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charts/chart3.xml" ContentType="application/vnd.openxmlformats-officedocument.drawingml.chart+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charts/chart9.xml" ContentType="application/vnd.openxmlformats-officedocument.drawingml.chart+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charts/chart10.xml" ContentType="application/vnd.openxmlformats-officedocument.drawingml.chart+xml"/>
  <Override PartName="/ppt/charts/chart11.xml" ContentType="application/vnd.openxmlformats-officedocument.drawingml.chart+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charts/chart24.xml" ContentType="application/vnd.openxmlformats-officedocument.drawingml.chart+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charts/chart25.xml" ContentType="application/vnd.openxmlformats-officedocument.drawingml.chart+xml"/>
  <Override PartName="/ppt/charts/chart26.xml" ContentType="application/vnd.openxmlformats-officedocument.drawingml.chart+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charts/chart39.xml" ContentType="application/vnd.openxmlformats-officedocument.drawingml.chart+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charts/chart46.xml" ContentType="application/vnd.openxmlformats-officedocument.drawingml.chart+xml"/>
  <Override PartName="/ppt/charts/chart47.xml" ContentType="application/vnd.openxmlformats-officedocument.drawingml.chart+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4.xml" ContentType="application/vnd.openxmlformats-officedocument.drawingml.chart+xml"/>
  <Override PartName="/ppt/charts/style1.xml" ContentType="application/vnd.ms-office.chartstyle+xml"/>
  <Override PartName="/ppt/charts/colors1.xml" ContentType="application/vnd.ms-office.chartcolorstyle+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charts/chart55.xml" ContentType="application/vnd.openxmlformats-officedocument.drawingml.chart+xml"/>
  <Override PartName="/ppt/tags/tag728.xml" ContentType="application/vnd.openxmlformats-officedocument.presentationml.tags+xml"/>
  <Override PartName="/ppt/tags/tag7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5"/>
  </p:notesMasterIdLst>
  <p:sldIdLst>
    <p:sldId id="2147481965" r:id="rId5"/>
    <p:sldId id="2147481997" r:id="rId6"/>
    <p:sldId id="2147481998" r:id="rId7"/>
    <p:sldId id="2147481147" r:id="rId8"/>
    <p:sldId id="2147482044" r:id="rId9"/>
    <p:sldId id="2147482054" r:id="rId10"/>
    <p:sldId id="2147481981" r:id="rId11"/>
    <p:sldId id="2147481985" r:id="rId12"/>
    <p:sldId id="269" r:id="rId13"/>
    <p:sldId id="2147481995" r:id="rId14"/>
    <p:sldId id="2147481996" r:id="rId15"/>
    <p:sldId id="2147481999" r:id="rId16"/>
    <p:sldId id="2147482000" r:id="rId17"/>
    <p:sldId id="2147482005" r:id="rId18"/>
    <p:sldId id="2147482006" r:id="rId19"/>
    <p:sldId id="2147482052" r:id="rId20"/>
    <p:sldId id="2147482001" r:id="rId21"/>
    <p:sldId id="2147482007" r:id="rId22"/>
    <p:sldId id="2147482010" r:id="rId23"/>
    <p:sldId id="2147482011" r:id="rId24"/>
    <p:sldId id="2147482059" r:id="rId25"/>
    <p:sldId id="2147482060" r:id="rId26"/>
    <p:sldId id="2147482050" r:id="rId27"/>
    <p:sldId id="2147482053" r:id="rId28"/>
    <p:sldId id="2147482012" r:id="rId29"/>
    <p:sldId id="2147482062" r:id="rId30"/>
    <p:sldId id="2147482063" r:id="rId31"/>
    <p:sldId id="2147482067" r:id="rId32"/>
    <p:sldId id="2147482064" r:id="rId33"/>
    <p:sldId id="2147482061" r:id="rId34"/>
    <p:sldId id="2147482068" r:id="rId35"/>
    <p:sldId id="2147482065" r:id="rId36"/>
    <p:sldId id="2147482046" r:id="rId37"/>
    <p:sldId id="2147482015" r:id="rId38"/>
    <p:sldId id="2147481987" r:id="rId39"/>
    <p:sldId id="2147482066" r:id="rId40"/>
    <p:sldId id="2147482019" r:id="rId41"/>
    <p:sldId id="2147482047" r:id="rId42"/>
    <p:sldId id="2147482016" r:id="rId43"/>
    <p:sldId id="2147482037" r:id="rId44"/>
    <p:sldId id="2147482038" r:id="rId45"/>
    <p:sldId id="2147482039" r:id="rId46"/>
    <p:sldId id="2147482040" r:id="rId47"/>
    <p:sldId id="2147482041" r:id="rId48"/>
    <p:sldId id="2147482042" r:id="rId49"/>
    <p:sldId id="2147482002" r:id="rId50"/>
    <p:sldId id="2147482048" r:id="rId51"/>
    <p:sldId id="2147482055" r:id="rId52"/>
    <p:sldId id="2147482056" r:id="rId53"/>
    <p:sldId id="2147482057" r:id="rId54"/>
  </p:sldIdLst>
  <p:sldSz cx="12192000" cy="6858000"/>
  <p:notesSz cx="9929813" cy="6797675"/>
  <p:custDataLst>
    <p:tags r:id="rId56"/>
  </p:custDataLst>
  <p:defaultTextStyle>
    <a:defPPr>
      <a:defRPr kern="0"/>
    </a:defPPr>
  </p:defaultTextStyle>
  <p:extLst>
    <p:ext uri="{EFAFB233-063F-42B5-8137-9DF3F51BA10A}">
      <p15:sldGuideLst xmlns:p15="http://schemas.microsoft.com/office/powerpoint/2012/main">
        <p15:guide id="1" orient="horz" pos="3770" userDrawn="1">
          <p15:clr>
            <a:srgbClr val="A4A3A4"/>
          </p15:clr>
        </p15:guide>
        <p15:guide id="2" pos="7287" userDrawn="1">
          <p15:clr>
            <a:srgbClr val="A4A3A4"/>
          </p15:clr>
        </p15:guide>
        <p15:guide id="4" orient="horz" pos="572" userDrawn="1">
          <p15:clr>
            <a:srgbClr val="A4A3A4"/>
          </p15:clr>
        </p15:guide>
        <p15:guide id="5" pos="3840" userDrawn="1">
          <p15:clr>
            <a:srgbClr val="A4A3A4"/>
          </p15:clr>
        </p15:guide>
        <p15:guide id="6" pos="393" userDrawn="1">
          <p15:clr>
            <a:srgbClr val="A4A3A4"/>
          </p15:clr>
        </p15:guide>
        <p15:guide id="7" orient="horz" pos="24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asti Filippo" initials="GF" lastIdx="1" clrIdx="0">
    <p:extLst>
      <p:ext uri="{19B8F6BF-5375-455C-9EA6-DF929625EA0E}">
        <p15:presenceInfo xmlns:p15="http://schemas.microsoft.com/office/powerpoint/2012/main" userId="S::f.guasti@aliaserviziambientali.it::4beb03da-060d-4441-8b44-67f5ddda0a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AEE"/>
    <a:srgbClr val="FBE4D5"/>
    <a:srgbClr val="E9772E"/>
    <a:srgbClr val="829A02"/>
    <a:srgbClr val="482DD5"/>
    <a:srgbClr val="F0F4DC"/>
    <a:srgbClr val="492ED6"/>
    <a:srgbClr val="0FC091"/>
    <a:srgbClr val="482CD6"/>
    <a:srgbClr val="F5F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6621" autoAdjust="0"/>
  </p:normalViewPr>
  <p:slideViewPr>
    <p:cSldViewPr snapToGrid="0">
      <p:cViewPr varScale="1">
        <p:scale>
          <a:sx n="114" d="100"/>
          <a:sy n="114" d="100"/>
        </p:scale>
        <p:origin x="642" y="102"/>
      </p:cViewPr>
      <p:guideLst>
        <p:guide orient="horz" pos="3770"/>
        <p:guide pos="7287"/>
        <p:guide orient="horz" pos="572"/>
        <p:guide pos="3840"/>
        <p:guide pos="393"/>
        <p:guide orient="horz" pos="2432"/>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Binary_Worksheet41.xlsb"/></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Binary_Worksheet42.xlsb"/></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Binary_Worksheet43.xlsb"/></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Binary_Worksheet44.xlsb"/></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Binary_Worksheet45.xlsb"/></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Binary_Worksheet46.xlsb"/></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Binary_Worksheet47.xlsb"/></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Binary_Worksheet48.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Binary_Worksheet49.xlsb"/></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Binary_Worksheet50.xlsb"/></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Binary_Worksheet51.xlsb"/></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Binary_Worksheet52.xlsb"/></Relationships>
</file>

<file path=ppt/charts/_rels/chart54.xml.rels><?xml version="1.0" encoding="UTF-8" standalone="yes"?>
<Relationships xmlns="http://schemas.openxmlformats.org/package/2006/relationships"><Relationship Id="rId3" Type="http://schemas.openxmlformats.org/officeDocument/2006/relationships/oleObject" Target="file:///\\10.0.0.62\EstraSviluppo\2.%20IO%20&amp;%20SSC\1.%20INTEGRATION%20OFFICE\VALORIZZAZIONE%20SINERGIE\Repository\0.%20DASHBOARD%20PROGETTI_EXCEL\PIANO%202025-2029\IO_Dashboard%20Progetti_v.2025.05.23%20v.PIANO%20INDUSTRIALE%20con%20dismissioni%20senza%20ex-Banci.xlsx" TargetMode="External"/><Relationship Id="rId2" Type="http://schemas.microsoft.com/office/2011/relationships/chartColorStyle" Target="colors1.xml"/><Relationship Id="rId1" Type="http://schemas.microsoft.com/office/2011/relationships/chartStyle" Target="style1.xml"/></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Binary_Worksheet53.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16472707517228"/>
          <c:y val="6.5871142668293872E-2"/>
          <c:w val="0.87033597346524449"/>
          <c:h val="0.93412885733170614"/>
        </c:manualLayout>
      </c:layout>
      <c:doughnutChart>
        <c:varyColors val="0"/>
        <c:ser>
          <c:idx val="0"/>
          <c:order val="0"/>
          <c:dPt>
            <c:idx val="0"/>
            <c:bubble3D val="0"/>
            <c:spPr>
              <a:solidFill>
                <a:srgbClr val="F0F4DC"/>
              </a:solidFill>
              <a:ln w="3175" cmpd="sng" algn="ctr">
                <a:solidFill>
                  <a:schemeClr val="tx1"/>
                </a:solidFill>
                <a:prstDash val="solid"/>
              </a:ln>
            </c:spPr>
            <c:extLst>
              <c:ext xmlns:c16="http://schemas.microsoft.com/office/drawing/2014/chart" uri="{C3380CC4-5D6E-409C-BE32-E72D297353CC}">
                <c16:uniqueId val="{00000001-4D4D-44E4-8D25-B64C8D1AC877}"/>
              </c:ext>
            </c:extLst>
          </c:dPt>
          <c:dPt>
            <c:idx val="1"/>
            <c:bubble3D val="0"/>
            <c:spPr>
              <a:solidFill>
                <a:srgbClr val="FBE4D5"/>
              </a:solidFill>
              <a:ln w="3175" cmpd="sng" algn="ctr">
                <a:solidFill>
                  <a:schemeClr val="tx1"/>
                </a:solidFill>
                <a:prstDash val="solid"/>
              </a:ln>
            </c:spPr>
            <c:extLst>
              <c:ext xmlns:c16="http://schemas.microsoft.com/office/drawing/2014/chart" uri="{C3380CC4-5D6E-409C-BE32-E72D297353CC}">
                <c16:uniqueId val="{00000003-4D4D-44E4-8D25-B64C8D1AC877}"/>
              </c:ext>
            </c:extLst>
          </c:dPt>
          <c:dPt>
            <c:idx val="2"/>
            <c:bubble3D val="0"/>
            <c:spPr>
              <a:solidFill>
                <a:srgbClr val="E0E7F8"/>
              </a:solidFill>
              <a:ln w="3175" cmpd="sng" algn="ctr">
                <a:solidFill>
                  <a:schemeClr val="tx1"/>
                </a:solidFill>
                <a:prstDash val="solid"/>
              </a:ln>
            </c:spPr>
            <c:extLst>
              <c:ext xmlns:c16="http://schemas.microsoft.com/office/drawing/2014/chart" uri="{C3380CC4-5D6E-409C-BE32-E72D297353CC}">
                <c16:uniqueId val="{00000005-4D4D-44E4-8D25-B64C8D1AC877}"/>
              </c:ext>
            </c:extLst>
          </c:dPt>
          <c:val>
            <c:numRef>
              <c:f>Sheet1!$A$1:$A$3</c:f>
              <c:numCache>
                <c:formatCode>General</c:formatCode>
                <c:ptCount val="3"/>
                <c:pt idx="0">
                  <c:v>20</c:v>
                </c:pt>
                <c:pt idx="1">
                  <c:v>44</c:v>
                </c:pt>
                <c:pt idx="2">
                  <c:v>36</c:v>
                </c:pt>
              </c:numCache>
            </c:numRef>
          </c:val>
          <c:extLst>
            <c:ext xmlns:c16="http://schemas.microsoft.com/office/drawing/2014/chart" uri="{C3380CC4-5D6E-409C-BE32-E72D297353CC}">
              <c16:uniqueId val="{00000006-4D4D-44E4-8D25-B64C8D1AC877}"/>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834264432029797E-3"/>
          <c:y val="0.12593703148425786"/>
          <c:w val="0.98063314711359406"/>
          <c:h val="0.74812593703148422"/>
        </c:manualLayout>
      </c:layout>
      <c:barChart>
        <c:barDir val="col"/>
        <c:grouping val="stacked"/>
        <c:varyColors val="0"/>
        <c:ser>
          <c:idx val="0"/>
          <c:order val="0"/>
          <c:spPr>
            <a:solidFill>
              <a:schemeClr val="accent2"/>
            </a:solidFill>
            <a:ln>
              <a:noFill/>
            </a:ln>
          </c:spPr>
          <c:invertIfNegative val="0"/>
          <c:dLbls>
            <c:dLbl>
              <c:idx val="0"/>
              <c:layout>
                <c:manualLayout>
                  <c:x val="0"/>
                  <c:y val="-2.9985007496251873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AAE-4A44-BB1D-D25883CA07AA}"/>
                </c:ext>
              </c:extLst>
            </c:dLbl>
            <c:dLbl>
              <c:idx val="1"/>
              <c:layout>
                <c:manualLayout>
                  <c:x val="0"/>
                  <c:y val="-2.9985007496251873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AAE-4A44-BB1D-D25883CA07AA}"/>
                </c:ext>
              </c:extLst>
            </c:dLbl>
            <c:dLbl>
              <c:idx val="2"/>
              <c:layout>
                <c:manualLayout>
                  <c:x val="0"/>
                  <c:y val="-2.9985007496251873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AAE-4A44-BB1D-D25883CA07AA}"/>
                </c:ext>
              </c:extLst>
            </c:dLbl>
            <c:dLbl>
              <c:idx val="3"/>
              <c:layout>
                <c:manualLayout>
                  <c:x val="0"/>
                  <c:y val="-2.9985007496251873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AAE-4A44-BB1D-D25883CA07AA}"/>
                </c:ext>
              </c:extLst>
            </c:dLbl>
            <c:dLbl>
              <c:idx val="4"/>
              <c:layout>
                <c:manualLayout>
                  <c:x val="0"/>
                  <c:y val="-2.9985007496251873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AAE-4A44-BB1D-D25883CA07AA}"/>
                </c:ext>
              </c:extLst>
            </c:dLbl>
            <c:dLbl>
              <c:idx val="5"/>
              <c:layout>
                <c:manualLayout>
                  <c:x val="0"/>
                  <c:y val="-2.9985007496251873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AAE-4A44-BB1D-D25883CA07A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44.586594987781083</c:v>
                </c:pt>
                <c:pt idx="1">
                  <c:v>76.382169265987955</c:v>
                </c:pt>
                <c:pt idx="2">
                  <c:v>114.07743215773456</c:v>
                </c:pt>
                <c:pt idx="3">
                  <c:v>128.65910055057179</c:v>
                </c:pt>
                <c:pt idx="4">
                  <c:v>138.66316461696778</c:v>
                </c:pt>
                <c:pt idx="5">
                  <c:v>138.53225801288843</c:v>
                </c:pt>
              </c:numCache>
            </c:numRef>
          </c:val>
          <c:extLst>
            <c:ext xmlns:c16="http://schemas.microsoft.com/office/drawing/2014/chart" uri="{C3380CC4-5D6E-409C-BE32-E72D297353CC}">
              <c16:uniqueId val="{00000006-3AAE-4A44-BB1D-D25883CA07AA}"/>
            </c:ext>
          </c:extLst>
        </c:ser>
        <c:ser>
          <c:idx val="1"/>
          <c:order val="1"/>
          <c:spPr>
            <a:solidFill>
              <a:schemeClr val="bg2"/>
            </a:solidFill>
            <a:ln>
              <a:noFill/>
            </a:ln>
          </c:spPr>
          <c:invertIfNegative val="0"/>
          <c:dLbls>
            <c:dLbl>
              <c:idx val="0"/>
              <c:layout>
                <c:manualLayout>
                  <c:x val="0"/>
                  <c:y val="-2.2488755622188904E-3"/>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AAE-4A44-BB1D-D25883CA07AA}"/>
                </c:ext>
              </c:extLst>
            </c:dLbl>
            <c:dLbl>
              <c:idx val="2"/>
              <c:layout>
                <c:manualLayout>
                  <c:x val="0"/>
                  <c:y val="-2.2488755622188904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AAE-4A44-BB1D-D25883CA07AA}"/>
                </c:ext>
              </c:extLst>
            </c:dLbl>
            <c:dLbl>
              <c:idx val="3"/>
              <c:layout>
                <c:manualLayout>
                  <c:x val="0"/>
                  <c:y val="-2.2488755622188904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AAE-4A44-BB1D-D25883CA07AA}"/>
                </c:ext>
              </c:extLst>
            </c:dLbl>
            <c:dLbl>
              <c:idx val="4"/>
              <c:layout>
                <c:manualLayout>
                  <c:x val="0"/>
                  <c:y val="-2.9985007496251873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AAE-4A44-BB1D-D25883CA07AA}"/>
                </c:ext>
              </c:extLst>
            </c:dLbl>
            <c:dLbl>
              <c:idx val="5"/>
              <c:layout>
                <c:manualLayout>
                  <c:x val="0"/>
                  <c:y val="-2.2488755622188904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3AAE-4A44-BB1D-D25883CA07A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33.32779062968136</c:v>
                </c:pt>
                <c:pt idx="1">
                  <c:v>29.013796356415654</c:v>
                </c:pt>
                <c:pt idx="2">
                  <c:v>48.883194098596533</c:v>
                </c:pt>
                <c:pt idx="3">
                  <c:v>58.628628642743251</c:v>
                </c:pt>
                <c:pt idx="4">
                  <c:v>66.85776580505626</c:v>
                </c:pt>
                <c:pt idx="5">
                  <c:v>75.244406734559476</c:v>
                </c:pt>
              </c:numCache>
            </c:numRef>
          </c:val>
          <c:extLst>
            <c:ext xmlns:c16="http://schemas.microsoft.com/office/drawing/2014/chart" uri="{C3380CC4-5D6E-409C-BE32-E72D297353CC}">
              <c16:uniqueId val="{0000000C-3AAE-4A44-BB1D-D25883CA07AA}"/>
            </c:ext>
          </c:extLst>
        </c:ser>
        <c:dLbls>
          <c:showLegendKey val="0"/>
          <c:showVal val="0"/>
          <c:showCatName val="0"/>
          <c:showSerName val="0"/>
          <c:showPercent val="0"/>
          <c:showBubbleSize val="0"/>
        </c:dLbls>
        <c:gapWidth val="80"/>
        <c:overlap val="100"/>
        <c:axId val="2091357160"/>
        <c:axId val="1"/>
      </c:barChart>
      <c:lineChart>
        <c:grouping val="standard"/>
        <c:varyColors val="0"/>
        <c:ser>
          <c:idx val="2"/>
          <c:order val="2"/>
          <c:spPr>
            <a:ln>
              <a:noFill/>
            </a:ln>
          </c:spPr>
          <c:marker>
            <c:symbol val="none"/>
          </c:marker>
          <c:dPt>
            <c:idx val="0"/>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0D-3AAE-4A44-BB1D-D25883CA07AA}"/>
              </c:ext>
            </c:extLst>
          </c:dPt>
          <c:dPt>
            <c:idx val="1"/>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0E-3AAE-4A44-BB1D-D25883CA07AA}"/>
              </c:ext>
            </c:extLst>
          </c:dPt>
          <c:dPt>
            <c:idx val="2"/>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0F-3AAE-4A44-BB1D-D25883CA07AA}"/>
              </c:ext>
            </c:extLst>
          </c:dPt>
          <c:dPt>
            <c:idx val="3"/>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10-3AAE-4A44-BB1D-D25883CA07AA}"/>
              </c:ext>
            </c:extLst>
          </c:dPt>
          <c:dPt>
            <c:idx val="4"/>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11-3AAE-4A44-BB1D-D25883CA07AA}"/>
              </c:ext>
            </c:extLst>
          </c:dPt>
          <c:dPt>
            <c:idx val="5"/>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12-3AAE-4A44-BB1D-D25883CA07AA}"/>
              </c:ext>
            </c:extLst>
          </c:dPt>
          <c:dLbls>
            <c:dLbl>
              <c:idx val="0"/>
              <c:layout>
                <c:manualLayout>
                  <c:x val="0"/>
                  <c:y val="-8.7706146926536735E-2"/>
                </c:manualLayout>
              </c:layout>
              <c:numFmt formatCode="#,##0.00;#,##0.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3AAE-4A44-BB1D-D25883CA07AA}"/>
                </c:ext>
              </c:extLst>
            </c:dLbl>
            <c:dLbl>
              <c:idx val="1"/>
              <c:layout>
                <c:manualLayout>
                  <c:x val="0"/>
                  <c:y val="-8.7706146926536735E-2"/>
                </c:manualLayout>
              </c:layout>
              <c:numFmt formatCode="#,##0.00;#,##0.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3AAE-4A44-BB1D-D25883CA07AA}"/>
                </c:ext>
              </c:extLst>
            </c:dLbl>
            <c:dLbl>
              <c:idx val="2"/>
              <c:layout>
                <c:manualLayout>
                  <c:x val="0"/>
                  <c:y val="-8.7706146926536735E-2"/>
                </c:manualLayout>
              </c:layout>
              <c:numFmt formatCode="#,##0.00;#,##0.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3AAE-4A44-BB1D-D25883CA07AA}"/>
                </c:ext>
              </c:extLst>
            </c:dLbl>
            <c:dLbl>
              <c:idx val="3"/>
              <c:layout>
                <c:manualLayout>
                  <c:x val="0"/>
                  <c:y val="-8.7706146926536735E-2"/>
                </c:manualLayout>
              </c:layout>
              <c:numFmt formatCode="#,##0.00;#,##0.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3AAE-4A44-BB1D-D25883CA07AA}"/>
                </c:ext>
              </c:extLst>
            </c:dLbl>
            <c:dLbl>
              <c:idx val="4"/>
              <c:layout>
                <c:manualLayout>
                  <c:x val="0"/>
                  <c:y val="-8.7706146926536735E-2"/>
                </c:manualLayout>
              </c:layout>
              <c:numFmt formatCode="#,##0.00;#,##0.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3AAE-4A44-BB1D-D25883CA07AA}"/>
                </c:ext>
              </c:extLst>
            </c:dLbl>
            <c:dLbl>
              <c:idx val="5"/>
              <c:layout>
                <c:manualLayout>
                  <c:x val="0"/>
                  <c:y val="-8.7706146926536735E-2"/>
                </c:manualLayout>
              </c:layout>
              <c:numFmt formatCode="#,##0.00;#,##0.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3AAE-4A44-BB1D-D25883CA07A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0.12327867469518046</c:v>
                </c:pt>
                <c:pt idx="1">
                  <c:v>0.21119111248648759</c:v>
                </c:pt>
                <c:pt idx="2">
                  <c:v>0.31541575787271747</c:v>
                </c:pt>
                <c:pt idx="3">
                  <c:v>0.35573300467764191</c:v>
                </c:pt>
                <c:pt idx="4">
                  <c:v>0.38339351026253704</c:v>
                </c:pt>
                <c:pt idx="5">
                  <c:v>0.38303156307495356</c:v>
                </c:pt>
              </c:numCache>
            </c:numRef>
          </c:val>
          <c:smooth val="0"/>
          <c:extLst>
            <c:ext xmlns:c16="http://schemas.microsoft.com/office/drawing/2014/chart" uri="{C3380CC4-5D6E-409C-BE32-E72D297353CC}">
              <c16:uniqueId val="{00000013-3AAE-4A44-BB1D-D25883CA07AA}"/>
            </c:ext>
          </c:extLst>
        </c:ser>
        <c:dLbls>
          <c:showLegendKey val="0"/>
          <c:showVal val="0"/>
          <c:showCatName val="0"/>
          <c:showSerName val="0"/>
          <c:showPercent val="0"/>
          <c:showBubbleSize val="0"/>
        </c:dLbls>
        <c:marker val="1"/>
        <c:smooth val="0"/>
        <c:axId val="2"/>
        <c:axId val="3"/>
      </c:lineChart>
      <c:catAx>
        <c:axId val="209135716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400"/>
          <c:min val="-2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2091357160"/>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At val="0"/>
        <c:auto val="0"/>
        <c:lblAlgn val="ctr"/>
        <c:lblOffset val="100"/>
        <c:noMultiLvlLbl val="0"/>
      </c:catAx>
      <c:valAx>
        <c:axId val="3"/>
        <c:scaling>
          <c:orientation val="minMax"/>
          <c:max val="0.45"/>
          <c:min val="0"/>
        </c:scaling>
        <c:delete val="0"/>
        <c:axPos val="r"/>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2"/>
        <c:crosses val="max"/>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341819543242235E-3"/>
          <c:y val="0.1330166270783848"/>
          <c:w val="0.98053163609135152"/>
          <c:h val="0.73396674584323041"/>
        </c:manualLayout>
      </c:layout>
      <c:barChart>
        <c:barDir val="col"/>
        <c:grouping val="stacked"/>
        <c:varyColors val="0"/>
        <c:ser>
          <c:idx val="0"/>
          <c:order val="0"/>
          <c:spPr>
            <a:solidFill>
              <a:srgbClr val="542285"/>
            </a:solidFill>
            <a:ln>
              <a:noFill/>
            </a:ln>
          </c:spPr>
          <c:invertIfNegative val="0"/>
          <c:dLbls>
            <c:dLbl>
              <c:idx val="0"/>
              <c:layout>
                <c:manualLayout>
                  <c:x val="0"/>
                  <c:y val="-0.1171813143309580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70F-E64E-81F7-FF97885FBE37}"/>
                </c:ext>
              </c:extLst>
            </c:dLbl>
            <c:dLbl>
              <c:idx val="1"/>
              <c:layout>
                <c:manualLayout>
                  <c:x val="0"/>
                  <c:y val="-0.12034837688044339"/>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70F-E64E-81F7-FF97885FBE37}"/>
                </c:ext>
              </c:extLst>
            </c:dLbl>
            <c:dLbl>
              <c:idx val="2"/>
              <c:layout>
                <c:manualLayout>
                  <c:x val="0"/>
                  <c:y val="-0.129057798891528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70F-E64E-81F7-FF97885FBE37}"/>
                </c:ext>
              </c:extLst>
            </c:dLbl>
            <c:dLbl>
              <c:idx val="3"/>
              <c:layout>
                <c:manualLayout>
                  <c:x val="0"/>
                  <c:y val="-0.1607284243863816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70F-E64E-81F7-FF97885FBE37}"/>
                </c:ext>
              </c:extLst>
            </c:dLbl>
            <c:dLbl>
              <c:idx val="4"/>
              <c:layout>
                <c:manualLayout>
                  <c:x val="0"/>
                  <c:y val="-0.17418844022169439"/>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70F-E64E-81F7-FF97885FBE37}"/>
                </c:ext>
              </c:extLst>
            </c:dLbl>
            <c:dLbl>
              <c:idx val="5"/>
              <c:layout>
                <c:manualLayout>
                  <c:x val="0"/>
                  <c:y val="-0.182897862232779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70F-E64E-81F7-FF97885FBE3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33.004047999999997</c:v>
                </c:pt>
                <c:pt idx="1">
                  <c:v>34.970803647945651</c:v>
                </c:pt>
                <c:pt idx="2">
                  <c:v>39.503422437983922</c:v>
                </c:pt>
                <c:pt idx="3">
                  <c:v>57.038716078867282</c:v>
                </c:pt>
                <c:pt idx="4">
                  <c:v>64.329550275285897</c:v>
                </c:pt>
                <c:pt idx="5">
                  <c:v>69.331582308483888</c:v>
                </c:pt>
              </c:numCache>
            </c:numRef>
          </c:val>
          <c:extLst>
            <c:ext xmlns:c16="http://schemas.microsoft.com/office/drawing/2014/chart" uri="{C3380CC4-5D6E-409C-BE32-E72D297353CC}">
              <c16:uniqueId val="{00000006-670F-E64E-81F7-FF97885FBE37}"/>
            </c:ext>
          </c:extLst>
        </c:ser>
        <c:dLbls>
          <c:showLegendKey val="0"/>
          <c:showVal val="0"/>
          <c:showCatName val="0"/>
          <c:showSerName val="0"/>
          <c:showPercent val="0"/>
          <c:showBubbleSize val="0"/>
        </c:dLbls>
        <c:gapWidth val="80"/>
        <c:overlap val="100"/>
        <c:axId val="684977191"/>
        <c:axId val="1"/>
      </c:barChart>
      <c:lineChart>
        <c:grouping val="standard"/>
        <c:varyColors val="0"/>
        <c:ser>
          <c:idx val="1"/>
          <c:order val="1"/>
          <c:spPr>
            <a:ln>
              <a:noFill/>
            </a:ln>
          </c:spPr>
          <c:marker>
            <c:symbol val="none"/>
          </c:marker>
          <c:dPt>
            <c:idx val="0"/>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07-670F-E64E-81F7-FF97885FBE37}"/>
              </c:ext>
            </c:extLst>
          </c:dPt>
          <c:dPt>
            <c:idx val="1"/>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08-670F-E64E-81F7-FF97885FBE37}"/>
              </c:ext>
            </c:extLst>
          </c:dPt>
          <c:dPt>
            <c:idx val="2"/>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09-670F-E64E-81F7-FF97885FBE37}"/>
              </c:ext>
            </c:extLst>
          </c:dPt>
          <c:dPt>
            <c:idx val="3"/>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0A-670F-E64E-81F7-FF97885FBE37}"/>
              </c:ext>
            </c:extLst>
          </c:dPt>
          <c:dPt>
            <c:idx val="4"/>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0B-670F-E64E-81F7-FF97885FBE37}"/>
              </c:ext>
            </c:extLst>
          </c:dPt>
          <c:dPt>
            <c:idx val="5"/>
            <c:marker>
              <c:symbol val="diamond"/>
              <c:size val="6"/>
              <c:spPr>
                <a:solidFill>
                  <a:srgbClr val="808080"/>
                </a:solidFill>
                <a:ln w="9525" cmpd="sng" algn="ctr">
                  <a:solidFill>
                    <a:srgbClr val="808080"/>
                  </a:solidFill>
                  <a:prstDash val="solid"/>
                </a:ln>
              </c:spPr>
            </c:marker>
            <c:bubble3D val="0"/>
            <c:extLst>
              <c:ext xmlns:c16="http://schemas.microsoft.com/office/drawing/2014/chart" uri="{C3380CC4-5D6E-409C-BE32-E72D297353CC}">
                <c16:uniqueId val="{0000000C-670F-E64E-81F7-FF97885FBE37}"/>
              </c:ext>
            </c:extLst>
          </c:dPt>
          <c:val>
            <c:numRef>
              <c:f>Sheet1!$A$2:$F$2</c:f>
              <c:numCache>
                <c:formatCode>General</c:formatCode>
                <c:ptCount val="6"/>
                <c:pt idx="0">
                  <c:v>91.600000000000009</c:v>
                </c:pt>
                <c:pt idx="1">
                  <c:v>78.433447670828798</c:v>
                </c:pt>
                <c:pt idx="2">
                  <c:v>51.718120626320463</c:v>
                </c:pt>
                <c:pt idx="3">
                  <c:v>50</c:v>
                </c:pt>
                <c:pt idx="4">
                  <c:v>50</c:v>
                </c:pt>
                <c:pt idx="5">
                  <c:v>50</c:v>
                </c:pt>
              </c:numCache>
            </c:numRef>
          </c:val>
          <c:smooth val="0"/>
          <c:extLst>
            <c:ext xmlns:c16="http://schemas.microsoft.com/office/drawing/2014/chart" uri="{C3380CC4-5D6E-409C-BE32-E72D297353CC}">
              <c16:uniqueId val="{0000000D-670F-E64E-81F7-FF97885FBE37}"/>
            </c:ext>
          </c:extLst>
        </c:ser>
        <c:dLbls>
          <c:showLegendKey val="0"/>
          <c:showVal val="0"/>
          <c:showCatName val="0"/>
          <c:showSerName val="0"/>
          <c:showPercent val="0"/>
          <c:showBubbleSize val="0"/>
        </c:dLbls>
        <c:marker val="1"/>
        <c:smooth val="0"/>
        <c:axId val="2"/>
        <c:axId val="3"/>
      </c:lineChart>
      <c:catAx>
        <c:axId val="6849771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180"/>
          <c:min val="-2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684977191"/>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At val="0"/>
        <c:auto val="0"/>
        <c:lblAlgn val="ctr"/>
        <c:lblOffset val="100"/>
        <c:noMultiLvlLbl val="0"/>
      </c:catAx>
      <c:valAx>
        <c:axId val="3"/>
        <c:scaling>
          <c:orientation val="minMax"/>
          <c:max val="91.600000000000009"/>
          <c:min val="-95"/>
        </c:scaling>
        <c:delete val="0"/>
        <c:axPos val="r"/>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2"/>
        <c:crosses val="max"/>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830394626364401E-2"/>
          <c:y val="0.17518248175182483"/>
          <c:w val="0.95633921074727124"/>
          <c:h val="0.64963503649635035"/>
        </c:manualLayout>
      </c:layout>
      <c:barChart>
        <c:barDir val="col"/>
        <c:grouping val="stacked"/>
        <c:varyColors val="0"/>
        <c:ser>
          <c:idx val="0"/>
          <c:order val="0"/>
          <c:spPr>
            <a:solidFill>
              <a:srgbClr val="829A02"/>
            </a:solidFill>
            <a:ln>
              <a:noFill/>
            </a:ln>
          </c:spPr>
          <c:invertIfNegative val="0"/>
          <c:dLbls>
            <c:dLbl>
              <c:idx val="0"/>
              <c:layout>
                <c:manualLayout>
                  <c:x val="0"/>
                  <c:y val="-0.1668404588112617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8CE-3B41-BC8F-7AA5DF53F844}"/>
                </c:ext>
              </c:extLst>
            </c:dLbl>
            <c:dLbl>
              <c:idx val="1"/>
              <c:layout>
                <c:manualLayout>
                  <c:x val="0"/>
                  <c:y val="-0.32742440041710114"/>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8CE-3B41-BC8F-7AA5DF53F844}"/>
                </c:ext>
              </c:extLst>
            </c:dLbl>
            <c:dLbl>
              <c:idx val="2"/>
              <c:layout>
                <c:manualLayout>
                  <c:x val="0"/>
                  <c:y val="-0.32533889468196037"/>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8CE-3B41-BC8F-7AA5DF53F844}"/>
                </c:ext>
              </c:extLst>
            </c:dLbl>
            <c:dLbl>
              <c:idx val="3"/>
              <c:layout>
                <c:manualLayout>
                  <c:x val="0"/>
                  <c:y val="-0.17831074035453598"/>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8CE-3B41-BC8F-7AA5DF53F844}"/>
                </c:ext>
              </c:extLst>
            </c:dLbl>
            <c:dLbl>
              <c:idx val="4"/>
              <c:layout>
                <c:manualLayout>
                  <c:x val="0"/>
                  <c:y val="-8.7591240875912413E-2"/>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8CE-3B41-BC8F-7AA5DF53F844}"/>
                </c:ext>
              </c:extLst>
            </c:dLbl>
            <c:dLbl>
              <c:idx val="5"/>
              <c:layout>
                <c:manualLayout>
                  <c:x val="0"/>
                  <c:y val="-0.1397288842544317"/>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8CE-3B41-BC8F-7AA5DF53F84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42.3</c:v>
                </c:pt>
                <c:pt idx="1">
                  <c:v>115.43729902575345</c:v>
                </c:pt>
                <c:pt idx="2">
                  <c:v>114.53253926315159</c:v>
                </c:pt>
                <c:pt idx="3">
                  <c:v>47.215633765878572</c:v>
                </c:pt>
                <c:pt idx="4">
                  <c:v>6.2000000000000028</c:v>
                </c:pt>
                <c:pt idx="5">
                  <c:v>29.616878577602542</c:v>
                </c:pt>
                <c:pt idx="6">
                  <c:v>147.97826603507079</c:v>
                </c:pt>
              </c:numCache>
            </c:numRef>
          </c:val>
          <c:extLst>
            <c:ext xmlns:c16="http://schemas.microsoft.com/office/drawing/2014/chart" uri="{C3380CC4-5D6E-409C-BE32-E72D297353CC}">
              <c16:uniqueId val="{00000006-F8CE-3B41-BC8F-7AA5DF53F844}"/>
            </c:ext>
          </c:extLst>
        </c:ser>
        <c:dLbls>
          <c:showLegendKey val="0"/>
          <c:showVal val="0"/>
          <c:showCatName val="0"/>
          <c:showSerName val="0"/>
          <c:showPercent val="0"/>
          <c:showBubbleSize val="0"/>
        </c:dLbls>
        <c:gapWidth val="50"/>
        <c:overlap val="100"/>
        <c:axId val="75003719"/>
        <c:axId val="1"/>
      </c:barChart>
      <c:catAx>
        <c:axId val="7500371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7.97826603507079"/>
          <c:min val="0"/>
        </c:scaling>
        <c:delete val="1"/>
        <c:axPos val="l"/>
        <c:numFmt formatCode="General" sourceLinked="1"/>
        <c:majorTickMark val="out"/>
        <c:minorTickMark val="none"/>
        <c:tickLblPos val="nextTo"/>
        <c:crossAx val="75003719"/>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675944333996023E-2"/>
          <c:y val="0.22840690978886757"/>
          <c:w val="0.958648111332008"/>
          <c:h val="0.61036468330134352"/>
        </c:manualLayout>
      </c:layout>
      <c:barChart>
        <c:barDir val="col"/>
        <c:grouping val="stacked"/>
        <c:varyColors val="0"/>
        <c:ser>
          <c:idx val="0"/>
          <c:order val="0"/>
          <c:spPr>
            <a:solidFill>
              <a:srgbClr val="829A02"/>
            </a:solidFill>
            <a:ln>
              <a:noFill/>
            </a:ln>
          </c:spPr>
          <c:invertIfNegative val="0"/>
          <c:dLbls>
            <c:dLbl>
              <c:idx val="0"/>
              <c:layout>
                <c:manualLayout>
                  <c:x val="0"/>
                  <c:y val="-0.19961612284069097"/>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7C1-C84E-A4DB-70B3E8FCA671}"/>
                </c:ext>
              </c:extLst>
            </c:dLbl>
            <c:dLbl>
              <c:idx val="1"/>
              <c:layout>
                <c:manualLayout>
                  <c:x val="0"/>
                  <c:y val="-0.30998080614203455"/>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7C1-C84E-A4DB-70B3E8FCA671}"/>
                </c:ext>
              </c:extLst>
            </c:dLbl>
            <c:dLbl>
              <c:idx val="2"/>
              <c:layout>
                <c:manualLayout>
                  <c:x val="0"/>
                  <c:y val="-0.3301343570057581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7C1-C84E-A4DB-70B3E8FCA671}"/>
                </c:ext>
              </c:extLst>
            </c:dLbl>
            <c:dLbl>
              <c:idx val="3"/>
              <c:layout>
                <c:manualLayout>
                  <c:x val="0"/>
                  <c:y val="-0.365642994241842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7C1-C84E-A4DB-70B3E8FCA671}"/>
                </c:ext>
              </c:extLst>
            </c:dLbl>
            <c:dLbl>
              <c:idx val="4"/>
              <c:layout>
                <c:manualLayout>
                  <c:x val="0"/>
                  <c:y val="-0.3733205374280230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7C1-C84E-A4DB-70B3E8FCA671}"/>
                </c:ext>
              </c:extLst>
            </c:dLbl>
            <c:dLbl>
              <c:idx val="5"/>
              <c:layout>
                <c:manualLayout>
                  <c:x val="0"/>
                  <c:y val="-0.3637236084452975"/>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7C1-C84E-A4DB-70B3E8FCA6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64</c:v>
                </c:pt>
                <c:pt idx="1">
                  <c:v>117</c:v>
                </c:pt>
                <c:pt idx="2">
                  <c:v>127</c:v>
                </c:pt>
                <c:pt idx="3">
                  <c:v>144</c:v>
                </c:pt>
                <c:pt idx="4">
                  <c:v>148</c:v>
                </c:pt>
                <c:pt idx="5">
                  <c:v>143</c:v>
                </c:pt>
              </c:numCache>
            </c:numRef>
          </c:val>
          <c:extLst>
            <c:ext xmlns:c16="http://schemas.microsoft.com/office/drawing/2014/chart" uri="{C3380CC4-5D6E-409C-BE32-E72D297353CC}">
              <c16:uniqueId val="{00000006-57C1-C84E-A4DB-70B3E8FCA671}"/>
            </c:ext>
          </c:extLst>
        </c:ser>
        <c:dLbls>
          <c:showLegendKey val="0"/>
          <c:showVal val="0"/>
          <c:showCatName val="0"/>
          <c:showSerName val="0"/>
          <c:showPercent val="0"/>
          <c:showBubbleSize val="0"/>
        </c:dLbls>
        <c:gapWidth val="50"/>
        <c:overlap val="100"/>
        <c:axId val="1796766399"/>
        <c:axId val="1"/>
      </c:barChart>
      <c:catAx>
        <c:axId val="179676639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8"/>
          <c:min val="0"/>
        </c:scaling>
        <c:delete val="1"/>
        <c:axPos val="l"/>
        <c:numFmt formatCode="General" sourceLinked="1"/>
        <c:majorTickMark val="out"/>
        <c:minorTickMark val="none"/>
        <c:tickLblPos val="nextTo"/>
        <c:crossAx val="1796766399"/>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683846637335007E-2"/>
          <c:y val="0.32806804374240583"/>
          <c:w val="0.90571967316153368"/>
          <c:h val="0.48359659781287972"/>
        </c:manualLayout>
      </c:layout>
      <c:lineChart>
        <c:grouping val="standard"/>
        <c:varyColors val="0"/>
        <c:ser>
          <c:idx val="0"/>
          <c:order val="0"/>
          <c:spPr>
            <a:ln w="28575" cmpd="sng" algn="ctr">
              <a:solidFill>
                <a:srgbClr val="829A02"/>
              </a:solidFill>
              <a:prstDash val="solid"/>
            </a:ln>
          </c:spPr>
          <c:marker>
            <c:symbol val="none"/>
          </c:marker>
          <c:dPt>
            <c:idx val="0"/>
            <c:marker>
              <c:symbol val="triangle"/>
              <c:size val="7"/>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0-2DB3-E648-9745-B171EBCF20CD}"/>
              </c:ext>
            </c:extLst>
          </c:dPt>
          <c:dPt>
            <c:idx val="1"/>
            <c:marker>
              <c:symbol val="triangle"/>
              <c:size val="7"/>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1-2DB3-E648-9745-B171EBCF20CD}"/>
              </c:ext>
            </c:extLst>
          </c:dPt>
          <c:dPt>
            <c:idx val="2"/>
            <c:marker>
              <c:symbol val="triangle"/>
              <c:size val="7"/>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2-2DB3-E648-9745-B171EBCF20CD}"/>
              </c:ext>
            </c:extLst>
          </c:dPt>
          <c:dLbls>
            <c:dLbl>
              <c:idx val="0"/>
              <c:layout>
                <c:manualLayout>
                  <c:x val="3.2055311125078569E-2"/>
                  <c:y val="-0.2685297691373025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DB3-E648-9745-B171EBCF20CD}"/>
                </c:ext>
              </c:extLst>
            </c:dLbl>
            <c:dLbl>
              <c:idx val="1"/>
              <c:layout>
                <c:manualLayout>
                  <c:x val="0"/>
                  <c:y val="-0.13973268529769137"/>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DB3-E648-9745-B171EBCF20CD}"/>
                </c:ext>
              </c:extLst>
            </c:dLbl>
            <c:dLbl>
              <c:idx val="2"/>
              <c:layout>
                <c:manualLayout>
                  <c:x val="0"/>
                  <c:y val="-0.13973268529769137"/>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DB3-E648-9745-B171EBCF20C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132.091884237774</c:v>
                </c:pt>
                <c:pt idx="1">
                  <c:v>139.51820516027701</c:v>
                </c:pt>
                <c:pt idx="2">
                  <c:v>136.25480749502501</c:v>
                </c:pt>
              </c:numCache>
            </c:numRef>
          </c:val>
          <c:smooth val="0"/>
          <c:extLst>
            <c:ext xmlns:c16="http://schemas.microsoft.com/office/drawing/2014/chart" uri="{C3380CC4-5D6E-409C-BE32-E72D297353CC}">
              <c16:uniqueId val="{00000003-2DB3-E648-9745-B171EBCF20CD}"/>
            </c:ext>
          </c:extLst>
        </c:ser>
        <c:dLbls>
          <c:showLegendKey val="0"/>
          <c:showVal val="0"/>
          <c:showCatName val="0"/>
          <c:showSerName val="0"/>
          <c:showPercent val="0"/>
          <c:showBubbleSize val="0"/>
        </c:dLbls>
        <c:smooth val="0"/>
        <c:axId val="1851416720"/>
        <c:axId val="1"/>
      </c:lineChart>
      <c:catAx>
        <c:axId val="1851416720"/>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39.51820516027701"/>
          <c:min val="125"/>
        </c:scaling>
        <c:delete val="1"/>
        <c:axPos val="l"/>
        <c:numFmt formatCode="General" sourceLinked="1"/>
        <c:majorTickMark val="out"/>
        <c:minorTickMark val="none"/>
        <c:tickLblPos val="nextTo"/>
        <c:crossAx val="1851416720"/>
        <c:crosses val="min"/>
        <c:crossBetween val="midCat"/>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140163419233189E-2"/>
          <c:y val="0.22398843930635839"/>
          <c:w val="0.90571967316153368"/>
          <c:h val="0.55202312138728327"/>
        </c:manualLayout>
      </c:layout>
      <c:lineChart>
        <c:grouping val="standard"/>
        <c:varyColors val="0"/>
        <c:ser>
          <c:idx val="0"/>
          <c:order val="0"/>
          <c:spPr>
            <a:ln w="28575" cmpd="sng" algn="ctr">
              <a:solidFill>
                <a:srgbClr val="6A7D04"/>
              </a:solidFill>
              <a:prstDash val="solid"/>
            </a:ln>
          </c:spPr>
          <c:marker>
            <c:symbol val="none"/>
          </c:marker>
          <c:dPt>
            <c:idx val="0"/>
            <c:marker>
              <c:symbol val="triangle"/>
              <c:size val="7"/>
              <c:spPr>
                <a:solidFill>
                  <a:srgbClr val="6A7D04"/>
                </a:solidFill>
                <a:ln w="9525" cmpd="sng" algn="ctr">
                  <a:solidFill>
                    <a:srgbClr val="6A7D04"/>
                  </a:solidFill>
                  <a:prstDash val="solid"/>
                </a:ln>
              </c:spPr>
            </c:marker>
            <c:bubble3D val="0"/>
            <c:extLst>
              <c:ext xmlns:c16="http://schemas.microsoft.com/office/drawing/2014/chart" uri="{C3380CC4-5D6E-409C-BE32-E72D297353CC}">
                <c16:uniqueId val="{00000000-76B4-8A45-98D0-5B32CABFD9BF}"/>
              </c:ext>
            </c:extLst>
          </c:dPt>
          <c:dPt>
            <c:idx val="1"/>
            <c:marker>
              <c:symbol val="triangle"/>
              <c:size val="7"/>
              <c:spPr>
                <a:solidFill>
                  <a:srgbClr val="6A7D04"/>
                </a:solidFill>
                <a:ln w="9525" cmpd="sng" algn="ctr">
                  <a:solidFill>
                    <a:srgbClr val="6A7D04"/>
                  </a:solidFill>
                  <a:prstDash val="solid"/>
                </a:ln>
              </c:spPr>
            </c:marker>
            <c:bubble3D val="0"/>
            <c:extLst>
              <c:ext xmlns:c16="http://schemas.microsoft.com/office/drawing/2014/chart" uri="{C3380CC4-5D6E-409C-BE32-E72D297353CC}">
                <c16:uniqueId val="{00000001-76B4-8A45-98D0-5B32CABFD9BF}"/>
              </c:ext>
            </c:extLst>
          </c:dPt>
          <c:dPt>
            <c:idx val="2"/>
            <c:marker>
              <c:symbol val="triangle"/>
              <c:size val="7"/>
              <c:spPr>
                <a:solidFill>
                  <a:srgbClr val="6A7D04"/>
                </a:solidFill>
                <a:ln w="9525" cmpd="sng" algn="ctr">
                  <a:solidFill>
                    <a:srgbClr val="6A7D04"/>
                  </a:solidFill>
                  <a:prstDash val="solid"/>
                </a:ln>
              </c:spPr>
            </c:marker>
            <c:bubble3D val="0"/>
            <c:extLst>
              <c:ext xmlns:c16="http://schemas.microsoft.com/office/drawing/2014/chart" uri="{C3380CC4-5D6E-409C-BE32-E72D297353CC}">
                <c16:uniqueId val="{00000002-76B4-8A45-98D0-5B32CABFD9BF}"/>
              </c:ext>
            </c:extLst>
          </c:dPt>
          <c:dLbls>
            <c:dLbl>
              <c:idx val="0"/>
              <c:layout>
                <c:manualLayout>
                  <c:x val="0"/>
                  <c:y val="-0.17485549132947978"/>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6B4-8A45-98D0-5B32CABFD9BF}"/>
                </c:ext>
              </c:extLst>
            </c:dLbl>
            <c:dLbl>
              <c:idx val="1"/>
              <c:layout>
                <c:manualLayout>
                  <c:x val="0"/>
                  <c:y val="-0.17485549132947978"/>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6B4-8A45-98D0-5B32CABFD9BF}"/>
                </c:ext>
              </c:extLst>
            </c:dLbl>
            <c:dLbl>
              <c:idx val="2"/>
              <c:layout>
                <c:manualLayout>
                  <c:x val="0"/>
                  <c:y val="-0.17485549132947978"/>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6B4-8A45-98D0-5B32CABFD9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40.815374890010112</c:v>
                </c:pt>
                <c:pt idx="1">
                  <c:v>46.562035603438048</c:v>
                </c:pt>
                <c:pt idx="2">
                  <c:v>59.611552759369225</c:v>
                </c:pt>
              </c:numCache>
            </c:numRef>
          </c:val>
          <c:smooth val="0"/>
          <c:extLst>
            <c:ext xmlns:c16="http://schemas.microsoft.com/office/drawing/2014/chart" uri="{C3380CC4-5D6E-409C-BE32-E72D297353CC}">
              <c16:uniqueId val="{00000003-76B4-8A45-98D0-5B32CABFD9BF}"/>
            </c:ext>
          </c:extLst>
        </c:ser>
        <c:dLbls>
          <c:showLegendKey val="0"/>
          <c:showVal val="0"/>
          <c:showCatName val="0"/>
          <c:showSerName val="0"/>
          <c:showPercent val="0"/>
          <c:showBubbleSize val="0"/>
        </c:dLbls>
        <c:smooth val="0"/>
        <c:axId val="1796768799"/>
        <c:axId val="1"/>
      </c:lineChart>
      <c:catAx>
        <c:axId val="1796768799"/>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80"/>
          <c:min val="40.815374890010112"/>
        </c:scaling>
        <c:delete val="1"/>
        <c:axPos val="l"/>
        <c:numFmt formatCode="General" sourceLinked="1"/>
        <c:majorTickMark val="out"/>
        <c:minorTickMark val="none"/>
        <c:tickLblPos val="nextTo"/>
        <c:crossAx val="1796768799"/>
        <c:crosses val="min"/>
        <c:crossBetween val="midCat"/>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9971181556195964E-2"/>
          <c:y val="0.10677618069815195"/>
          <c:w val="0.94005763688760802"/>
          <c:h val="0.78644763860369615"/>
        </c:manualLayout>
      </c:layout>
      <c:barChart>
        <c:barDir val="col"/>
        <c:grouping val="stacked"/>
        <c:varyColors val="0"/>
        <c:ser>
          <c:idx val="0"/>
          <c:order val="0"/>
          <c:spPr>
            <a:solidFill>
              <a:srgbClr val="C1D361"/>
            </a:solidFill>
            <a:ln>
              <a:noFill/>
            </a:ln>
          </c:spPr>
          <c:invertIfNegative val="0"/>
          <c:val>
            <c:numRef>
              <c:f>Sheet1!$A$1:$C$1</c:f>
              <c:numCache>
                <c:formatCode>General</c:formatCode>
                <c:ptCount val="3"/>
                <c:pt idx="0">
                  <c:v>17.770221323974503</c:v>
                </c:pt>
                <c:pt idx="1">
                  <c:v>26.246026521829734</c:v>
                </c:pt>
                <c:pt idx="2">
                  <c:v>61.017545324940379</c:v>
                </c:pt>
              </c:numCache>
            </c:numRef>
          </c:val>
          <c:extLst>
            <c:ext xmlns:c16="http://schemas.microsoft.com/office/drawing/2014/chart" uri="{C3380CC4-5D6E-409C-BE32-E72D297353CC}">
              <c16:uniqueId val="{00000000-2E2E-5D4C-B88F-B47AFF48B430}"/>
            </c:ext>
          </c:extLst>
        </c:ser>
        <c:dLbls>
          <c:showLegendKey val="0"/>
          <c:showVal val="0"/>
          <c:showCatName val="0"/>
          <c:showSerName val="0"/>
          <c:showPercent val="0"/>
          <c:showBubbleSize val="0"/>
        </c:dLbls>
        <c:gapWidth val="80"/>
        <c:overlap val="100"/>
        <c:axId val="35817183"/>
        <c:axId val="1"/>
      </c:barChart>
      <c:barChart>
        <c:barDir val="col"/>
        <c:grouping val="clustered"/>
        <c:varyColors val="0"/>
        <c:ser>
          <c:idx val="1"/>
          <c:order val="1"/>
          <c:invertIfNegative val="0"/>
          <c:extLst>
            <c:ext xmlns:c16="http://schemas.microsoft.com/office/drawing/2014/chart" uri="{C3380CC4-5D6E-409C-BE32-E72D297353CC}">
              <c16:uniqueId val="{00000001-2E2E-5D4C-B88F-B47AFF48B430}"/>
            </c:ext>
          </c:extLst>
        </c:ser>
        <c:dLbls>
          <c:showLegendKey val="0"/>
          <c:showVal val="0"/>
          <c:showCatName val="0"/>
          <c:showSerName val="0"/>
          <c:showPercent val="0"/>
          <c:showBubbleSize val="0"/>
        </c:dLbls>
        <c:gapWidth val="150"/>
        <c:axId val="2"/>
        <c:axId val="3"/>
      </c:barChart>
      <c:catAx>
        <c:axId val="358171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1.017545324940379"/>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35817183"/>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r"/>
        <c:majorGridlines>
          <c:spPr>
            <a:ln>
              <a:noFill/>
            </a:ln>
          </c:spPr>
        </c:majorGridlines>
        <c:majorTickMark val="out"/>
        <c:minorTickMark val="none"/>
        <c:tickLblPos val="none"/>
        <c:spPr>
          <a:ln w="9525" cmpd="sng" algn="ctr">
            <a:solidFill>
              <a:srgbClr val="FFFFFF"/>
            </a:solidFill>
            <a:prstDash val="solid"/>
          </a:ln>
        </c:spPr>
        <c:txPr>
          <a:bodyPr wrap="none"/>
          <a:lstStyle/>
          <a:p>
            <a:pPr>
              <a:defRPr sz="1200" kern="1200">
                <a:latin typeface="Trebuchet MS"/>
                <a:ea typeface="Trebuchet MS"/>
                <a:cs typeface="Trebuchet MS"/>
                <a:sym typeface="Trebuchet MS"/>
              </a:defRPr>
            </a:pPr>
            <a:endParaRPr lang="it-IT"/>
          </a:p>
        </c:txPr>
        <c:crossAx val="2"/>
        <c:crosses val="max"/>
        <c:crossBetween val="between"/>
        <c:majorUnit val="0.5"/>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9971181556195964E-2"/>
          <c:y val="0.10358565737051793"/>
          <c:w val="0.94005763688760802"/>
          <c:h val="0.79282868525896411"/>
        </c:manualLayout>
      </c:layout>
      <c:barChart>
        <c:barDir val="col"/>
        <c:grouping val="stacked"/>
        <c:varyColors val="0"/>
        <c:ser>
          <c:idx val="0"/>
          <c:order val="0"/>
          <c:spPr>
            <a:solidFill>
              <a:srgbClr val="C1D361"/>
            </a:solidFill>
            <a:ln>
              <a:noFill/>
            </a:ln>
          </c:spPr>
          <c:invertIfNegative val="0"/>
          <c:val>
            <c:numRef>
              <c:f>Sheet1!$A$1:$C$1</c:f>
              <c:numCache>
                <c:formatCode>General</c:formatCode>
                <c:ptCount val="3"/>
                <c:pt idx="0">
                  <c:v>69.399999999999991</c:v>
                </c:pt>
                <c:pt idx="1">
                  <c:v>70.503595449716016</c:v>
                </c:pt>
                <c:pt idx="2">
                  <c:v>72.734203464259579</c:v>
                </c:pt>
              </c:numCache>
            </c:numRef>
          </c:val>
          <c:extLst>
            <c:ext xmlns:c16="http://schemas.microsoft.com/office/drawing/2014/chart" uri="{C3380CC4-5D6E-409C-BE32-E72D297353CC}">
              <c16:uniqueId val="{00000000-D8FA-8F4F-B5BF-759D293D5E1D}"/>
            </c:ext>
          </c:extLst>
        </c:ser>
        <c:dLbls>
          <c:showLegendKey val="0"/>
          <c:showVal val="0"/>
          <c:showCatName val="0"/>
          <c:showSerName val="0"/>
          <c:showPercent val="0"/>
          <c:showBubbleSize val="0"/>
        </c:dLbls>
        <c:gapWidth val="80"/>
        <c:overlap val="100"/>
        <c:axId val="35820543"/>
        <c:axId val="1"/>
      </c:barChart>
      <c:barChart>
        <c:barDir val="col"/>
        <c:grouping val="clustered"/>
        <c:varyColors val="0"/>
        <c:ser>
          <c:idx val="1"/>
          <c:order val="1"/>
          <c:invertIfNegative val="0"/>
          <c:extLst>
            <c:ext xmlns:c16="http://schemas.microsoft.com/office/drawing/2014/chart" uri="{C3380CC4-5D6E-409C-BE32-E72D297353CC}">
              <c16:uniqueId val="{00000001-D8FA-8F4F-B5BF-759D293D5E1D}"/>
            </c:ext>
          </c:extLst>
        </c:ser>
        <c:dLbls>
          <c:showLegendKey val="0"/>
          <c:showVal val="0"/>
          <c:showCatName val="0"/>
          <c:showSerName val="0"/>
          <c:showPercent val="0"/>
          <c:showBubbleSize val="0"/>
        </c:dLbls>
        <c:gapWidth val="150"/>
        <c:axId val="2"/>
        <c:axId val="3"/>
      </c:barChart>
      <c:catAx>
        <c:axId val="358205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2.734203464259579"/>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35820543"/>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r"/>
        <c:majorGridlines>
          <c:spPr>
            <a:ln>
              <a:noFill/>
            </a:ln>
          </c:spPr>
        </c:majorGridlines>
        <c:majorTickMark val="out"/>
        <c:minorTickMark val="none"/>
        <c:tickLblPos val="none"/>
        <c:spPr>
          <a:ln w="9525" cmpd="sng" algn="ctr">
            <a:solidFill>
              <a:srgbClr val="FFFFFF"/>
            </a:solidFill>
            <a:prstDash val="solid"/>
          </a:ln>
        </c:spPr>
        <c:txPr>
          <a:bodyPr wrap="none"/>
          <a:lstStyle/>
          <a:p>
            <a:pPr>
              <a:defRPr sz="1200" kern="1200">
                <a:latin typeface="Trebuchet MS"/>
                <a:ea typeface="Trebuchet MS"/>
                <a:cs typeface="Trebuchet MS"/>
                <a:sym typeface="Trebuchet MS"/>
              </a:defRPr>
            </a:pPr>
            <a:endParaRPr lang="it-IT"/>
          </a:p>
        </c:txPr>
        <c:crossAx val="2"/>
        <c:crosses val="max"/>
        <c:crossBetween val="between"/>
        <c:majorUnit val="0.5"/>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741837509491267E-2"/>
          <c:y val="0.22840690978886757"/>
          <c:w val="0.96051632498101747"/>
          <c:h val="0.61036468330134352"/>
        </c:manualLayout>
      </c:layout>
      <c:barChart>
        <c:barDir val="col"/>
        <c:grouping val="stacked"/>
        <c:varyColors val="0"/>
        <c:ser>
          <c:idx val="0"/>
          <c:order val="0"/>
          <c:spPr>
            <a:solidFill>
              <a:srgbClr val="829A02"/>
            </a:solidFill>
            <a:ln>
              <a:noFill/>
            </a:ln>
          </c:spPr>
          <c:invertIfNegative val="0"/>
          <c:dLbls>
            <c:dLbl>
              <c:idx val="0"/>
              <c:layout>
                <c:manualLayout>
                  <c:x val="0"/>
                  <c:y val="-0.17946257197696738"/>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007-4645-97AB-E30AAFAED5CA}"/>
                </c:ext>
              </c:extLst>
            </c:dLbl>
            <c:dLbl>
              <c:idx val="1"/>
              <c:layout>
                <c:manualLayout>
                  <c:x val="0"/>
                  <c:y val="-0.1074856046065259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007-4645-97AB-E30AAFAED5CA}"/>
                </c:ext>
              </c:extLst>
            </c:dLbl>
            <c:dLbl>
              <c:idx val="2"/>
              <c:layout>
                <c:manualLayout>
                  <c:x val="0"/>
                  <c:y val="-0.1074856046065259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007-4645-97AB-E30AAFAED5CA}"/>
                </c:ext>
              </c:extLst>
            </c:dLbl>
            <c:dLbl>
              <c:idx val="3"/>
              <c:layout>
                <c:manualLayout>
                  <c:x val="0"/>
                  <c:y val="-9.0211132437619967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007-4645-97AB-E30AAFAED5CA}"/>
                </c:ext>
              </c:extLst>
            </c:dLbl>
            <c:dLbl>
              <c:idx val="4"/>
              <c:layout>
                <c:manualLayout>
                  <c:x val="0"/>
                  <c:y val="-0.1065259117082533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007-4645-97AB-E30AAFAED5CA}"/>
                </c:ext>
              </c:extLst>
            </c:dLbl>
            <c:dLbl>
              <c:idx val="5"/>
              <c:layout>
                <c:manualLayout>
                  <c:x val="0"/>
                  <c:y val="-8.9251439539347402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007-4645-97AB-E30AAFAED5CA}"/>
                </c:ext>
              </c:extLst>
            </c:dLbl>
            <c:dLbl>
              <c:idx val="6"/>
              <c:layout>
                <c:manualLayout>
                  <c:x val="0"/>
                  <c:y val="-7.0057581573896355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007-4645-97AB-E30AAFAED5CA}"/>
                </c:ext>
              </c:extLst>
            </c:dLbl>
            <c:dLbl>
              <c:idx val="7"/>
              <c:layout>
                <c:manualLayout>
                  <c:x val="0"/>
                  <c:y val="-7.5815738963531665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007-4645-97AB-E30AAFAED5CA}"/>
                </c:ext>
              </c:extLst>
            </c:dLbl>
            <c:dLbl>
              <c:idx val="8"/>
              <c:layout>
                <c:manualLayout>
                  <c:x val="0"/>
                  <c:y val="-9.0211132437619967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007-4645-97AB-E30AAFAED5CA}"/>
                </c:ext>
              </c:extLst>
            </c:dLbl>
            <c:dLbl>
              <c:idx val="9"/>
              <c:layout>
                <c:manualLayout>
                  <c:x val="0"/>
                  <c:y val="-0.37332053742802301"/>
                </c:manualLayout>
              </c:layout>
              <c:numFmt formatCode="#,##0;&quot;-&quot;#,##0" sourceLinked="0"/>
              <c:spPr>
                <a:noFill/>
                <a:ln>
                  <a:noFill/>
                </a:ln>
              </c:spPr>
              <c:txPr>
                <a:bodyPr wrap="none"/>
                <a:lstStyle/>
                <a:p>
                  <a:pPr>
                    <a:defRPr sz="1200" b="1"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007-4645-97AB-E30AAFAED5C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62.122564350000012</c:v>
                </c:pt>
                <c:pt idx="1">
                  <c:v>21.919159300000004</c:v>
                </c:pt>
                <c:pt idx="2">
                  <c:v>21.976031346199996</c:v>
                </c:pt>
                <c:pt idx="3">
                  <c:v>12.20345</c:v>
                </c:pt>
                <c:pt idx="4">
                  <c:v>21.685279999999999</c:v>
                </c:pt>
                <c:pt idx="5">
                  <c:v>11.698</c:v>
                </c:pt>
                <c:pt idx="6">
                  <c:v>0.77719199986449183</c:v>
                </c:pt>
                <c:pt idx="7">
                  <c:v>4.6161219999999998</c:v>
                </c:pt>
                <c:pt idx="8">
                  <c:v>12.529893915788092</c:v>
                </c:pt>
                <c:pt idx="9">
                  <c:v>169.5276929118526</c:v>
                </c:pt>
              </c:numCache>
            </c:numRef>
          </c:val>
          <c:extLst>
            <c:ext xmlns:c16="http://schemas.microsoft.com/office/drawing/2014/chart" uri="{C3380CC4-5D6E-409C-BE32-E72D297353CC}">
              <c16:uniqueId val="{0000000A-7007-4645-97AB-E30AAFAED5CA}"/>
            </c:ext>
          </c:extLst>
        </c:ser>
        <c:dLbls>
          <c:showLegendKey val="0"/>
          <c:showVal val="0"/>
          <c:showCatName val="0"/>
          <c:showSerName val="0"/>
          <c:showPercent val="0"/>
          <c:showBubbleSize val="0"/>
        </c:dLbls>
        <c:gapWidth val="50"/>
        <c:overlap val="100"/>
        <c:axId val="1841202239"/>
        <c:axId val="1"/>
      </c:barChart>
      <c:catAx>
        <c:axId val="184120223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9.5276929118526"/>
          <c:min val="0"/>
        </c:scaling>
        <c:delete val="1"/>
        <c:axPos val="l"/>
        <c:numFmt formatCode="General" sourceLinked="1"/>
        <c:majorTickMark val="out"/>
        <c:minorTickMark val="none"/>
        <c:tickLblPos val="nextTo"/>
        <c:crossAx val="1841202239"/>
        <c:crosses val="min"/>
        <c:crossBetween val="between"/>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48050413548641E-2"/>
          <c:y val="0.22840690978886757"/>
          <c:w val="0.95903899172902718"/>
          <c:h val="0.61036468330134352"/>
        </c:manualLayout>
      </c:layout>
      <c:barChart>
        <c:barDir val="col"/>
        <c:grouping val="stacked"/>
        <c:varyColors val="0"/>
        <c:ser>
          <c:idx val="0"/>
          <c:order val="0"/>
          <c:spPr>
            <a:solidFill>
              <a:srgbClr val="829A02"/>
            </a:solidFill>
            <a:ln>
              <a:noFill/>
            </a:ln>
          </c:spPr>
          <c:invertIfNegative val="0"/>
          <c:dLbls>
            <c:dLbl>
              <c:idx val="0"/>
              <c:layout>
                <c:manualLayout>
                  <c:x val="0"/>
                  <c:y val="-0.14491362763915547"/>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4AC-C145-8262-A6ED31843C29}"/>
                </c:ext>
              </c:extLst>
            </c:dLbl>
            <c:dLbl>
              <c:idx val="1"/>
              <c:layout>
                <c:manualLayout>
                  <c:x val="0"/>
                  <c:y val="-0.15451055662188098"/>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4AC-C145-8262-A6ED31843C29}"/>
                </c:ext>
              </c:extLst>
            </c:dLbl>
            <c:dLbl>
              <c:idx val="2"/>
              <c:layout>
                <c:manualLayout>
                  <c:x val="0"/>
                  <c:y val="-0.18618042226487524"/>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4AC-C145-8262-A6ED31843C29}"/>
                </c:ext>
              </c:extLst>
            </c:dLbl>
            <c:dLbl>
              <c:idx val="3"/>
              <c:layout>
                <c:manualLayout>
                  <c:x val="0"/>
                  <c:y val="-0.21976967370441458"/>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4AC-C145-8262-A6ED31843C29}"/>
                </c:ext>
              </c:extLst>
            </c:dLbl>
            <c:dLbl>
              <c:idx val="4"/>
              <c:layout>
                <c:manualLayout>
                  <c:x val="0"/>
                  <c:y val="-0.32341650671785027"/>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4AC-C145-8262-A6ED31843C29}"/>
                </c:ext>
              </c:extLst>
            </c:dLbl>
            <c:dLbl>
              <c:idx val="5"/>
              <c:layout>
                <c:manualLayout>
                  <c:x val="0"/>
                  <c:y val="-0.3733205374280230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4AC-C145-8262-A6ED31843C2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16.18535792717222</c:v>
                </c:pt>
                <c:pt idx="1">
                  <c:v>18.293056229069595</c:v>
                </c:pt>
                <c:pt idx="2">
                  <c:v>24.89104270689289</c:v>
                </c:pt>
                <c:pt idx="3">
                  <c:v>31.903255966953726</c:v>
                </c:pt>
                <c:pt idx="4">
                  <c:v>53.618182092947585</c:v>
                </c:pt>
                <c:pt idx="5">
                  <c:v>64.266399535068402</c:v>
                </c:pt>
              </c:numCache>
            </c:numRef>
          </c:val>
          <c:extLst>
            <c:ext xmlns:c16="http://schemas.microsoft.com/office/drawing/2014/chart" uri="{C3380CC4-5D6E-409C-BE32-E72D297353CC}">
              <c16:uniqueId val="{00000006-94AC-C145-8262-A6ED31843C29}"/>
            </c:ext>
          </c:extLst>
        </c:ser>
        <c:dLbls>
          <c:showLegendKey val="0"/>
          <c:showVal val="0"/>
          <c:showCatName val="0"/>
          <c:showSerName val="0"/>
          <c:showPercent val="0"/>
          <c:showBubbleSize val="0"/>
        </c:dLbls>
        <c:gapWidth val="50"/>
        <c:overlap val="100"/>
        <c:axId val="2078021376"/>
        <c:axId val="1"/>
      </c:barChart>
      <c:catAx>
        <c:axId val="207802137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4.266399535068402"/>
          <c:min val="0"/>
        </c:scaling>
        <c:delete val="1"/>
        <c:axPos val="l"/>
        <c:numFmt formatCode="General" sourceLinked="1"/>
        <c:majorTickMark val="out"/>
        <c:minorTickMark val="none"/>
        <c:tickLblPos val="nextTo"/>
        <c:crossAx val="2078021376"/>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003528743657114E-3"/>
          <c:y val="2.6839054260863568E-2"/>
          <c:w val="0.97555816686251473"/>
          <c:h val="0.96047130368681111"/>
        </c:manualLayout>
      </c:layout>
      <c:barChart>
        <c:barDir val="col"/>
        <c:grouping val="stacked"/>
        <c:varyColors val="0"/>
        <c:ser>
          <c:idx val="0"/>
          <c:order val="0"/>
          <c:spPr>
            <a:noFill/>
            <a:ln>
              <a:noFill/>
            </a:ln>
          </c:spPr>
          <c:invertIfNegative val="0"/>
          <c:dPt>
            <c:idx val="0"/>
            <c:invertIfNegative val="0"/>
            <c:bubble3D val="0"/>
            <c:spPr>
              <a:solidFill>
                <a:srgbClr val="F0F4DC"/>
              </a:solidFill>
              <a:ln w="3175" cmpd="sng" algn="ctr">
                <a:solidFill>
                  <a:schemeClr val="tx1"/>
                </a:solidFill>
                <a:prstDash val="solid"/>
              </a:ln>
            </c:spPr>
            <c:extLst>
              <c:ext xmlns:c16="http://schemas.microsoft.com/office/drawing/2014/chart" uri="{C3380CC4-5D6E-409C-BE32-E72D297353CC}">
                <c16:uniqueId val="{00000001-C171-473F-AEC0-41BCDD9DBAB0}"/>
              </c:ext>
            </c:extLst>
          </c:dPt>
          <c:dPt>
            <c:idx val="3"/>
            <c:invertIfNegative val="0"/>
            <c:bubble3D val="0"/>
            <c:spPr>
              <a:solidFill>
                <a:srgbClr val="460073"/>
              </a:solidFill>
              <a:ln w="3175" cmpd="sng" algn="ctr">
                <a:solidFill>
                  <a:schemeClr val="tx1"/>
                </a:solidFill>
                <a:prstDash val="solid"/>
              </a:ln>
            </c:spPr>
            <c:extLst>
              <c:ext xmlns:c16="http://schemas.microsoft.com/office/drawing/2014/chart" uri="{C3380CC4-5D6E-409C-BE32-E72D297353CC}">
                <c16:uniqueId val="{00000003-C171-473F-AEC0-41BCDD9DBAB0}"/>
              </c:ext>
            </c:extLst>
          </c:dPt>
          <c:val>
            <c:numRef>
              <c:f>Sheet1!$A$1:$D$1</c:f>
              <c:numCache>
                <c:formatCode>General</c:formatCode>
                <c:ptCount val="4"/>
                <c:pt idx="0">
                  <c:v>518</c:v>
                </c:pt>
                <c:pt idx="1">
                  <c:v>518</c:v>
                </c:pt>
                <c:pt idx="2">
                  <c:v>1620</c:v>
                </c:pt>
                <c:pt idx="3">
                  <c:v>2534</c:v>
                </c:pt>
              </c:numCache>
            </c:numRef>
          </c:val>
          <c:extLst>
            <c:ext xmlns:c16="http://schemas.microsoft.com/office/drawing/2014/chart" uri="{C3380CC4-5D6E-409C-BE32-E72D297353CC}">
              <c16:uniqueId val="{00000004-C171-473F-AEC0-41BCDD9DBAB0}"/>
            </c:ext>
          </c:extLst>
        </c:ser>
        <c:ser>
          <c:idx val="1"/>
          <c:order val="1"/>
          <c:spPr>
            <a:solidFill>
              <a:srgbClr val="FBE4D5"/>
            </a:solidFill>
            <a:ln w="3175" cmpd="sng" algn="ctr">
              <a:solidFill>
                <a:schemeClr val="tx1"/>
              </a:solidFill>
              <a:prstDash val="solid"/>
            </a:ln>
          </c:spPr>
          <c:invertIfNegative val="0"/>
          <c:dPt>
            <c:idx val="2"/>
            <c:invertIfNegative val="0"/>
            <c:bubble3D val="0"/>
            <c:spPr>
              <a:solidFill>
                <a:srgbClr val="E0E7F8"/>
              </a:solidFill>
              <a:ln w="3175" cmpd="sng" algn="ctr">
                <a:solidFill>
                  <a:schemeClr val="tx1"/>
                </a:solidFill>
                <a:prstDash val="solid"/>
              </a:ln>
            </c:spPr>
            <c:extLst>
              <c:ext xmlns:c16="http://schemas.microsoft.com/office/drawing/2014/chart" uri="{C3380CC4-5D6E-409C-BE32-E72D297353CC}">
                <c16:uniqueId val="{00000006-C171-473F-AEC0-41BCDD9DBAB0}"/>
              </c:ext>
            </c:extLst>
          </c:dPt>
          <c:val>
            <c:numRef>
              <c:f>Sheet1!$A$2:$D$2</c:f>
              <c:numCache>
                <c:formatCode>General</c:formatCode>
                <c:ptCount val="4"/>
                <c:pt idx="1">
                  <c:v>1102</c:v>
                </c:pt>
                <c:pt idx="2">
                  <c:v>914</c:v>
                </c:pt>
              </c:numCache>
            </c:numRef>
          </c:val>
          <c:extLst>
            <c:ext xmlns:c16="http://schemas.microsoft.com/office/drawing/2014/chart" uri="{C3380CC4-5D6E-409C-BE32-E72D297353CC}">
              <c16:uniqueId val="{00000007-C171-473F-AEC0-41BCDD9DBAB0}"/>
            </c:ext>
          </c:extLst>
        </c:ser>
        <c:dLbls>
          <c:showLegendKey val="0"/>
          <c:showVal val="0"/>
          <c:showCatName val="0"/>
          <c:showSerName val="0"/>
          <c:showPercent val="0"/>
          <c:showBubbleSize val="0"/>
        </c:dLbls>
        <c:gapWidth val="80"/>
        <c:overlap val="100"/>
        <c:axId val="2093066240"/>
        <c:axId val="1"/>
      </c:barChart>
      <c:catAx>
        <c:axId val="20930662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534"/>
          <c:min val="0"/>
        </c:scaling>
        <c:delete val="1"/>
        <c:axPos val="l"/>
        <c:numFmt formatCode="General" sourceLinked="1"/>
        <c:majorTickMark val="out"/>
        <c:minorTickMark val="none"/>
        <c:tickLblPos val="nextTo"/>
        <c:crossAx val="2093066240"/>
        <c:crosses val="min"/>
        <c:crossBetween val="between"/>
      </c:valAx>
    </c:plotArea>
    <c:plotVisOnly val="0"/>
    <c:dispBlanksAs val="gap"/>
    <c:showDLblsOverMax val="1"/>
  </c:chart>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041689827682043E-2"/>
          <c:y val="0.34047919293820933"/>
          <c:w val="0.83602001111728741"/>
          <c:h val="0.46406052963430011"/>
        </c:manualLayout>
      </c:layout>
      <c:lineChart>
        <c:grouping val="standard"/>
        <c:varyColors val="0"/>
        <c:ser>
          <c:idx val="0"/>
          <c:order val="0"/>
          <c:spPr>
            <a:ln w="28575" cmpd="sng" algn="ctr">
              <a:solidFill>
                <a:srgbClr val="829A02"/>
              </a:solidFill>
              <a:prstDash val="solid"/>
            </a:ln>
          </c:spPr>
          <c:marker>
            <c:symbol val="none"/>
          </c:marker>
          <c:dPt>
            <c:idx val="0"/>
            <c:marker>
              <c:symbol val="triangle"/>
              <c:size val="7"/>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0-D4C2-8344-A92C-3782025862FC}"/>
              </c:ext>
            </c:extLst>
          </c:dPt>
          <c:dPt>
            <c:idx val="1"/>
            <c:marker>
              <c:symbol val="triangle"/>
              <c:size val="7"/>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1-D4C2-8344-A92C-3782025862FC}"/>
              </c:ext>
            </c:extLst>
          </c:dPt>
          <c:dPt>
            <c:idx val="2"/>
            <c:marker>
              <c:symbol val="triangle"/>
              <c:size val="7"/>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2-D4C2-8344-A92C-3782025862FC}"/>
              </c:ext>
            </c:extLst>
          </c:dPt>
          <c:dPt>
            <c:idx val="3"/>
            <c:marker>
              <c:symbol val="triangle"/>
              <c:size val="7"/>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3-D4C2-8344-A92C-3782025862FC}"/>
              </c:ext>
            </c:extLst>
          </c:dPt>
          <c:dLbls>
            <c:dLbl>
              <c:idx val="0"/>
              <c:layout>
                <c:manualLayout>
                  <c:x val="5.9477487493051692E-2"/>
                  <c:y val="-0.27238335435056749"/>
                </c:manualLayout>
              </c:layout>
              <c:numFmt formatCode="#,##0;&quot;-&quot;#,##0" sourceLinked="0"/>
              <c:spPr>
                <a:noFill/>
                <a:ln>
                  <a:noFill/>
                </a:ln>
              </c:spPr>
              <c:txPr>
                <a:bodyPr wrap="none"/>
                <a:lstStyle/>
                <a:p>
                  <a:pPr>
                    <a:defRPr sz="11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4C2-8344-A92C-3782025862FC}"/>
                </c:ext>
              </c:extLst>
            </c:dLbl>
            <c:dLbl>
              <c:idx val="1"/>
              <c:layout>
                <c:manualLayout>
                  <c:x val="0"/>
                  <c:y val="-0.1450189155107188"/>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4C2-8344-A92C-3782025862FC}"/>
                </c:ext>
              </c:extLst>
            </c:dLbl>
            <c:dLbl>
              <c:idx val="2"/>
              <c:layout>
                <c:manualLayout>
                  <c:x val="0"/>
                  <c:y val="-0.1450189155107188"/>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4C2-8344-A92C-3782025862FC}"/>
                </c:ext>
              </c:extLst>
            </c:dLbl>
            <c:dLbl>
              <c:idx val="3"/>
              <c:layout>
                <c:manualLayout>
                  <c:x val="0"/>
                  <c:y val="-0.1450189155107188"/>
                </c:manualLayout>
              </c:layout>
              <c:numFmt formatCode="#,##0;&quot;-&quot;#,##0" sourceLinked="0"/>
              <c:spPr>
                <a:noFill/>
                <a:ln>
                  <a:noFill/>
                </a:ln>
              </c:spPr>
              <c:txPr>
                <a:bodyPr wrap="none"/>
                <a:lstStyle/>
                <a:p>
                  <a:pPr>
                    <a:defRPr sz="11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4C2-8344-A92C-3782025862F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4100</c:v>
                </c:pt>
                <c:pt idx="1">
                  <c:v>8600</c:v>
                </c:pt>
                <c:pt idx="2">
                  <c:v>13000</c:v>
                </c:pt>
                <c:pt idx="3">
                  <c:v>17500</c:v>
                </c:pt>
              </c:numCache>
            </c:numRef>
          </c:val>
          <c:smooth val="0"/>
          <c:extLst>
            <c:ext xmlns:c16="http://schemas.microsoft.com/office/drawing/2014/chart" uri="{C3380CC4-5D6E-409C-BE32-E72D297353CC}">
              <c16:uniqueId val="{00000004-D4C2-8344-A92C-3782025862FC}"/>
            </c:ext>
          </c:extLst>
        </c:ser>
        <c:dLbls>
          <c:showLegendKey val="0"/>
          <c:showVal val="0"/>
          <c:showCatName val="0"/>
          <c:showSerName val="0"/>
          <c:showPercent val="0"/>
          <c:showBubbleSize val="0"/>
        </c:dLbls>
        <c:smooth val="0"/>
        <c:axId val="170964703"/>
        <c:axId val="1"/>
      </c:lineChart>
      <c:catAx>
        <c:axId val="170964703"/>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7500"/>
          <c:min val="125"/>
        </c:scaling>
        <c:delete val="1"/>
        <c:axPos val="l"/>
        <c:numFmt formatCode="General" sourceLinked="1"/>
        <c:majorTickMark val="out"/>
        <c:minorTickMark val="none"/>
        <c:tickLblPos val="nextTo"/>
        <c:crossAx val="170964703"/>
        <c:crosses val="min"/>
        <c:crossBetween val="midCat"/>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830499177180467E-2"/>
          <c:y val="0.25037257824143072"/>
          <c:w val="0.82720789906747116"/>
          <c:h val="0.49925484351713861"/>
        </c:manualLayout>
      </c:layout>
      <c:lineChart>
        <c:grouping val="standard"/>
        <c:varyColors val="0"/>
        <c:ser>
          <c:idx val="0"/>
          <c:order val="0"/>
          <c:spPr>
            <a:ln w="28575" cmpd="sng" algn="ctr">
              <a:solidFill>
                <a:srgbClr val="829A02"/>
              </a:solidFill>
              <a:prstDash val="solid"/>
            </a:ln>
          </c:spPr>
          <c:marker>
            <c:symbol val="none"/>
          </c:marker>
          <c:dPt>
            <c:idx val="0"/>
            <c:marker>
              <c:symbol val="triangle"/>
              <c:size val="6"/>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0-7ED4-DA4A-AC44-CC09560C19F7}"/>
              </c:ext>
            </c:extLst>
          </c:dPt>
          <c:dPt>
            <c:idx val="1"/>
            <c:marker>
              <c:symbol val="triangle"/>
              <c:size val="6"/>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1-7ED4-DA4A-AC44-CC09560C19F7}"/>
              </c:ext>
            </c:extLst>
          </c:dPt>
          <c:dPt>
            <c:idx val="2"/>
            <c:marker>
              <c:symbol val="triangle"/>
              <c:size val="6"/>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2-7ED4-DA4A-AC44-CC09560C19F7}"/>
              </c:ext>
            </c:extLst>
          </c:dPt>
          <c:dPt>
            <c:idx val="3"/>
            <c:marker>
              <c:symbol val="triangle"/>
              <c:size val="6"/>
              <c:spPr>
                <a:solidFill>
                  <a:srgbClr val="829A02"/>
                </a:solidFill>
                <a:ln w="9525" cmpd="sng" algn="ctr">
                  <a:solidFill>
                    <a:srgbClr val="829A02"/>
                  </a:solidFill>
                  <a:prstDash val="solid"/>
                </a:ln>
              </c:spPr>
            </c:marker>
            <c:bubble3D val="0"/>
            <c:extLst>
              <c:ext xmlns:c16="http://schemas.microsoft.com/office/drawing/2014/chart" uri="{C3380CC4-5D6E-409C-BE32-E72D297353CC}">
                <c16:uniqueId val="{00000003-7ED4-DA4A-AC44-CC09560C19F7}"/>
              </c:ext>
            </c:extLst>
          </c:dPt>
          <c:dLbls>
            <c:dLbl>
              <c:idx val="0"/>
              <c:layout>
                <c:manualLayout>
                  <c:x val="8.0636313768513435E-2"/>
                  <c:y val="-0.22801788375558868"/>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ED4-DA4A-AC44-CC09560C19F7}"/>
                </c:ext>
              </c:extLst>
            </c:dLbl>
            <c:dLbl>
              <c:idx val="1"/>
              <c:layout>
                <c:manualLayout>
                  <c:x val="0"/>
                  <c:y val="-0.1743666169895678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ED4-DA4A-AC44-CC09560C19F7}"/>
                </c:ext>
              </c:extLst>
            </c:dLbl>
            <c:dLbl>
              <c:idx val="2"/>
              <c:layout>
                <c:manualLayout>
                  <c:x val="0"/>
                  <c:y val="-0.1743666169895678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ED4-DA4A-AC44-CC09560C19F7}"/>
                </c:ext>
              </c:extLst>
            </c:dLbl>
            <c:dLbl>
              <c:idx val="3"/>
              <c:layout>
                <c:manualLayout>
                  <c:x val="0"/>
                  <c:y val="-0.1743666169895678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ED4-DA4A-AC44-CC09560C19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7500</c:v>
                </c:pt>
                <c:pt idx="1">
                  <c:v>10000</c:v>
                </c:pt>
                <c:pt idx="2">
                  <c:v>12500</c:v>
                </c:pt>
                <c:pt idx="3">
                  <c:v>15000</c:v>
                </c:pt>
              </c:numCache>
            </c:numRef>
          </c:val>
          <c:smooth val="0"/>
          <c:extLst>
            <c:ext xmlns:c16="http://schemas.microsoft.com/office/drawing/2014/chart" uri="{C3380CC4-5D6E-409C-BE32-E72D297353CC}">
              <c16:uniqueId val="{00000004-7ED4-DA4A-AC44-CC09560C19F7}"/>
            </c:ext>
          </c:extLst>
        </c:ser>
        <c:dLbls>
          <c:showLegendKey val="0"/>
          <c:showVal val="0"/>
          <c:showCatName val="0"/>
          <c:showSerName val="0"/>
          <c:showPercent val="0"/>
          <c:showBubbleSize val="0"/>
        </c:dLbls>
        <c:smooth val="0"/>
        <c:axId val="1937094207"/>
        <c:axId val="1"/>
      </c:lineChart>
      <c:catAx>
        <c:axId val="1937094207"/>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30000"/>
          <c:min val="125"/>
        </c:scaling>
        <c:delete val="1"/>
        <c:axPos val="l"/>
        <c:numFmt formatCode="General" sourceLinked="1"/>
        <c:majorTickMark val="out"/>
        <c:minorTickMark val="none"/>
        <c:tickLblPos val="nextTo"/>
        <c:crossAx val="1937094207"/>
        <c:crosses val="min"/>
        <c:crossBetween val="midCat"/>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514273893256101E-2"/>
          <c:y val="0.32928475033738192"/>
          <c:w val="0.95697145221348778"/>
          <c:h val="0.44399460188933876"/>
        </c:manualLayout>
      </c:layout>
      <c:barChart>
        <c:barDir val="col"/>
        <c:grouping val="stacked"/>
        <c:varyColors val="0"/>
        <c:ser>
          <c:idx val="0"/>
          <c:order val="0"/>
          <c:spPr>
            <a:noFill/>
            <a:ln>
              <a:noFill/>
            </a:ln>
          </c:spPr>
          <c:invertIfNegative val="0"/>
          <c:dPt>
            <c:idx val="0"/>
            <c:invertIfNegative val="0"/>
            <c:bubble3D val="0"/>
            <c:spPr>
              <a:solidFill>
                <a:srgbClr val="829A02"/>
              </a:solidFill>
              <a:ln>
                <a:noFill/>
              </a:ln>
            </c:spPr>
            <c:extLst>
              <c:ext xmlns:c16="http://schemas.microsoft.com/office/drawing/2014/chart" uri="{C3380CC4-5D6E-409C-BE32-E72D297353CC}">
                <c16:uniqueId val="{00000001-E341-5B49-8616-9D27FDDFA4F7}"/>
              </c:ext>
            </c:extLst>
          </c:dPt>
          <c:dPt>
            <c:idx val="7"/>
            <c:invertIfNegative val="0"/>
            <c:bubble3D val="0"/>
            <c:spPr>
              <a:solidFill>
                <a:srgbClr val="829A02"/>
              </a:solidFill>
              <a:ln>
                <a:noFill/>
              </a:ln>
            </c:spPr>
            <c:extLst>
              <c:ext xmlns:c16="http://schemas.microsoft.com/office/drawing/2014/chart" uri="{C3380CC4-5D6E-409C-BE32-E72D297353CC}">
                <c16:uniqueId val="{00000003-E341-5B49-8616-9D27FDDFA4F7}"/>
              </c:ext>
            </c:extLst>
          </c:dPt>
          <c:dLbls>
            <c:dLbl>
              <c:idx val="0"/>
              <c:layout>
                <c:manualLayout>
                  <c:x val="0"/>
                  <c:y val="-0.25775978407557354"/>
                </c:manualLayout>
              </c:layout>
              <c:numFmt formatCode="#,##0;&quot;-&quot;#,##0" sourceLinked="0"/>
              <c:spPr>
                <a:noFill/>
                <a:ln>
                  <a:noFill/>
                </a:ln>
              </c:spPr>
              <c:txPr>
                <a:bodyPr wrap="none"/>
                <a:lstStyle/>
                <a:p>
                  <a:pPr>
                    <a:defRPr sz="1200" b="1"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341-5B49-8616-9D27FDDFA4F7}"/>
                </c:ext>
              </c:extLst>
            </c:dLbl>
            <c:dLbl>
              <c:idx val="7"/>
              <c:layout>
                <c:manualLayout>
                  <c:x val="0"/>
                  <c:y val="-0.32658569500674761"/>
                </c:manualLayout>
              </c:layout>
              <c:numFmt formatCode="#,##0;&quot;-&quot;#,##0" sourceLinked="0"/>
              <c:spPr>
                <a:noFill/>
                <a:ln>
                  <a:noFill/>
                </a:ln>
              </c:spPr>
              <c:txPr>
                <a:bodyPr wrap="none"/>
                <a:lstStyle/>
                <a:p>
                  <a:pPr>
                    <a:defRPr sz="1200" b="1"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341-5B49-8616-9D27FDDFA4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739.60963733333301</c:v>
                </c:pt>
                <c:pt idx="1">
                  <c:v>739.60963733333301</c:v>
                </c:pt>
                <c:pt idx="2">
                  <c:v>959.3546373333329</c:v>
                </c:pt>
                <c:pt idx="3">
                  <c:v>992.3546373333329</c:v>
                </c:pt>
                <c:pt idx="4">
                  <c:v>1016.3546373333329</c:v>
                </c:pt>
                <c:pt idx="5">
                  <c:v>1033.9696533333324</c:v>
                </c:pt>
                <c:pt idx="6">
                  <c:v>1053.9186533333325</c:v>
                </c:pt>
                <c:pt idx="7">
                  <c:v>1066.166999999999</c:v>
                </c:pt>
              </c:numCache>
            </c:numRef>
          </c:val>
          <c:extLst>
            <c:ext xmlns:c16="http://schemas.microsoft.com/office/drawing/2014/chart" uri="{C3380CC4-5D6E-409C-BE32-E72D297353CC}">
              <c16:uniqueId val="{00000004-E341-5B49-8616-9D27FDDFA4F7}"/>
            </c:ext>
          </c:extLst>
        </c:ser>
        <c:ser>
          <c:idx val="1"/>
          <c:order val="1"/>
          <c:spPr>
            <a:solidFill>
              <a:srgbClr val="F0F4DC"/>
            </a:solidFill>
            <a:ln>
              <a:noFill/>
            </a:ln>
          </c:spPr>
          <c:invertIfNegative val="0"/>
          <c:val>
            <c:numRef>
              <c:f>Sheet1!$A$2:$H$2</c:f>
              <c:numCache>
                <c:formatCode>General</c:formatCode>
                <c:ptCount val="8"/>
                <c:pt idx="1">
                  <c:v>219.745</c:v>
                </c:pt>
                <c:pt idx="2">
                  <c:v>33</c:v>
                </c:pt>
                <c:pt idx="3">
                  <c:v>24</c:v>
                </c:pt>
                <c:pt idx="4">
                  <c:v>17.615015999999969</c:v>
                </c:pt>
                <c:pt idx="5">
                  <c:v>19.949000000000069</c:v>
                </c:pt>
                <c:pt idx="6">
                  <c:v>12.248346666666748</c:v>
                </c:pt>
              </c:numCache>
            </c:numRef>
          </c:val>
          <c:extLst>
            <c:ext xmlns:c16="http://schemas.microsoft.com/office/drawing/2014/chart" uri="{C3380CC4-5D6E-409C-BE32-E72D297353CC}">
              <c16:uniqueId val="{00000005-E341-5B49-8616-9D27FDDFA4F7}"/>
            </c:ext>
          </c:extLst>
        </c:ser>
        <c:dLbls>
          <c:showLegendKey val="0"/>
          <c:showVal val="0"/>
          <c:showCatName val="0"/>
          <c:showSerName val="0"/>
          <c:showPercent val="0"/>
          <c:showBubbleSize val="0"/>
        </c:dLbls>
        <c:gapWidth val="80"/>
        <c:overlap val="100"/>
        <c:axId val="1851420080"/>
        <c:axId val="1"/>
      </c:barChart>
      <c:catAx>
        <c:axId val="185142008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66.1669999999992"/>
          <c:min val="0"/>
        </c:scaling>
        <c:delete val="1"/>
        <c:axPos val="l"/>
        <c:numFmt formatCode="General" sourceLinked="1"/>
        <c:majorTickMark val="out"/>
        <c:minorTickMark val="none"/>
        <c:tickLblPos val="nextTo"/>
        <c:crossAx val="1851420080"/>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85792349726776E-2"/>
          <c:y val="0.36006051437216341"/>
          <c:w val="0.95628415300546443"/>
          <c:h val="0.38577912254160363"/>
        </c:manualLayout>
      </c:layout>
      <c:barChart>
        <c:barDir val="col"/>
        <c:grouping val="stacked"/>
        <c:varyColors val="0"/>
        <c:ser>
          <c:idx val="0"/>
          <c:order val="0"/>
          <c:spPr>
            <a:solidFill>
              <a:srgbClr val="829A02"/>
            </a:solidFill>
            <a:ln>
              <a:noFill/>
            </a:ln>
          </c:spPr>
          <c:invertIfNegative val="0"/>
          <c:dLbls>
            <c:dLbl>
              <c:idx val="0"/>
              <c:layout>
                <c:manualLayout>
                  <c:x val="0"/>
                  <c:y val="-0.187594553706505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483-EB49-A3F1-A07F620D282C}"/>
                </c:ext>
              </c:extLst>
            </c:dLbl>
            <c:dLbl>
              <c:idx val="1"/>
              <c:layout>
                <c:manualLayout>
                  <c:x val="0"/>
                  <c:y val="-0.20574886535552195"/>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483-EB49-A3F1-A07F620D282C}"/>
                </c:ext>
              </c:extLst>
            </c:dLbl>
            <c:dLbl>
              <c:idx val="2"/>
              <c:layout>
                <c:manualLayout>
                  <c:x val="0"/>
                  <c:y val="-0.20121028744326777"/>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483-EB49-A3F1-A07F620D282C}"/>
                </c:ext>
              </c:extLst>
            </c:dLbl>
            <c:dLbl>
              <c:idx val="3"/>
              <c:layout>
                <c:manualLayout>
                  <c:x val="0"/>
                  <c:y val="-0.2193645990922844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483-EB49-A3F1-A07F620D282C}"/>
                </c:ext>
              </c:extLst>
            </c:dLbl>
            <c:dLbl>
              <c:idx val="4"/>
              <c:layout>
                <c:manualLayout>
                  <c:x val="0"/>
                  <c:y val="-0.29198184568835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483-EB49-A3F1-A07F620D282C}"/>
                </c:ext>
              </c:extLst>
            </c:dLbl>
            <c:dLbl>
              <c:idx val="5"/>
              <c:layout>
                <c:manualLayout>
                  <c:x val="0"/>
                  <c:y val="-0.301059001512859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483-EB49-A3F1-A07F620D282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19.833332856640041</c:v>
                </c:pt>
                <c:pt idx="1">
                  <c:v>24.245949424966852</c:v>
                </c:pt>
                <c:pt idx="2">
                  <c:v>22.91254537894282</c:v>
                </c:pt>
                <c:pt idx="3">
                  <c:v>27.351832019853372</c:v>
                </c:pt>
                <c:pt idx="4">
                  <c:v>45.418599785813484</c:v>
                </c:pt>
                <c:pt idx="5">
                  <c:v>47.543535075211558</c:v>
                </c:pt>
              </c:numCache>
            </c:numRef>
          </c:val>
          <c:extLst>
            <c:ext xmlns:c16="http://schemas.microsoft.com/office/drawing/2014/chart" uri="{C3380CC4-5D6E-409C-BE32-E72D297353CC}">
              <c16:uniqueId val="{00000006-7483-EB49-A3F1-A07F620D282C}"/>
            </c:ext>
          </c:extLst>
        </c:ser>
        <c:dLbls>
          <c:showLegendKey val="0"/>
          <c:showVal val="0"/>
          <c:showCatName val="0"/>
          <c:showSerName val="0"/>
          <c:showPercent val="0"/>
          <c:showBubbleSize val="0"/>
        </c:dLbls>
        <c:gapWidth val="50"/>
        <c:overlap val="100"/>
        <c:axId val="1790322591"/>
        <c:axId val="1"/>
      </c:barChart>
      <c:catAx>
        <c:axId val="17903225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7.543535075211558"/>
          <c:min val="0"/>
        </c:scaling>
        <c:delete val="1"/>
        <c:axPos val="l"/>
        <c:numFmt formatCode="General" sourceLinked="1"/>
        <c:majorTickMark val="out"/>
        <c:minorTickMark val="none"/>
        <c:tickLblPos val="nextTo"/>
        <c:crossAx val="1790322591"/>
        <c:crosses val="min"/>
        <c:crossBetween val="between"/>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756838905775075E-2"/>
          <c:y val="8.6469534050179209E-2"/>
          <c:w val="0.96048632218844987"/>
          <c:h val="0.82706093189964158"/>
        </c:manualLayout>
      </c:layout>
      <c:barChart>
        <c:barDir val="col"/>
        <c:grouping val="stacked"/>
        <c:varyColors val="0"/>
        <c:ser>
          <c:idx val="0"/>
          <c:order val="0"/>
          <c:spPr>
            <a:solidFill>
              <a:srgbClr val="C0C0C0"/>
            </a:solidFill>
            <a:ln>
              <a:noFill/>
            </a:ln>
          </c:spPr>
          <c:invertIfNegative val="0"/>
          <c:dLbls>
            <c:dLbl>
              <c:idx val="0"/>
              <c:layout>
                <c:manualLayout>
                  <c:x val="0"/>
                  <c:y val="-1.3440860215053765E-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8EB-48F2-8DCD-8FB455D03910}"/>
                </c:ext>
              </c:extLst>
            </c:dLbl>
            <c:dLbl>
              <c:idx val="1"/>
              <c:layout>
                <c:manualLayout>
                  <c:x val="0"/>
                  <c:y val="-1.3440860215053765E-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8EB-48F2-8DCD-8FB455D03910}"/>
                </c:ext>
              </c:extLst>
            </c:dLbl>
            <c:dLbl>
              <c:idx val="2"/>
              <c:layout>
                <c:manualLayout>
                  <c:x val="0"/>
                  <c:y val="-1.3440860215053765E-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8EB-48F2-8DCD-8FB455D03910}"/>
                </c:ext>
              </c:extLst>
            </c:dLbl>
            <c:dLbl>
              <c:idx val="3"/>
              <c:layout>
                <c:manualLayout>
                  <c:x val="0"/>
                  <c:y val="-1.3440860215053765E-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8EB-48F2-8DCD-8FB455D03910}"/>
                </c:ext>
              </c:extLst>
            </c:dLbl>
            <c:dLbl>
              <c:idx val="4"/>
              <c:layout>
                <c:manualLayout>
                  <c:x val="0"/>
                  <c:y val="-1.7921146953405018E-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8EB-48F2-8DCD-8FB455D03910}"/>
                </c:ext>
              </c:extLst>
            </c:dLbl>
            <c:dLbl>
              <c:idx val="5"/>
              <c:layout>
                <c:manualLayout>
                  <c:x val="0"/>
                  <c:y val="-1.3440860215053765E-3"/>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8EB-48F2-8DCD-8FB455D0391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78.53240152477764</c:v>
                </c:pt>
                <c:pt idx="1">
                  <c:v>74.62450592885375</c:v>
                </c:pt>
                <c:pt idx="2">
                  <c:v>46.79624664879357</c:v>
                </c:pt>
                <c:pt idx="3">
                  <c:v>42.493297587131366</c:v>
                </c:pt>
                <c:pt idx="4">
                  <c:v>40.785907859078598</c:v>
                </c:pt>
                <c:pt idx="5">
                  <c:v>31.83060109289617</c:v>
                </c:pt>
              </c:numCache>
            </c:numRef>
          </c:val>
          <c:extLst>
            <c:ext xmlns:c16="http://schemas.microsoft.com/office/drawing/2014/chart" uri="{C3380CC4-5D6E-409C-BE32-E72D297353CC}">
              <c16:uniqueId val="{00000006-D8EB-48F2-8DCD-8FB455D03910}"/>
            </c:ext>
          </c:extLst>
        </c:ser>
        <c:ser>
          <c:idx val="1"/>
          <c:order val="1"/>
          <c:spPr>
            <a:solidFill>
              <a:srgbClr val="829A02"/>
            </a:solidFill>
            <a:ln>
              <a:noFill/>
            </a:ln>
          </c:spPr>
          <c:invertIfNegative val="0"/>
          <c:dLbls>
            <c:dLbl>
              <c:idx val="0"/>
              <c:layout>
                <c:manualLayout>
                  <c:x val="0"/>
                  <c:y val="-1.3440860215053765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8EB-48F2-8DCD-8FB455D03910}"/>
                </c:ext>
              </c:extLst>
            </c:dLbl>
            <c:dLbl>
              <c:idx val="1"/>
              <c:layout>
                <c:manualLayout>
                  <c:x val="0"/>
                  <c:y val="-1.3440860215053765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8EB-48F2-8DCD-8FB455D03910}"/>
                </c:ext>
              </c:extLst>
            </c:dLbl>
            <c:dLbl>
              <c:idx val="2"/>
              <c:layout>
                <c:manualLayout>
                  <c:x val="0"/>
                  <c:y val="-1.3440860215053765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D8EB-48F2-8DCD-8FB455D03910}"/>
                </c:ext>
              </c:extLst>
            </c:dLbl>
            <c:dLbl>
              <c:idx val="3"/>
              <c:layout>
                <c:manualLayout>
                  <c:x val="0"/>
                  <c:y val="-1.3440860215053765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D8EB-48F2-8DCD-8FB455D03910}"/>
                </c:ext>
              </c:extLst>
            </c:dLbl>
            <c:dLbl>
              <c:idx val="4"/>
              <c:layout>
                <c:manualLayout>
                  <c:x val="0"/>
                  <c:y val="-1.7921146953405018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D8EB-48F2-8DCD-8FB455D03910}"/>
                </c:ext>
              </c:extLst>
            </c:dLbl>
            <c:dLbl>
              <c:idx val="5"/>
              <c:layout>
                <c:manualLayout>
                  <c:x val="0"/>
                  <c:y val="-1.3440860215053765E-3"/>
                </c:manualLayout>
              </c:layout>
              <c:numFmt formatCode="#,##0&quot;%&quot;;&quot;-&quot;#,##0&quot;%&quot;" sourceLinked="0"/>
              <c:spPr>
                <a:noFill/>
                <a:ln>
                  <a:noFill/>
                </a:ln>
              </c:spPr>
              <c:txPr>
                <a:bodyPr wrap="none"/>
                <a:lstStyle/>
                <a:p>
                  <a:pPr>
                    <a:defRPr sz="1400" b="1" kern="120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D8EB-48F2-8DCD-8FB455D0391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21.46759847522236</c:v>
                </c:pt>
                <c:pt idx="1">
                  <c:v>25.375494071146242</c:v>
                </c:pt>
                <c:pt idx="2">
                  <c:v>53.20375335120643</c:v>
                </c:pt>
                <c:pt idx="3">
                  <c:v>57.506702412868634</c:v>
                </c:pt>
                <c:pt idx="4">
                  <c:v>59.214092140921402</c:v>
                </c:pt>
                <c:pt idx="5">
                  <c:v>68.169398907103826</c:v>
                </c:pt>
              </c:numCache>
            </c:numRef>
          </c:val>
          <c:extLst>
            <c:ext xmlns:c16="http://schemas.microsoft.com/office/drawing/2014/chart" uri="{C3380CC4-5D6E-409C-BE32-E72D297353CC}">
              <c16:uniqueId val="{0000000D-D8EB-48F2-8DCD-8FB455D03910}"/>
            </c:ext>
          </c:extLst>
        </c:ser>
        <c:dLbls>
          <c:showLegendKey val="0"/>
          <c:showVal val="0"/>
          <c:showCatName val="0"/>
          <c:showSerName val="0"/>
          <c:showPercent val="0"/>
          <c:showBubbleSize val="0"/>
        </c:dLbls>
        <c:gapWidth val="80"/>
        <c:overlap val="100"/>
        <c:axId val="30939655"/>
        <c:axId val="1"/>
      </c:barChart>
      <c:catAx>
        <c:axId val="3093965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30939655"/>
        <c:crosses val="min"/>
        <c:crossBetween val="between"/>
      </c:valAx>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306944841383256E-3"/>
          <c:y val="0.12844036697247707"/>
          <c:w val="0.9851386110317234"/>
          <c:h val="0.74311926605504586"/>
        </c:manualLayout>
      </c:layout>
      <c:barChart>
        <c:barDir val="col"/>
        <c:grouping val="stacked"/>
        <c:varyColors val="0"/>
        <c:ser>
          <c:idx val="0"/>
          <c:order val="0"/>
          <c:spPr>
            <a:noFill/>
            <a:ln>
              <a:noFill/>
            </a:ln>
          </c:spPr>
          <c:invertIfNegative val="0"/>
          <c:dPt>
            <c:idx val="0"/>
            <c:invertIfNegative val="0"/>
            <c:bubble3D val="0"/>
            <c:spPr>
              <a:solidFill>
                <a:srgbClr val="C1D361"/>
              </a:solidFill>
              <a:ln>
                <a:noFill/>
              </a:ln>
            </c:spPr>
            <c:extLst>
              <c:ext xmlns:c16="http://schemas.microsoft.com/office/drawing/2014/chart" uri="{C3380CC4-5D6E-409C-BE32-E72D297353CC}">
                <c16:uniqueId val="{00000000-0FE0-4743-9E2A-1B8C664AD64B}"/>
              </c:ext>
            </c:extLst>
          </c:dPt>
          <c:dPt>
            <c:idx val="7"/>
            <c:invertIfNegative val="0"/>
            <c:bubble3D val="0"/>
            <c:spPr>
              <a:solidFill>
                <a:srgbClr val="C1D361"/>
              </a:solidFill>
              <a:ln>
                <a:noFill/>
              </a:ln>
            </c:spPr>
            <c:extLst>
              <c:ext xmlns:c16="http://schemas.microsoft.com/office/drawing/2014/chart" uri="{C3380CC4-5D6E-409C-BE32-E72D297353CC}">
                <c16:uniqueId val="{00000001-0FE0-4743-9E2A-1B8C664AD64B}"/>
              </c:ext>
            </c:extLst>
          </c:dPt>
          <c:dLbls>
            <c:dLbl>
              <c:idx val="7"/>
              <c:layout>
                <c:manualLayout>
                  <c:x val="0"/>
                  <c:y val="2.2935779816513763E-3"/>
                </c:manualLayout>
              </c:layout>
              <c:numFmt formatCode="#,##0;#,##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FE0-4743-9E2A-1B8C664AD64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16</c:v>
                </c:pt>
                <c:pt idx="1">
                  <c:v>80.000864322002826</c:v>
                </c:pt>
                <c:pt idx="2">
                  <c:v>159.00172864400565</c:v>
                </c:pt>
                <c:pt idx="3">
                  <c:v>181.00259296600845</c:v>
                </c:pt>
                <c:pt idx="4">
                  <c:v>187.99740703399152</c:v>
                </c:pt>
                <c:pt idx="5">
                  <c:v>197.99827135599435</c:v>
                </c:pt>
                <c:pt idx="6">
                  <c:v>206.99913567799717</c:v>
                </c:pt>
                <c:pt idx="7">
                  <c:v>64</c:v>
                </c:pt>
              </c:numCache>
            </c:numRef>
          </c:val>
          <c:extLst>
            <c:ext xmlns:c16="http://schemas.microsoft.com/office/drawing/2014/chart" uri="{C3380CC4-5D6E-409C-BE32-E72D297353CC}">
              <c16:uniqueId val="{00000002-0FE0-4743-9E2A-1B8C664AD64B}"/>
            </c:ext>
          </c:extLst>
        </c:ser>
        <c:ser>
          <c:idx val="1"/>
          <c:order val="1"/>
          <c:spPr>
            <a:solidFill>
              <a:srgbClr val="F0F4DC"/>
            </a:solidFill>
            <a:ln w="3175" cmpd="sng" algn="ctr">
              <a:solidFill>
                <a:schemeClr val="tx1"/>
              </a:solidFill>
              <a:prstDash val="solid"/>
            </a:ln>
          </c:spPr>
          <c:invertIfNegative val="0"/>
          <c:dPt>
            <c:idx val="0"/>
            <c:invertIfNegative val="0"/>
            <c:bubble3D val="0"/>
            <c:spPr>
              <a:solidFill>
                <a:srgbClr val="829A02"/>
              </a:solidFill>
              <a:ln>
                <a:noFill/>
              </a:ln>
            </c:spPr>
            <c:extLst>
              <c:ext xmlns:c16="http://schemas.microsoft.com/office/drawing/2014/chart" uri="{C3380CC4-5D6E-409C-BE32-E72D297353CC}">
                <c16:uniqueId val="{00000003-0FE0-4743-9E2A-1B8C664AD64B}"/>
              </c:ext>
            </c:extLst>
          </c:dPt>
          <c:dPt>
            <c:idx val="7"/>
            <c:invertIfNegative val="0"/>
            <c:bubble3D val="0"/>
            <c:spPr>
              <a:solidFill>
                <a:srgbClr val="829A02"/>
              </a:solidFill>
              <a:ln>
                <a:noFill/>
              </a:ln>
            </c:spPr>
            <c:extLst>
              <c:ext xmlns:c16="http://schemas.microsoft.com/office/drawing/2014/chart" uri="{C3380CC4-5D6E-409C-BE32-E72D297353CC}">
                <c16:uniqueId val="{00000004-0FE0-4743-9E2A-1B8C664AD64B}"/>
              </c:ext>
            </c:extLst>
          </c:dPt>
          <c:dLbls>
            <c:dLbl>
              <c:idx val="0"/>
              <c:layout>
                <c:manualLayout>
                  <c:x val="0"/>
                  <c:y val="2.2935779816513763E-3"/>
                </c:manualLayout>
              </c:layout>
              <c:numFmt formatCode="#,##0;#,##0" sourceLinked="0"/>
              <c:spPr>
                <a:noFill/>
                <a:ln>
                  <a:noFill/>
                </a:ln>
              </c:spPr>
              <c:txPr>
                <a:bodyPr wrap="none"/>
                <a:lstStyle/>
                <a:p>
                  <a:pPr>
                    <a:defRPr sz="1200" kern="1200">
                      <a:solidFill>
                        <a:schemeClr val="bg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FE0-4743-9E2A-1B8C664AD64B}"/>
                </c:ext>
              </c:extLst>
            </c:dLbl>
            <c:dLbl>
              <c:idx val="1"/>
              <c:layout>
                <c:manualLayout>
                  <c:x val="0"/>
                  <c:y val="2.2935779816513763E-3"/>
                </c:manualLayout>
              </c:layout>
              <c:numFmt formatCode="#,##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FE0-4743-9E2A-1B8C664AD64B}"/>
                </c:ext>
              </c:extLst>
            </c:dLbl>
            <c:dLbl>
              <c:idx val="7"/>
              <c:layout>
                <c:manualLayout>
                  <c:x val="0"/>
                  <c:y val="1.5290519877675841E-3"/>
                </c:manualLayout>
              </c:layout>
              <c:numFmt formatCode="#,##0;#,##0" sourceLinked="0"/>
              <c:spPr>
                <a:noFill/>
                <a:ln>
                  <a:noFill/>
                </a:ln>
              </c:spPr>
              <c:txPr>
                <a:bodyPr wrap="none"/>
                <a:lstStyle/>
                <a:p>
                  <a:pPr>
                    <a:defRPr sz="1200" kern="1200">
                      <a:solidFill>
                        <a:schemeClr val="bg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FE0-4743-9E2A-1B8C664AD64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0">
                  <c:v>64</c:v>
                </c:pt>
                <c:pt idx="1">
                  <c:v>79</c:v>
                </c:pt>
                <c:pt idx="2">
                  <c:v>22</c:v>
                </c:pt>
                <c:pt idx="3">
                  <c:v>6.9939497459801885</c:v>
                </c:pt>
                <c:pt idx="4">
                  <c:v>10</c:v>
                </c:pt>
                <c:pt idx="5">
                  <c:v>11</c:v>
                </c:pt>
                <c:pt idx="6">
                  <c:v>2</c:v>
                </c:pt>
                <c:pt idx="7">
                  <c:v>143</c:v>
                </c:pt>
              </c:numCache>
            </c:numRef>
          </c:val>
          <c:extLst>
            <c:ext xmlns:c16="http://schemas.microsoft.com/office/drawing/2014/chart" uri="{C3380CC4-5D6E-409C-BE32-E72D297353CC}">
              <c16:uniqueId val="{00000006-0FE0-4743-9E2A-1B8C664AD64B}"/>
            </c:ext>
          </c:extLst>
        </c:ser>
        <c:dLbls>
          <c:showLegendKey val="0"/>
          <c:showVal val="0"/>
          <c:showCatName val="0"/>
          <c:showSerName val="0"/>
          <c:showPercent val="0"/>
          <c:showBubbleSize val="0"/>
        </c:dLbls>
        <c:gapWidth val="80"/>
        <c:overlap val="100"/>
        <c:axId val="645724047"/>
        <c:axId val="1"/>
      </c:barChart>
      <c:catAx>
        <c:axId val="64572404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8.99913567799717"/>
          <c:min val="0"/>
        </c:scaling>
        <c:delete val="1"/>
        <c:axPos val="l"/>
        <c:numFmt formatCode="General" sourceLinked="1"/>
        <c:majorTickMark val="out"/>
        <c:minorTickMark val="none"/>
        <c:tickLblPos val="nextTo"/>
        <c:crossAx val="645724047"/>
        <c:crosses val="min"/>
        <c:crossBetween val="between"/>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360074360074364E-3"/>
          <c:y val="0.13759213759213759"/>
          <c:w val="0.98512798512798516"/>
          <c:h val="0.72481572481572487"/>
        </c:manualLayout>
      </c:layout>
      <c:barChart>
        <c:barDir val="col"/>
        <c:grouping val="stacked"/>
        <c:varyColors val="0"/>
        <c:ser>
          <c:idx val="0"/>
          <c:order val="0"/>
          <c:spPr>
            <a:noFill/>
            <a:ln>
              <a:noFill/>
            </a:ln>
          </c:spPr>
          <c:invertIfNegative val="0"/>
          <c:dPt>
            <c:idx val="7"/>
            <c:invertIfNegative val="0"/>
            <c:bubble3D val="0"/>
            <c:spPr>
              <a:solidFill>
                <a:srgbClr val="C1D361"/>
              </a:solidFill>
              <a:ln>
                <a:noFill/>
              </a:ln>
            </c:spPr>
            <c:extLst>
              <c:ext xmlns:c16="http://schemas.microsoft.com/office/drawing/2014/chart" uri="{C3380CC4-5D6E-409C-BE32-E72D297353CC}">
                <c16:uniqueId val="{00000000-DBC3-4EB0-8772-5708B10BFFBB}"/>
              </c:ext>
            </c:extLst>
          </c:dPt>
          <c:dLbls>
            <c:dLbl>
              <c:idx val="7"/>
              <c:layout>
                <c:manualLayout>
                  <c:x val="0"/>
                  <c:y val="-2.4570024570024569E-3"/>
                </c:manualLayout>
              </c:layout>
              <c:numFmt formatCode="#,##0;#,##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BC3-4EB0-8772-5708B10BFFB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7.2260000000001696</c:v>
                </c:pt>
                <c:pt idx="1">
                  <c:v>122.22600000000006</c:v>
                </c:pt>
                <c:pt idx="2">
                  <c:v>315.22600000000006</c:v>
                </c:pt>
                <c:pt idx="3">
                  <c:v>371.22600000000011</c:v>
                </c:pt>
                <c:pt idx="4">
                  <c:v>433.226</c:v>
                </c:pt>
                <c:pt idx="5">
                  <c:v>466.22599999999989</c:v>
                </c:pt>
                <c:pt idx="6">
                  <c:v>525.226</c:v>
                </c:pt>
                <c:pt idx="7">
                  <c:v>170</c:v>
                </c:pt>
              </c:numCache>
            </c:numRef>
          </c:val>
          <c:extLst>
            <c:ext xmlns:c16="http://schemas.microsoft.com/office/drawing/2014/chart" uri="{C3380CC4-5D6E-409C-BE32-E72D297353CC}">
              <c16:uniqueId val="{00000001-DBC3-4EB0-8772-5708B10BFFBB}"/>
            </c:ext>
          </c:extLst>
        </c:ser>
        <c:ser>
          <c:idx val="1"/>
          <c:order val="1"/>
          <c:spPr>
            <a:solidFill>
              <a:srgbClr val="F0F4DC"/>
            </a:solidFill>
            <a:ln w="3175" cmpd="sng" algn="ctr">
              <a:solidFill>
                <a:schemeClr val="tx1"/>
              </a:solidFill>
              <a:prstDash val="solid"/>
            </a:ln>
          </c:spPr>
          <c:invertIfNegative val="0"/>
          <c:dPt>
            <c:idx val="7"/>
            <c:invertIfNegative val="0"/>
            <c:bubble3D val="0"/>
            <c:spPr>
              <a:solidFill>
                <a:srgbClr val="829A02"/>
              </a:solidFill>
              <a:ln>
                <a:noFill/>
              </a:ln>
            </c:spPr>
            <c:extLst>
              <c:ext xmlns:c16="http://schemas.microsoft.com/office/drawing/2014/chart" uri="{C3380CC4-5D6E-409C-BE32-E72D297353CC}">
                <c16:uniqueId val="{00000002-DBC3-4EB0-8772-5708B10BFFBB}"/>
              </c:ext>
            </c:extLst>
          </c:dPt>
          <c:dLbls>
            <c:dLbl>
              <c:idx val="0"/>
              <c:layout>
                <c:manualLayout>
                  <c:x val="0"/>
                  <c:y val="-2.4570024570024569E-3"/>
                </c:manualLayout>
              </c:layout>
              <c:numFmt formatCode="#,##0;#,##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BC3-4EB0-8772-5708B10BFFBB}"/>
                </c:ext>
              </c:extLst>
            </c:dLbl>
            <c:dLbl>
              <c:idx val="1"/>
              <c:layout>
                <c:manualLayout>
                  <c:x val="0"/>
                  <c:y val="-2.4570024570024569E-3"/>
                </c:manualLayout>
              </c:layout>
              <c:numFmt formatCode="#,##0;#,##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BC3-4EB0-8772-5708B10BFFBB}"/>
                </c:ext>
              </c:extLst>
            </c:dLbl>
            <c:dLbl>
              <c:idx val="2"/>
              <c:layout>
                <c:manualLayout>
                  <c:x val="0"/>
                  <c:y val="-2.4570024570024569E-3"/>
                </c:manualLayout>
              </c:layout>
              <c:numFmt formatCode="#,##0;#,##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BC3-4EB0-8772-5708B10BFFBB}"/>
                </c:ext>
              </c:extLst>
            </c:dLbl>
            <c:dLbl>
              <c:idx val="3"/>
              <c:layout>
                <c:manualLayout>
                  <c:x val="0"/>
                  <c:y val="-3.2760032760032762E-3"/>
                </c:manualLayout>
              </c:layout>
              <c:numFmt formatCode="#,##0;#,##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BC3-4EB0-8772-5708B10BFFBB}"/>
                </c:ext>
              </c:extLst>
            </c:dLbl>
            <c:dLbl>
              <c:idx val="5"/>
              <c:layout>
                <c:manualLayout>
                  <c:x val="0"/>
                  <c:y val="-2.4570024570024569E-3"/>
                </c:manualLayout>
              </c:layout>
              <c:numFmt formatCode="#,##0;#,##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BC3-4EB0-8772-5708B10BFFBB}"/>
                </c:ext>
              </c:extLst>
            </c:dLbl>
            <c:dLbl>
              <c:idx val="7"/>
              <c:layout>
                <c:manualLayout>
                  <c:x val="0"/>
                  <c:y val="-2.4570024570024569E-3"/>
                </c:manualLayout>
              </c:layout>
              <c:numFmt formatCode="#,##0;#,##0" sourceLinked="0"/>
              <c:spPr>
                <a:noFill/>
                <a:ln>
                  <a:noFill/>
                </a:ln>
              </c:spPr>
              <c:txPr>
                <a:bodyPr wrap="none"/>
                <a:lstStyle/>
                <a:p>
                  <a:pPr>
                    <a:defRPr sz="1200" kern="1200">
                      <a:solidFill>
                        <a:schemeClr val="bg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BC3-4EB0-8772-5708B10BFFB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0">
                  <c:v>115</c:v>
                </c:pt>
                <c:pt idx="1">
                  <c:v>193</c:v>
                </c:pt>
                <c:pt idx="2">
                  <c:v>56</c:v>
                </c:pt>
                <c:pt idx="3">
                  <c:v>62</c:v>
                </c:pt>
                <c:pt idx="4">
                  <c:v>33</c:v>
                </c:pt>
                <c:pt idx="5">
                  <c:v>60</c:v>
                </c:pt>
                <c:pt idx="6">
                  <c:v>1</c:v>
                </c:pt>
                <c:pt idx="7">
                  <c:v>355.226</c:v>
                </c:pt>
              </c:numCache>
            </c:numRef>
          </c:val>
          <c:extLst>
            <c:ext xmlns:c16="http://schemas.microsoft.com/office/drawing/2014/chart" uri="{C3380CC4-5D6E-409C-BE32-E72D297353CC}">
              <c16:uniqueId val="{00000008-DBC3-4EB0-8772-5708B10BFFBB}"/>
            </c:ext>
          </c:extLst>
        </c:ser>
        <c:dLbls>
          <c:showLegendKey val="0"/>
          <c:showVal val="0"/>
          <c:showCatName val="0"/>
          <c:showSerName val="0"/>
          <c:showPercent val="0"/>
          <c:showBubbleSize val="0"/>
        </c:dLbls>
        <c:gapWidth val="80"/>
        <c:overlap val="100"/>
        <c:axId val="76329991"/>
        <c:axId val="1"/>
      </c:barChart>
      <c:catAx>
        <c:axId val="763299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26.226"/>
          <c:min val="0"/>
        </c:scaling>
        <c:delete val="1"/>
        <c:axPos val="l"/>
        <c:numFmt formatCode="General" sourceLinked="1"/>
        <c:majorTickMark val="out"/>
        <c:minorTickMark val="none"/>
        <c:tickLblPos val="nextTo"/>
        <c:crossAx val="76329991"/>
        <c:crosses val="min"/>
        <c:crossBetween val="between"/>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345811051693407E-2"/>
          <c:y val="0.10569105691056911"/>
          <c:w val="0.90730837789661323"/>
          <c:h val="0.78861788617886175"/>
        </c:manualLayout>
      </c:layout>
      <c:barChart>
        <c:barDir val="col"/>
        <c:grouping val="stacked"/>
        <c:varyColors val="0"/>
        <c:ser>
          <c:idx val="0"/>
          <c:order val="0"/>
          <c:spPr>
            <a:solidFill>
              <a:srgbClr val="ED9258"/>
            </a:solidFill>
            <a:ln>
              <a:noFill/>
            </a:ln>
          </c:spPr>
          <c:invertIfNegative val="0"/>
          <c:val>
            <c:numRef>
              <c:f>Sheet1!$A$1:$B$1</c:f>
              <c:numCache>
                <c:formatCode>General</c:formatCode>
                <c:ptCount val="2"/>
                <c:pt idx="0">
                  <c:v>56.000000000000007</c:v>
                </c:pt>
                <c:pt idx="1">
                  <c:v>24.6</c:v>
                </c:pt>
              </c:numCache>
            </c:numRef>
          </c:val>
          <c:extLst>
            <c:ext xmlns:c16="http://schemas.microsoft.com/office/drawing/2014/chart" uri="{C3380CC4-5D6E-409C-BE32-E72D297353CC}">
              <c16:uniqueId val="{00000000-5298-B24E-B110-703E3CCD42D2}"/>
            </c:ext>
          </c:extLst>
        </c:ser>
        <c:dLbls>
          <c:showLegendKey val="0"/>
          <c:showVal val="0"/>
          <c:showCatName val="0"/>
          <c:showSerName val="0"/>
          <c:showPercent val="0"/>
          <c:showBubbleSize val="0"/>
        </c:dLbls>
        <c:gapWidth val="80"/>
        <c:overlap val="100"/>
        <c:axId val="1016593872"/>
        <c:axId val="1"/>
      </c:barChart>
      <c:catAx>
        <c:axId val="10165938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6.000000000000007"/>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1016593872"/>
        <c:crosses val="min"/>
        <c:crossBetween val="between"/>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04878048780487"/>
          <c:y val="0.22888283378746593"/>
          <c:w val="0.79390243902439028"/>
          <c:h val="0.54223433242506813"/>
        </c:manualLayout>
      </c:layout>
      <c:barChart>
        <c:barDir val="col"/>
        <c:grouping val="stacked"/>
        <c:varyColors val="0"/>
        <c:ser>
          <c:idx val="0"/>
          <c:order val="0"/>
          <c:spPr>
            <a:solidFill>
              <a:srgbClr val="ED9258"/>
            </a:solidFill>
            <a:ln>
              <a:noFill/>
            </a:ln>
          </c:spPr>
          <c:invertIfNegative val="0"/>
          <c:dLbls>
            <c:dLbl>
              <c:idx val="0"/>
              <c:layout>
                <c:manualLayout>
                  <c:x val="0"/>
                  <c:y val="-0.31743869209809267"/>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F24-6D4C-AB0C-591E3C10BD88}"/>
                </c:ext>
              </c:extLst>
            </c:dLbl>
            <c:dLbl>
              <c:idx val="1"/>
              <c:layout>
                <c:manualLayout>
                  <c:x val="0"/>
                  <c:y val="-5.449591280653950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F24-6D4C-AB0C-591E3C10BD8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890</c:v>
                </c:pt>
                <c:pt idx="1">
                  <c:v>1092.874</c:v>
                </c:pt>
              </c:numCache>
            </c:numRef>
          </c:val>
          <c:extLst>
            <c:ext xmlns:c16="http://schemas.microsoft.com/office/drawing/2014/chart" uri="{C3380CC4-5D6E-409C-BE32-E72D297353CC}">
              <c16:uniqueId val="{00000002-AF24-6D4C-AB0C-591E3C10BD88}"/>
            </c:ext>
          </c:extLst>
        </c:ser>
        <c:ser>
          <c:idx val="1"/>
          <c:order val="1"/>
          <c:spPr>
            <a:solidFill>
              <a:srgbClr val="8B410F"/>
            </a:solidFill>
            <a:ln>
              <a:noFill/>
            </a:ln>
          </c:spPr>
          <c:invertIfNegative val="0"/>
          <c:val>
            <c:numRef>
              <c:f>Sheet1!$A$2:$B$2</c:f>
              <c:numCache>
                <c:formatCode>General</c:formatCode>
                <c:ptCount val="2"/>
                <c:pt idx="1">
                  <c:v>42.867999999999938</c:v>
                </c:pt>
              </c:numCache>
            </c:numRef>
          </c:val>
          <c:extLst>
            <c:ext xmlns:c16="http://schemas.microsoft.com/office/drawing/2014/chart" uri="{C3380CC4-5D6E-409C-BE32-E72D297353CC}">
              <c16:uniqueId val="{00000003-AF24-6D4C-AB0C-591E3C10BD88}"/>
            </c:ext>
          </c:extLst>
        </c:ser>
        <c:dLbls>
          <c:showLegendKey val="0"/>
          <c:showVal val="0"/>
          <c:showCatName val="0"/>
          <c:showSerName val="0"/>
          <c:showPercent val="0"/>
          <c:showBubbleSize val="0"/>
        </c:dLbls>
        <c:gapWidth val="80"/>
        <c:overlap val="100"/>
        <c:axId val="1016604368"/>
        <c:axId val="1"/>
      </c:barChart>
      <c:barChart>
        <c:barDir val="col"/>
        <c:grouping val="clustered"/>
        <c:varyColors val="0"/>
        <c:ser>
          <c:idx val="2"/>
          <c:order val="2"/>
          <c:invertIfNegative val="0"/>
          <c:extLst>
            <c:ext xmlns:c16="http://schemas.microsoft.com/office/drawing/2014/chart" uri="{C3380CC4-5D6E-409C-BE32-E72D297353CC}">
              <c16:uniqueId val="{00000004-AF24-6D4C-AB0C-591E3C10BD88}"/>
            </c:ext>
          </c:extLst>
        </c:ser>
        <c:dLbls>
          <c:showLegendKey val="0"/>
          <c:showVal val="0"/>
          <c:showCatName val="0"/>
          <c:showSerName val="0"/>
          <c:showPercent val="0"/>
          <c:showBubbleSize val="0"/>
        </c:dLbls>
        <c:gapWidth val="150"/>
        <c:axId val="2"/>
        <c:axId val="3"/>
      </c:barChart>
      <c:catAx>
        <c:axId val="101660436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35.742"/>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1016604368"/>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r"/>
        <c:majorGridlines>
          <c:spPr>
            <a:ln>
              <a:noFill/>
            </a:ln>
          </c:spPr>
        </c:majorGridlines>
        <c:majorTickMark val="out"/>
        <c:minorTickMark val="none"/>
        <c:tickLblPos val="none"/>
        <c:spPr>
          <a:ln w="9525" cmpd="sng" algn="ctr">
            <a:solidFill>
              <a:srgbClr val="FFFFFF"/>
            </a:solidFill>
            <a:prstDash val="solid"/>
          </a:ln>
        </c:spPr>
        <c:txPr>
          <a:bodyPr wrap="none"/>
          <a:lstStyle/>
          <a:p>
            <a:pPr>
              <a:defRPr sz="1200" kern="1200">
                <a:latin typeface="Trebuchet MS"/>
                <a:ea typeface="Trebuchet MS"/>
                <a:cs typeface="Trebuchet MS"/>
                <a:sym typeface="Trebuchet MS"/>
              </a:defRPr>
            </a:pPr>
            <a:endParaRPr lang="it-IT"/>
          </a:p>
        </c:txPr>
        <c:crossAx val="2"/>
        <c:crosses val="max"/>
        <c:crossBetween val="between"/>
        <c:majorUnit val="0.5"/>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214953271028035"/>
          <c:y val="0.3012345679012346"/>
          <c:w val="0.47570093457943924"/>
          <c:h val="0.49135802469135803"/>
        </c:manualLayout>
      </c:layout>
      <c:barChart>
        <c:barDir val="col"/>
        <c:grouping val="stacked"/>
        <c:varyColors val="0"/>
        <c:ser>
          <c:idx val="0"/>
          <c:order val="0"/>
          <c:spPr>
            <a:solidFill>
              <a:srgbClr val="ED9258"/>
            </a:solidFill>
            <a:ln>
              <a:noFill/>
            </a:ln>
          </c:spPr>
          <c:invertIfNegative val="0"/>
          <c:dLbls>
            <c:dLbl>
              <c:idx val="0"/>
              <c:layout>
                <c:manualLayout>
                  <c:x val="0"/>
                  <c:y val="-0.3407407407407407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55E-C143-95F9-A4E697C815FE}"/>
                </c:ext>
              </c:extLst>
            </c:dLbl>
            <c:dLbl>
              <c:idx val="1"/>
              <c:layout>
                <c:manualLayout>
                  <c:x val="0"/>
                  <c:y val="-0.1913580246913580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55E-C143-95F9-A4E697C815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100000</c:v>
                </c:pt>
                <c:pt idx="1">
                  <c:v>39500</c:v>
                </c:pt>
              </c:numCache>
            </c:numRef>
          </c:val>
          <c:extLst>
            <c:ext xmlns:c16="http://schemas.microsoft.com/office/drawing/2014/chart" uri="{C3380CC4-5D6E-409C-BE32-E72D297353CC}">
              <c16:uniqueId val="{00000002-755E-C143-95F9-A4E697C815FE}"/>
            </c:ext>
          </c:extLst>
        </c:ser>
        <c:dLbls>
          <c:showLegendKey val="0"/>
          <c:showVal val="0"/>
          <c:showCatName val="0"/>
          <c:showSerName val="0"/>
          <c:showPercent val="0"/>
          <c:showBubbleSize val="0"/>
        </c:dLbls>
        <c:gapWidth val="80"/>
        <c:overlap val="100"/>
        <c:axId val="1016630280"/>
        <c:axId val="1"/>
      </c:barChart>
      <c:barChart>
        <c:barDir val="col"/>
        <c:grouping val="clustered"/>
        <c:varyColors val="0"/>
        <c:ser>
          <c:idx val="1"/>
          <c:order val="1"/>
          <c:invertIfNegative val="0"/>
          <c:extLst>
            <c:ext xmlns:c16="http://schemas.microsoft.com/office/drawing/2014/chart" uri="{C3380CC4-5D6E-409C-BE32-E72D297353CC}">
              <c16:uniqueId val="{00000003-755E-C143-95F9-A4E697C815FE}"/>
            </c:ext>
          </c:extLst>
        </c:ser>
        <c:dLbls>
          <c:showLegendKey val="0"/>
          <c:showVal val="0"/>
          <c:showCatName val="0"/>
          <c:showSerName val="0"/>
          <c:showPercent val="0"/>
          <c:showBubbleSize val="0"/>
        </c:dLbls>
        <c:gapWidth val="150"/>
        <c:axId val="2"/>
        <c:axId val="3"/>
      </c:barChart>
      <c:catAx>
        <c:axId val="101663028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00"/>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1016630280"/>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r"/>
        <c:majorGridlines>
          <c:spPr>
            <a:ln>
              <a:noFill/>
            </a:ln>
          </c:spPr>
        </c:majorGridlines>
        <c:majorTickMark val="out"/>
        <c:minorTickMark val="none"/>
        <c:tickLblPos val="none"/>
        <c:spPr>
          <a:ln w="9525" cmpd="sng" algn="ctr">
            <a:solidFill>
              <a:srgbClr val="FFFFFF"/>
            </a:solidFill>
            <a:prstDash val="solid"/>
          </a:ln>
        </c:spPr>
        <c:txPr>
          <a:bodyPr wrap="none"/>
          <a:lstStyle/>
          <a:p>
            <a:pPr>
              <a:defRPr sz="1200" kern="1200">
                <a:latin typeface="Trebuchet MS"/>
                <a:ea typeface="Trebuchet MS"/>
                <a:cs typeface="Trebuchet MS"/>
                <a:sym typeface="Trebuchet MS"/>
              </a:defRPr>
            </a:pPr>
            <a:endParaRPr lang="it-IT"/>
          </a:p>
        </c:txPr>
        <c:crossAx val="2"/>
        <c:crosses val="max"/>
        <c:crossBetween val="between"/>
        <c:majorUnit val="0.5"/>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995982237259463E-2"/>
          <c:y val="0.12740899357601712"/>
          <c:w val="0.9780080355254811"/>
          <c:h val="0.78265524625267668"/>
        </c:manualLayout>
      </c:layout>
      <c:barChart>
        <c:barDir val="col"/>
        <c:grouping val="stacked"/>
        <c:varyColors val="0"/>
        <c:ser>
          <c:idx val="0"/>
          <c:order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c:spPr>
          <c:invertIfNegative val="0"/>
          <c:dPt>
            <c:idx val="0"/>
            <c:invertIfNegative val="0"/>
            <c:bubble3D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scene3d>
                <a:camera prst="orthographicFront"/>
                <a:lightRig rig="threePt" dir="t"/>
              </a:scene3d>
              <a:sp3d>
                <a:bevelT prst="angle"/>
              </a:sp3d>
            </c:spPr>
            <c:extLst>
              <c:ext xmlns:c16="http://schemas.microsoft.com/office/drawing/2014/chart" uri="{C3380CC4-5D6E-409C-BE32-E72D297353CC}">
                <c16:uniqueId val="{00000001-61F2-ED4D-BC7B-96EA2819C440}"/>
              </c:ext>
            </c:extLst>
          </c:dPt>
          <c:dPt>
            <c:idx val="1"/>
            <c:invertIfNegative val="0"/>
            <c:bubble3D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scene3d>
                <a:camera prst="orthographicFront"/>
                <a:lightRig rig="threePt" dir="t"/>
              </a:scene3d>
              <a:sp3d>
                <a:bevelT prst="angle"/>
              </a:sp3d>
            </c:spPr>
            <c:extLst>
              <c:ext xmlns:c16="http://schemas.microsoft.com/office/drawing/2014/chart" uri="{C3380CC4-5D6E-409C-BE32-E72D297353CC}">
                <c16:uniqueId val="{00000003-61F2-ED4D-BC7B-96EA2819C440}"/>
              </c:ext>
            </c:extLst>
          </c:dPt>
          <c:dPt>
            <c:idx val="2"/>
            <c:invertIfNegative val="0"/>
            <c:bubble3D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scene3d>
                <a:camera prst="orthographicFront"/>
                <a:lightRig rig="threePt" dir="t"/>
              </a:scene3d>
              <a:sp3d>
                <a:bevelT prst="angle"/>
              </a:sp3d>
            </c:spPr>
            <c:extLst>
              <c:ext xmlns:c16="http://schemas.microsoft.com/office/drawing/2014/chart" uri="{C3380CC4-5D6E-409C-BE32-E72D297353CC}">
                <c16:uniqueId val="{00000005-61F2-ED4D-BC7B-96EA2819C440}"/>
              </c:ext>
            </c:extLst>
          </c:dPt>
          <c:dLbls>
            <c:dLbl>
              <c:idx val="0"/>
              <c:layout>
                <c:manualLayout>
                  <c:x val="0"/>
                  <c:y val="-0.26498929336188437"/>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1F2-ED4D-BC7B-96EA2819C440}"/>
                </c:ext>
              </c:extLst>
            </c:dLbl>
            <c:dLbl>
              <c:idx val="1"/>
              <c:layout>
                <c:manualLayout>
                  <c:x val="0"/>
                  <c:y val="-0.3013918629550321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1F2-ED4D-BC7B-96EA2819C440}"/>
                </c:ext>
              </c:extLst>
            </c:dLbl>
            <c:dLbl>
              <c:idx val="2"/>
              <c:layout>
                <c:manualLayout>
                  <c:x val="0"/>
                  <c:y val="-0.42505353319057815"/>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1F2-ED4D-BC7B-96EA2819C44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1089</c:v>
                </c:pt>
                <c:pt idx="1">
                  <c:v>1265</c:v>
                </c:pt>
                <c:pt idx="2">
                  <c:v>1858</c:v>
                </c:pt>
              </c:numCache>
            </c:numRef>
          </c:val>
          <c:extLst>
            <c:ext xmlns:c16="http://schemas.microsoft.com/office/drawing/2014/chart" uri="{C3380CC4-5D6E-409C-BE32-E72D297353CC}">
              <c16:uniqueId val="{00000006-61F2-ED4D-BC7B-96EA2819C440}"/>
            </c:ext>
          </c:extLst>
        </c:ser>
        <c:dLbls>
          <c:showLegendKey val="0"/>
          <c:showVal val="0"/>
          <c:showCatName val="0"/>
          <c:showSerName val="0"/>
          <c:showPercent val="0"/>
          <c:showBubbleSize val="0"/>
        </c:dLbls>
        <c:gapWidth val="80"/>
        <c:overlap val="100"/>
        <c:axId val="1083175608"/>
        <c:axId val="1"/>
      </c:barChart>
      <c:barChart>
        <c:barDir val="col"/>
        <c:grouping val="clustered"/>
        <c:varyColors val="0"/>
        <c:ser>
          <c:idx val="1"/>
          <c:order val="1"/>
          <c:invertIfNegative val="0"/>
          <c:extLst>
            <c:ext xmlns:c16="http://schemas.microsoft.com/office/drawing/2014/chart" uri="{C3380CC4-5D6E-409C-BE32-E72D297353CC}">
              <c16:uniqueId val="{00000007-61F2-ED4D-BC7B-96EA2819C440}"/>
            </c:ext>
          </c:extLst>
        </c:ser>
        <c:dLbls>
          <c:showLegendKey val="0"/>
          <c:showVal val="0"/>
          <c:showCatName val="0"/>
          <c:showSerName val="0"/>
          <c:showPercent val="0"/>
          <c:showBubbleSize val="0"/>
        </c:dLbls>
        <c:gapWidth val="150"/>
        <c:axId val="2"/>
        <c:axId val="3"/>
      </c:barChart>
      <c:catAx>
        <c:axId val="10831756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1858"/>
          <c:min val="-2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1083175608"/>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At val="0"/>
        <c:auto val="0"/>
        <c:lblAlgn val="ctr"/>
        <c:lblOffset val="100"/>
        <c:noMultiLvlLbl val="0"/>
      </c:catAx>
      <c:valAx>
        <c:axId val="3"/>
        <c:scaling>
          <c:orientation val="minMax"/>
          <c:max val="0.4"/>
          <c:min val="0"/>
        </c:scaling>
        <c:delete val="0"/>
        <c:axPos val="r"/>
        <c:majorGridlines>
          <c:spPr>
            <a:ln>
              <a:noFill/>
            </a:ln>
          </c:spPr>
        </c:majorGridlines>
        <c:majorTickMark val="none"/>
        <c:minorTickMark val="none"/>
        <c:tickLblPos val="none"/>
        <c:spPr>
          <a:ln w="9525" cmpd="sng" algn="ctr">
            <a:solidFill>
              <a:schemeClr val="bg1"/>
            </a:solidFill>
            <a:prstDash val="solid"/>
          </a:ln>
        </c:spPr>
        <c:crossAx val="2"/>
        <c:crosses val="max"/>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011695906432746E-2"/>
          <c:y val="0.10358565737051793"/>
          <c:w val="0.92397660818713445"/>
          <c:h val="0.79282868525896411"/>
        </c:manualLayout>
      </c:layout>
      <c:barChart>
        <c:barDir val="col"/>
        <c:grouping val="stacked"/>
        <c:varyColors val="0"/>
        <c:ser>
          <c:idx val="0"/>
          <c:order val="0"/>
          <c:spPr>
            <a:solidFill>
              <a:srgbClr val="C57238"/>
            </a:solidFill>
            <a:ln>
              <a:noFill/>
            </a:ln>
          </c:spPr>
          <c:invertIfNegative val="0"/>
          <c:val>
            <c:numRef>
              <c:f>Sheet1!$A$1:$B$1</c:f>
              <c:numCache>
                <c:formatCode>General</c:formatCode>
                <c:ptCount val="2"/>
                <c:pt idx="0">
                  <c:v>68</c:v>
                </c:pt>
                <c:pt idx="1">
                  <c:v>33</c:v>
                </c:pt>
              </c:numCache>
            </c:numRef>
          </c:val>
          <c:extLst>
            <c:ext xmlns:c16="http://schemas.microsoft.com/office/drawing/2014/chart" uri="{C3380CC4-5D6E-409C-BE32-E72D297353CC}">
              <c16:uniqueId val="{00000000-DDCC-6F43-AD1C-5225190D5A15}"/>
            </c:ext>
          </c:extLst>
        </c:ser>
        <c:ser>
          <c:idx val="1"/>
          <c:order val="1"/>
          <c:spPr>
            <a:solidFill>
              <a:srgbClr val="B55113"/>
            </a:solidFill>
            <a:ln>
              <a:noFill/>
            </a:ln>
          </c:spPr>
          <c:invertIfNegative val="0"/>
          <c:val>
            <c:numRef>
              <c:f>Sheet1!$A$2:$B$2</c:f>
              <c:numCache>
                <c:formatCode>General</c:formatCode>
                <c:ptCount val="2"/>
                <c:pt idx="0">
                  <c:v>32</c:v>
                </c:pt>
                <c:pt idx="1">
                  <c:v>67</c:v>
                </c:pt>
              </c:numCache>
            </c:numRef>
          </c:val>
          <c:extLst>
            <c:ext xmlns:c16="http://schemas.microsoft.com/office/drawing/2014/chart" uri="{C3380CC4-5D6E-409C-BE32-E72D297353CC}">
              <c16:uniqueId val="{00000001-DDCC-6F43-AD1C-5225190D5A15}"/>
            </c:ext>
          </c:extLst>
        </c:ser>
        <c:dLbls>
          <c:showLegendKey val="0"/>
          <c:showVal val="0"/>
          <c:showCatName val="0"/>
          <c:showSerName val="0"/>
          <c:showPercent val="0"/>
          <c:showBubbleSize val="0"/>
        </c:dLbls>
        <c:gapWidth val="50"/>
        <c:overlap val="100"/>
        <c:axId val="1016636512"/>
        <c:axId val="1"/>
      </c:barChart>
      <c:catAx>
        <c:axId val="10166365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016636512"/>
        <c:crosses val="min"/>
        <c:crossBetween val="between"/>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984352773826459E-2"/>
          <c:y val="0.10358565737051793"/>
          <c:w val="0.92603129445234711"/>
          <c:h val="0.79282868525896411"/>
        </c:manualLayout>
      </c:layout>
      <c:barChart>
        <c:barDir val="col"/>
        <c:grouping val="stacked"/>
        <c:varyColors val="0"/>
        <c:ser>
          <c:idx val="0"/>
          <c:order val="0"/>
          <c:spPr>
            <a:solidFill>
              <a:srgbClr val="ED9258"/>
            </a:solidFill>
            <a:ln>
              <a:noFill/>
            </a:ln>
          </c:spPr>
          <c:invertIfNegative val="0"/>
          <c:val>
            <c:numRef>
              <c:f>Sheet1!$A$1:$B$1</c:f>
              <c:numCache>
                <c:formatCode>General</c:formatCode>
                <c:ptCount val="2"/>
                <c:pt idx="0">
                  <c:v>16</c:v>
                </c:pt>
                <c:pt idx="1">
                  <c:v>23</c:v>
                </c:pt>
              </c:numCache>
            </c:numRef>
          </c:val>
          <c:extLst>
            <c:ext xmlns:c16="http://schemas.microsoft.com/office/drawing/2014/chart" uri="{C3380CC4-5D6E-409C-BE32-E72D297353CC}">
              <c16:uniqueId val="{00000000-B5EB-DD4A-97F3-0F2BE42BC970}"/>
            </c:ext>
          </c:extLst>
        </c:ser>
        <c:dLbls>
          <c:showLegendKey val="0"/>
          <c:showVal val="0"/>
          <c:showCatName val="0"/>
          <c:showSerName val="0"/>
          <c:showPercent val="0"/>
          <c:showBubbleSize val="0"/>
        </c:dLbls>
        <c:gapWidth val="80"/>
        <c:overlap val="100"/>
        <c:axId val="1016641760"/>
        <c:axId val="1"/>
      </c:barChart>
      <c:catAx>
        <c:axId val="101664176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3"/>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1016641760"/>
        <c:crosses val="min"/>
        <c:crossBetween val="between"/>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011695906432746E-2"/>
          <c:y val="0.10569105691056911"/>
          <c:w val="0.92397660818713445"/>
          <c:h val="0.78861788617886175"/>
        </c:manualLayout>
      </c:layout>
      <c:barChart>
        <c:barDir val="col"/>
        <c:grouping val="stacked"/>
        <c:varyColors val="0"/>
        <c:ser>
          <c:idx val="0"/>
          <c:order val="0"/>
          <c:spPr>
            <a:solidFill>
              <a:srgbClr val="E8E4A2"/>
            </a:solidFill>
            <a:ln>
              <a:noFill/>
            </a:ln>
          </c:spPr>
          <c:invertIfNegative val="0"/>
          <c:dPt>
            <c:idx val="0"/>
            <c:invertIfNegative val="0"/>
            <c:bubble3D val="0"/>
            <c:spPr>
              <a:solidFill>
                <a:srgbClr val="CFC9AB"/>
              </a:solidFill>
              <a:ln>
                <a:noFill/>
              </a:ln>
            </c:spPr>
            <c:extLst>
              <c:ext xmlns:c16="http://schemas.microsoft.com/office/drawing/2014/chart" uri="{C3380CC4-5D6E-409C-BE32-E72D297353CC}">
                <c16:uniqueId val="{00000001-02D4-DD45-937E-744720A05A7F}"/>
              </c:ext>
            </c:extLst>
          </c:dPt>
          <c:val>
            <c:numRef>
              <c:f>Sheet1!$A$1:$B$1</c:f>
              <c:numCache>
                <c:formatCode>General</c:formatCode>
                <c:ptCount val="2"/>
                <c:pt idx="0">
                  <c:v>1.6</c:v>
                </c:pt>
                <c:pt idx="1">
                  <c:v>7.8</c:v>
                </c:pt>
              </c:numCache>
            </c:numRef>
          </c:val>
          <c:extLst>
            <c:ext xmlns:c16="http://schemas.microsoft.com/office/drawing/2014/chart" uri="{C3380CC4-5D6E-409C-BE32-E72D297353CC}">
              <c16:uniqueId val="{00000002-02D4-DD45-937E-744720A05A7F}"/>
            </c:ext>
          </c:extLst>
        </c:ser>
        <c:dLbls>
          <c:showLegendKey val="0"/>
          <c:showVal val="0"/>
          <c:showCatName val="0"/>
          <c:showSerName val="0"/>
          <c:showPercent val="0"/>
          <c:showBubbleSize val="0"/>
        </c:dLbls>
        <c:gapWidth val="80"/>
        <c:overlap val="100"/>
        <c:axId val="1016648648"/>
        <c:axId val="1"/>
      </c:barChart>
      <c:catAx>
        <c:axId val="101664864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8"/>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1016648648"/>
        <c:crosses val="min"/>
        <c:crossBetween val="between"/>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316493313521546E-2"/>
          <c:y val="0.14141414141414141"/>
          <c:w val="0.96136701337295694"/>
          <c:h val="0.71717171717171713"/>
        </c:manualLayout>
      </c:layout>
      <c:barChart>
        <c:barDir val="col"/>
        <c:grouping val="stacked"/>
        <c:varyColors val="0"/>
        <c:ser>
          <c:idx val="0"/>
          <c:order val="0"/>
          <c:spPr>
            <a:solidFill>
              <a:srgbClr val="8B410F"/>
            </a:solidFill>
            <a:ln w="3175" cmpd="sng" algn="ctr">
              <a:solidFill>
                <a:srgbClr val="8B410F"/>
              </a:solidFill>
              <a:prstDash val="solid"/>
            </a:ln>
          </c:spPr>
          <c:invertIfNegative val="0"/>
          <c:dLbls>
            <c:dLbl>
              <c:idx val="0"/>
              <c:layout>
                <c:manualLayout>
                  <c:x val="0"/>
                  <c:y val="-2.5252525252525255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509-4C48-A9A5-556336F6D8F1}"/>
                </c:ext>
              </c:extLst>
            </c:dLbl>
            <c:dLbl>
              <c:idx val="1"/>
              <c:layout>
                <c:manualLayout>
                  <c:x val="0"/>
                  <c:y val="-2.5252525252525255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509-4C48-A9A5-556336F6D8F1}"/>
                </c:ext>
              </c:extLst>
            </c:dLbl>
            <c:dLbl>
              <c:idx val="2"/>
              <c:layout>
                <c:manualLayout>
                  <c:x val="0"/>
                  <c:y val="-2.5252525252525255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509-4C48-A9A5-556336F6D8F1}"/>
                </c:ext>
              </c:extLst>
            </c:dLbl>
            <c:dLbl>
              <c:idx val="3"/>
              <c:layout>
                <c:manualLayout>
                  <c:x val="0"/>
                  <c:y val="-2.5252525252525255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509-4C48-A9A5-556336F6D8F1}"/>
                </c:ext>
              </c:extLst>
            </c:dLbl>
            <c:dLbl>
              <c:idx val="4"/>
              <c:layout>
                <c:manualLayout>
                  <c:x val="0"/>
                  <c:y val="-2.5252525252525255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509-4C48-A9A5-556336F6D8F1}"/>
                </c:ext>
              </c:extLst>
            </c:dLbl>
            <c:dLbl>
              <c:idx val="5"/>
              <c:layout>
                <c:manualLayout>
                  <c:x val="0"/>
                  <c:y val="-2.5252525252525255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509-4C48-A9A5-556336F6D8F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102.90282134682869</c:v>
                </c:pt>
                <c:pt idx="1">
                  <c:v>92.604502663435966</c:v>
                </c:pt>
                <c:pt idx="2">
                  <c:v>96.957810275027015</c:v>
                </c:pt>
                <c:pt idx="3">
                  <c:v>108.77288918277843</c:v>
                </c:pt>
                <c:pt idx="4">
                  <c:v>122.00262554056407</c:v>
                </c:pt>
                <c:pt idx="5">
                  <c:v>137.43840482709243</c:v>
                </c:pt>
              </c:numCache>
            </c:numRef>
          </c:val>
          <c:extLst>
            <c:ext xmlns:c16="http://schemas.microsoft.com/office/drawing/2014/chart" uri="{C3380CC4-5D6E-409C-BE32-E72D297353CC}">
              <c16:uniqueId val="{00000006-D509-4C48-A9A5-556336F6D8F1}"/>
            </c:ext>
          </c:extLst>
        </c:ser>
        <c:ser>
          <c:idx val="1"/>
          <c:order val="1"/>
          <c:spPr>
            <a:solidFill>
              <a:srgbClr val="FBE4D5"/>
            </a:solidFill>
            <a:ln w="3175" cmpd="sng" algn="ctr">
              <a:solidFill>
                <a:srgbClr val="8B410F"/>
              </a:solidFill>
              <a:prstDash val="solid"/>
            </a:ln>
          </c:spPr>
          <c:invertIfNegative val="0"/>
          <c:dPt>
            <c:idx val="0"/>
            <c:invertIfNegative val="0"/>
            <c:bubble3D val="0"/>
            <c:spPr>
              <a:solidFill>
                <a:srgbClr val="FBE4D5"/>
              </a:solidFill>
              <a:ln>
                <a:noFill/>
              </a:ln>
            </c:spPr>
            <c:extLst>
              <c:ext xmlns:c16="http://schemas.microsoft.com/office/drawing/2014/chart" uri="{C3380CC4-5D6E-409C-BE32-E72D297353CC}">
                <c16:uniqueId val="{00000008-D509-4C48-A9A5-556336F6D8F1}"/>
              </c:ext>
            </c:extLst>
          </c:dPt>
          <c:dPt>
            <c:idx val="1"/>
            <c:invertIfNegative val="0"/>
            <c:bubble3D val="0"/>
            <c:spPr>
              <a:solidFill>
                <a:srgbClr val="FBE4D5"/>
              </a:solidFill>
              <a:ln>
                <a:noFill/>
              </a:ln>
            </c:spPr>
            <c:extLst>
              <c:ext xmlns:c16="http://schemas.microsoft.com/office/drawing/2014/chart" uri="{C3380CC4-5D6E-409C-BE32-E72D297353CC}">
                <c16:uniqueId val="{0000000A-D509-4C48-A9A5-556336F6D8F1}"/>
              </c:ext>
            </c:extLst>
          </c:dPt>
          <c:val>
            <c:numRef>
              <c:f>Sheet1!$A$2:$F$2</c:f>
              <c:numCache>
                <c:formatCode>General</c:formatCode>
                <c:ptCount val="6"/>
                <c:pt idx="0">
                  <c:v>0</c:v>
                </c:pt>
                <c:pt idx="1">
                  <c:v>0</c:v>
                </c:pt>
                <c:pt idx="2">
                  <c:v>4.5</c:v>
                </c:pt>
                <c:pt idx="3">
                  <c:v>4.2750000000000057</c:v>
                </c:pt>
                <c:pt idx="4">
                  <c:v>4.0612500000000011</c:v>
                </c:pt>
                <c:pt idx="5">
                  <c:v>3.8581875000000139</c:v>
                </c:pt>
              </c:numCache>
            </c:numRef>
          </c:val>
          <c:extLst>
            <c:ext xmlns:c16="http://schemas.microsoft.com/office/drawing/2014/chart" uri="{C3380CC4-5D6E-409C-BE32-E72D297353CC}">
              <c16:uniqueId val="{0000000B-D509-4C48-A9A5-556336F6D8F1}"/>
            </c:ext>
          </c:extLst>
        </c:ser>
        <c:dLbls>
          <c:showLegendKey val="0"/>
          <c:showVal val="0"/>
          <c:showCatName val="0"/>
          <c:showSerName val="0"/>
          <c:showPercent val="0"/>
          <c:showBubbleSize val="0"/>
        </c:dLbls>
        <c:gapWidth val="80"/>
        <c:overlap val="100"/>
        <c:axId val="1016687024"/>
        <c:axId val="1"/>
      </c:barChart>
      <c:catAx>
        <c:axId val="10166870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
          <c:min val="0"/>
        </c:scaling>
        <c:delete val="1"/>
        <c:axPos val="l"/>
        <c:numFmt formatCode="General" sourceLinked="1"/>
        <c:majorTickMark val="out"/>
        <c:minorTickMark val="none"/>
        <c:tickLblPos val="nextTo"/>
        <c:crossAx val="1016687024"/>
        <c:crosses val="min"/>
        <c:crossBetween val="between"/>
      </c:valAx>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316493313521546E-2"/>
          <c:y val="0.14141414141414141"/>
          <c:w val="0.96136701337295694"/>
          <c:h val="0.71717171717171713"/>
        </c:manualLayout>
      </c:layout>
      <c:barChart>
        <c:barDir val="col"/>
        <c:grouping val="stacked"/>
        <c:varyColors val="0"/>
        <c:ser>
          <c:idx val="0"/>
          <c:order val="0"/>
          <c:spPr>
            <a:solidFill>
              <a:srgbClr val="8B410F"/>
            </a:solidFill>
            <a:ln w="3175" cmpd="sng" algn="ctr">
              <a:solidFill>
                <a:srgbClr val="8B410F"/>
              </a:solidFill>
              <a:prstDash val="solid"/>
            </a:ln>
          </c:spPr>
          <c:invertIfNegative val="0"/>
          <c:dLbls>
            <c:dLbl>
              <c:idx val="0"/>
              <c:layout>
                <c:manualLayout>
                  <c:x val="0"/>
                  <c:y val="-2.5252525252525255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34D-4B4F-AFA2-464BCBA2A027}"/>
                </c:ext>
              </c:extLst>
            </c:dLbl>
            <c:dLbl>
              <c:idx val="1"/>
              <c:layout>
                <c:manualLayout>
                  <c:x val="0"/>
                  <c:y val="-2.5252525252525255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34D-4B4F-AFA2-464BCBA2A027}"/>
                </c:ext>
              </c:extLst>
            </c:dLbl>
            <c:dLbl>
              <c:idx val="2"/>
              <c:layout>
                <c:manualLayout>
                  <c:x val="0"/>
                  <c:y val="-3.3670033670033669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34D-4B4F-AFA2-464BCBA2A027}"/>
                </c:ext>
              </c:extLst>
            </c:dLbl>
            <c:dLbl>
              <c:idx val="3"/>
              <c:layout>
                <c:manualLayout>
                  <c:x val="0"/>
                  <c:y val="-2.5252525252525255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34D-4B4F-AFA2-464BCBA2A027}"/>
                </c:ext>
              </c:extLst>
            </c:dLbl>
            <c:dLbl>
              <c:idx val="4"/>
              <c:layout>
                <c:manualLayout>
                  <c:x val="0"/>
                  <c:y val="-2.5252525252525255E-3"/>
                </c:manualLayout>
              </c:layout>
              <c:numFmt formatCode="#,##0;&quot;-&quot;#,##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34D-4B4F-AFA2-464BCBA2A02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33.659774684848799</c:v>
                </c:pt>
                <c:pt idx="1">
                  <c:v>27.683342364518662</c:v>
                </c:pt>
                <c:pt idx="2">
                  <c:v>25.50877584927763</c:v>
                </c:pt>
                <c:pt idx="3">
                  <c:v>24.26805529327644</c:v>
                </c:pt>
                <c:pt idx="4">
                  <c:v>22.842288921099666</c:v>
                </c:pt>
                <c:pt idx="5">
                  <c:v>58.612851158932784</c:v>
                </c:pt>
              </c:numCache>
            </c:numRef>
          </c:val>
          <c:extLst>
            <c:ext xmlns:c16="http://schemas.microsoft.com/office/drawing/2014/chart" uri="{C3380CC4-5D6E-409C-BE32-E72D297353CC}">
              <c16:uniqueId val="{00000005-134D-4B4F-AFA2-464BCBA2A027}"/>
            </c:ext>
          </c:extLst>
        </c:ser>
        <c:ser>
          <c:idx val="1"/>
          <c:order val="1"/>
          <c:spPr>
            <a:solidFill>
              <a:srgbClr val="FBE4D5"/>
            </a:solidFill>
            <a:ln w="3175" cmpd="sng" algn="ctr">
              <a:solidFill>
                <a:srgbClr val="8B410F"/>
              </a:solidFill>
              <a:prstDash val="solid"/>
            </a:ln>
          </c:spPr>
          <c:invertIfNegative val="0"/>
          <c:dLbls>
            <c:dLbl>
              <c:idx val="0"/>
              <c:layout>
                <c:manualLayout>
                  <c:x val="0"/>
                  <c:y val="-2.5252525252525255E-3"/>
                </c:manualLayout>
              </c:layout>
              <c:numFmt formatCode="#,##0;&quot;-&quot;#,##0" sourceLinked="0"/>
              <c:spPr>
                <a:noFill/>
                <a:ln>
                  <a:noFill/>
                </a:ln>
              </c:spPr>
              <c:txPr>
                <a:bodyPr wrap="none"/>
                <a:lstStyle/>
                <a:p>
                  <a:pPr>
                    <a:defRPr sz="1200" kern="1200">
                      <a:solidFill>
                        <a:schemeClr val="tx1"/>
                      </a:solidFill>
                      <a:latin typeface="Trebuchet MS"/>
                      <a:ea typeface="+mn-ea"/>
                      <a:cs typeface="+mn-c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34D-4B4F-AFA2-464BCBA2A027}"/>
                </c:ext>
              </c:extLst>
            </c:dLbl>
            <c:dLbl>
              <c:idx val="1"/>
              <c:layout>
                <c:manualLayout>
                  <c:x val="0"/>
                  <c:y val="-2.5252525252525255E-3"/>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34D-4B4F-AFA2-464BCBA2A02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8</c:v>
                </c:pt>
                <c:pt idx="1">
                  <c:v>17.000000000000004</c:v>
                </c:pt>
                <c:pt idx="2">
                  <c:v>0</c:v>
                </c:pt>
                <c:pt idx="3">
                  <c:v>0</c:v>
                </c:pt>
                <c:pt idx="4">
                  <c:v>0</c:v>
                </c:pt>
              </c:numCache>
            </c:numRef>
          </c:val>
          <c:extLst>
            <c:ext xmlns:c16="http://schemas.microsoft.com/office/drawing/2014/chart" uri="{C3380CC4-5D6E-409C-BE32-E72D297353CC}">
              <c16:uniqueId val="{00000008-134D-4B4F-AFA2-464BCBA2A027}"/>
            </c:ext>
          </c:extLst>
        </c:ser>
        <c:dLbls>
          <c:showLegendKey val="0"/>
          <c:showVal val="0"/>
          <c:showCatName val="0"/>
          <c:showSerName val="0"/>
          <c:showPercent val="0"/>
          <c:showBubbleSize val="0"/>
        </c:dLbls>
        <c:gapWidth val="80"/>
        <c:overlap val="100"/>
        <c:axId val="2035260688"/>
        <c:axId val="1"/>
      </c:barChart>
      <c:catAx>
        <c:axId val="20352606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9.650614045911567"/>
          <c:min val="0"/>
        </c:scaling>
        <c:delete val="1"/>
        <c:axPos val="l"/>
        <c:numFmt formatCode="General" sourceLinked="1"/>
        <c:majorTickMark val="out"/>
        <c:minorTickMark val="none"/>
        <c:tickLblPos val="nextTo"/>
        <c:crossAx val="2035260688"/>
        <c:crosses val="min"/>
        <c:crossBetween val="between"/>
      </c:valAx>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316493313521546E-2"/>
          <c:y val="0.14141414141414141"/>
          <c:w val="0.96136701337295694"/>
          <c:h val="0.71717171717171713"/>
        </c:manualLayout>
      </c:layout>
      <c:barChart>
        <c:barDir val="col"/>
        <c:grouping val="stacked"/>
        <c:varyColors val="0"/>
        <c:ser>
          <c:idx val="0"/>
          <c:order val="0"/>
          <c:spPr>
            <a:solidFill>
              <a:srgbClr val="8B410F"/>
            </a:solidFill>
            <a:ln>
              <a:noFill/>
            </a:ln>
          </c:spPr>
          <c:invertIfNegative val="0"/>
          <c:dLbls>
            <c:dLbl>
              <c:idx val="0"/>
              <c:layout>
                <c:manualLayout>
                  <c:x val="0"/>
                  <c:y val="-8.6700336700336694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046-E540-8CAA-C82C93DE336B}"/>
                </c:ext>
              </c:extLst>
            </c:dLbl>
            <c:dLbl>
              <c:idx val="1"/>
              <c:layout>
                <c:manualLayout>
                  <c:x val="0"/>
                  <c:y val="-8.6700336700336694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046-E540-8CAA-C82C93DE336B}"/>
                </c:ext>
              </c:extLst>
            </c:dLbl>
            <c:dLbl>
              <c:idx val="2"/>
              <c:layout>
                <c:manualLayout>
                  <c:x val="0"/>
                  <c:y val="-0.1153198653198653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046-E540-8CAA-C82C93DE336B}"/>
                </c:ext>
              </c:extLst>
            </c:dLbl>
            <c:dLbl>
              <c:idx val="3"/>
              <c:layout>
                <c:manualLayout>
                  <c:x val="0"/>
                  <c:y val="-0.1666666666666666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046-E540-8CAA-C82C93DE336B}"/>
                </c:ext>
              </c:extLst>
            </c:dLbl>
            <c:dLbl>
              <c:idx val="4"/>
              <c:layout>
                <c:manualLayout>
                  <c:x val="0"/>
                  <c:y val="-0.2407407407407407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046-E540-8CAA-C82C93DE336B}"/>
                </c:ext>
              </c:extLst>
            </c:dLbl>
            <c:dLbl>
              <c:idx val="5"/>
              <c:layout>
                <c:manualLayout>
                  <c:x val="0"/>
                  <c:y val="-0.2920875420875420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046-E540-8CAA-C82C93DE336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7</c:v>
                </c:pt>
                <c:pt idx="1">
                  <c:v>7.3</c:v>
                </c:pt>
                <c:pt idx="2">
                  <c:v>14.6</c:v>
                </c:pt>
                <c:pt idx="3">
                  <c:v>28.3</c:v>
                </c:pt>
                <c:pt idx="4">
                  <c:v>48.1</c:v>
                </c:pt>
                <c:pt idx="5">
                  <c:v>61.5</c:v>
                </c:pt>
              </c:numCache>
            </c:numRef>
          </c:val>
          <c:extLst>
            <c:ext xmlns:c16="http://schemas.microsoft.com/office/drawing/2014/chart" uri="{C3380CC4-5D6E-409C-BE32-E72D297353CC}">
              <c16:uniqueId val="{00000006-9046-E540-8CAA-C82C93DE336B}"/>
            </c:ext>
          </c:extLst>
        </c:ser>
        <c:dLbls>
          <c:showLegendKey val="0"/>
          <c:showVal val="0"/>
          <c:showCatName val="0"/>
          <c:showSerName val="0"/>
          <c:showPercent val="0"/>
          <c:showBubbleSize val="0"/>
        </c:dLbls>
        <c:gapWidth val="50"/>
        <c:overlap val="100"/>
        <c:axId val="1017912328"/>
        <c:axId val="1"/>
      </c:barChart>
      <c:catAx>
        <c:axId val="101791232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5"/>
          <c:min val="0"/>
        </c:scaling>
        <c:delete val="1"/>
        <c:axPos val="l"/>
        <c:numFmt formatCode="General" sourceLinked="1"/>
        <c:majorTickMark val="out"/>
        <c:minorTickMark val="none"/>
        <c:tickLblPos val="nextTo"/>
        <c:crossAx val="1017912328"/>
        <c:crosses val="min"/>
        <c:crossBetween val="between"/>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316493313521546E-2"/>
          <c:y val="0.14141414141414141"/>
          <c:w val="0.96136701337295694"/>
          <c:h val="0.71717171717171713"/>
        </c:manualLayout>
      </c:layout>
      <c:barChart>
        <c:barDir val="col"/>
        <c:grouping val="stacked"/>
        <c:varyColors val="0"/>
        <c:ser>
          <c:idx val="0"/>
          <c:order val="0"/>
          <c:spPr>
            <a:solidFill>
              <a:srgbClr val="8B410F"/>
            </a:solidFill>
            <a:ln>
              <a:noFill/>
            </a:ln>
          </c:spPr>
          <c:invertIfNegative val="0"/>
          <c:dLbls>
            <c:dLbl>
              <c:idx val="0"/>
              <c:layout>
                <c:manualLayout>
                  <c:x val="0"/>
                  <c:y val="-0.13636363636363635"/>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83A-8241-A326-E546F194E80E}"/>
                </c:ext>
              </c:extLst>
            </c:dLbl>
            <c:dLbl>
              <c:idx val="1"/>
              <c:layout>
                <c:manualLayout>
                  <c:x val="0"/>
                  <c:y val="-0.2718855218855219"/>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83A-8241-A326-E546F194E80E}"/>
                </c:ext>
              </c:extLst>
            </c:dLbl>
            <c:dLbl>
              <c:idx val="2"/>
              <c:layout>
                <c:manualLayout>
                  <c:x val="0"/>
                  <c:y val="-0.31228956228956228"/>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83A-8241-A326-E546F194E80E}"/>
                </c:ext>
              </c:extLst>
            </c:dLbl>
            <c:dLbl>
              <c:idx val="3"/>
              <c:layout>
                <c:manualLayout>
                  <c:x val="0"/>
                  <c:y val="-0.35101010101010099"/>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83A-8241-A326-E546F194E80E}"/>
                </c:ext>
              </c:extLst>
            </c:dLbl>
            <c:dLbl>
              <c:idx val="4"/>
              <c:layout>
                <c:manualLayout>
                  <c:x val="0"/>
                  <c:y val="-0.2727272727272727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83A-8241-A326-E546F194E8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37</c:v>
                </c:pt>
                <c:pt idx="1">
                  <c:v>101.8</c:v>
                </c:pt>
                <c:pt idx="2">
                  <c:v>121.1</c:v>
                </c:pt>
                <c:pt idx="3">
                  <c:v>139.69999999999999</c:v>
                </c:pt>
                <c:pt idx="4">
                  <c:v>102.6</c:v>
                </c:pt>
                <c:pt idx="5">
                  <c:v>172.249493487699</c:v>
                </c:pt>
              </c:numCache>
            </c:numRef>
          </c:val>
          <c:extLst>
            <c:ext xmlns:c16="http://schemas.microsoft.com/office/drawing/2014/chart" uri="{C3380CC4-5D6E-409C-BE32-E72D297353CC}">
              <c16:uniqueId val="{00000005-A83A-8241-A326-E546F194E80E}"/>
            </c:ext>
          </c:extLst>
        </c:ser>
        <c:dLbls>
          <c:showLegendKey val="0"/>
          <c:showVal val="0"/>
          <c:showCatName val="0"/>
          <c:showSerName val="0"/>
          <c:showPercent val="0"/>
          <c:showBubbleSize val="0"/>
        </c:dLbls>
        <c:gapWidth val="50"/>
        <c:overlap val="100"/>
        <c:axId val="113830159"/>
        <c:axId val="1"/>
      </c:barChart>
      <c:catAx>
        <c:axId val="11383015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72.249493487699"/>
          <c:min val="0"/>
        </c:scaling>
        <c:delete val="1"/>
        <c:axPos val="l"/>
        <c:numFmt formatCode="General" sourceLinked="1"/>
        <c:majorTickMark val="out"/>
        <c:minorTickMark val="none"/>
        <c:tickLblPos val="nextTo"/>
        <c:crossAx val="113830159"/>
        <c:crosses val="min"/>
        <c:crossBetween val="between"/>
      </c:val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604176123467997E-2"/>
          <c:y val="0.15145872129112353"/>
          <c:w val="0.95279164775306402"/>
          <c:h val="0.74425822470515213"/>
        </c:manualLayout>
      </c:layout>
      <c:barChart>
        <c:barDir val="col"/>
        <c:grouping val="stacked"/>
        <c:varyColors val="0"/>
        <c:ser>
          <c:idx val="0"/>
          <c:order val="0"/>
          <c:spPr>
            <a:noFill/>
            <a:ln>
              <a:noFill/>
            </a:ln>
          </c:spPr>
          <c:invertIfNegative val="0"/>
          <c:dPt>
            <c:idx val="0"/>
            <c:invertIfNegative val="0"/>
            <c:bubble3D val="0"/>
            <c:spPr>
              <a:solidFill>
                <a:srgbClr val="FBE4D5"/>
              </a:solidFill>
              <a:ln>
                <a:noFill/>
              </a:ln>
            </c:spPr>
            <c:extLst>
              <c:ext xmlns:c16="http://schemas.microsoft.com/office/drawing/2014/chart" uri="{C3380CC4-5D6E-409C-BE32-E72D297353CC}">
                <c16:uniqueId val="{00000001-0DF8-A84D-AC2A-BA1427C8541B}"/>
              </c:ext>
            </c:extLst>
          </c:dPt>
          <c:dPt>
            <c:idx val="5"/>
            <c:invertIfNegative val="0"/>
            <c:bubble3D val="0"/>
            <c:spPr>
              <a:solidFill>
                <a:srgbClr val="ED9258"/>
              </a:solidFill>
              <a:ln>
                <a:noFill/>
              </a:ln>
            </c:spPr>
            <c:extLst>
              <c:ext xmlns:c16="http://schemas.microsoft.com/office/drawing/2014/chart" uri="{C3380CC4-5D6E-409C-BE32-E72D297353CC}">
                <c16:uniqueId val="{00000003-0DF8-A84D-AC2A-BA1427C8541B}"/>
              </c:ext>
            </c:extLst>
          </c:dPt>
          <c:dLbls>
            <c:dLbl>
              <c:idx val="0"/>
              <c:layout>
                <c:manualLayout>
                  <c:x val="0"/>
                  <c:y val="-6.6418373680943513E-2"/>
                </c:manualLayout>
              </c:layout>
              <c:numFmt formatCode="#,##0;&quot;-&quot;#,##0" sourceLinked="0"/>
              <c:spPr>
                <a:noFill/>
                <a:ln>
                  <a:noFill/>
                </a:ln>
              </c:spPr>
              <c:txPr>
                <a:bodyPr wrap="none"/>
                <a:lstStyle/>
                <a:p>
                  <a:pPr>
                    <a:defRPr sz="1200" b="1"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DF8-A84D-AC2A-BA1427C8541B}"/>
                </c:ext>
              </c:extLst>
            </c:dLbl>
            <c:dLbl>
              <c:idx val="5"/>
              <c:layout>
                <c:manualLayout>
                  <c:x val="0"/>
                  <c:y val="-0.420235878336437"/>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DF8-A84D-AC2A-BA1427C854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26</c:v>
                </c:pt>
                <c:pt idx="1">
                  <c:v>26</c:v>
                </c:pt>
                <c:pt idx="2">
                  <c:v>125.17388</c:v>
                </c:pt>
                <c:pt idx="3">
                  <c:v>250.17388</c:v>
                </c:pt>
                <c:pt idx="4">
                  <c:v>400.17388</c:v>
                </c:pt>
                <c:pt idx="5">
                  <c:v>520.17387999999994</c:v>
                </c:pt>
              </c:numCache>
            </c:numRef>
          </c:val>
          <c:extLst>
            <c:ext xmlns:c16="http://schemas.microsoft.com/office/drawing/2014/chart" uri="{C3380CC4-5D6E-409C-BE32-E72D297353CC}">
              <c16:uniqueId val="{00000004-0DF8-A84D-AC2A-BA1427C8541B}"/>
            </c:ext>
          </c:extLst>
        </c:ser>
        <c:ser>
          <c:idx val="1"/>
          <c:order val="1"/>
          <c:spPr>
            <a:solidFill>
              <a:srgbClr val="FBE4D5"/>
            </a:solidFill>
            <a:ln>
              <a:noFill/>
            </a:ln>
          </c:spPr>
          <c:invertIfNegative val="0"/>
          <c:dLbls>
            <c:dLbl>
              <c:idx val="1"/>
              <c:layout>
                <c:manualLayout>
                  <c:x val="0"/>
                  <c:y val="1.2414649286157666E-3"/>
                </c:manualLayout>
              </c:layout>
              <c:numFmt formatCode="#,##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DF8-A84D-AC2A-BA1427C8541B}"/>
                </c:ext>
              </c:extLst>
            </c:dLbl>
            <c:dLbl>
              <c:idx val="2"/>
              <c:layout>
                <c:manualLayout>
                  <c:x val="0"/>
                  <c:y val="1.8621973929236499E-3"/>
                </c:manualLayout>
              </c:layout>
              <c:numFmt formatCode="#,##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DF8-A84D-AC2A-BA1427C8541B}"/>
                </c:ext>
              </c:extLst>
            </c:dLbl>
            <c:dLbl>
              <c:idx val="3"/>
              <c:layout>
                <c:manualLayout>
                  <c:x val="0"/>
                  <c:y val="1.8621973929236499E-3"/>
                </c:manualLayout>
              </c:layout>
              <c:numFmt formatCode="#,##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DF8-A84D-AC2A-BA1427C8541B}"/>
                </c:ext>
              </c:extLst>
            </c:dLbl>
            <c:dLbl>
              <c:idx val="4"/>
              <c:layout>
                <c:manualLayout>
                  <c:x val="0"/>
                  <c:y val="1.8621973929236499E-3"/>
                </c:manualLayout>
              </c:layout>
              <c:numFmt formatCode="#,##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DF8-A84D-AC2A-BA1427C854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1">
                  <c:v>99.173879999999997</c:v>
                </c:pt>
                <c:pt idx="2">
                  <c:v>125</c:v>
                </c:pt>
                <c:pt idx="3">
                  <c:v>150</c:v>
                </c:pt>
                <c:pt idx="4">
                  <c:v>120.00000000000006</c:v>
                </c:pt>
              </c:numCache>
            </c:numRef>
          </c:val>
          <c:extLst>
            <c:ext xmlns:c16="http://schemas.microsoft.com/office/drawing/2014/chart" uri="{C3380CC4-5D6E-409C-BE32-E72D297353CC}">
              <c16:uniqueId val="{00000009-0DF8-A84D-AC2A-BA1427C8541B}"/>
            </c:ext>
          </c:extLst>
        </c:ser>
        <c:dLbls>
          <c:showLegendKey val="0"/>
          <c:showVal val="0"/>
          <c:showCatName val="0"/>
          <c:showSerName val="0"/>
          <c:showPercent val="0"/>
          <c:showBubbleSize val="0"/>
        </c:dLbls>
        <c:gapWidth val="80"/>
        <c:overlap val="100"/>
        <c:axId val="1020391808"/>
        <c:axId val="1"/>
      </c:barChart>
      <c:catAx>
        <c:axId val="10203918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20.17388000000005"/>
          <c:min val="0"/>
        </c:scaling>
        <c:delete val="1"/>
        <c:axPos val="l"/>
        <c:numFmt formatCode="General" sourceLinked="1"/>
        <c:majorTickMark val="out"/>
        <c:minorTickMark val="none"/>
        <c:tickLblPos val="nextTo"/>
        <c:crossAx val="1020391808"/>
        <c:crosses val="min"/>
        <c:crossBetween val="between"/>
      </c:valAx>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457943925233646E-2"/>
          <c:y val="0.15145872129112353"/>
          <c:w val="0.91308411214953267"/>
          <c:h val="0.74425822470515213"/>
        </c:manualLayout>
      </c:layout>
      <c:barChart>
        <c:barDir val="col"/>
        <c:grouping val="stacked"/>
        <c:varyColors val="0"/>
        <c:ser>
          <c:idx val="0"/>
          <c:order val="0"/>
          <c:spPr>
            <a:solidFill>
              <a:srgbClr val="ED9258"/>
            </a:solidFill>
            <a:ln>
              <a:noFill/>
            </a:ln>
          </c:spPr>
          <c:invertIfNegative val="0"/>
          <c:dLbls>
            <c:dLbl>
              <c:idx val="0"/>
              <c:layout>
                <c:manualLayout>
                  <c:x val="0"/>
                  <c:y val="-6.3935443823711982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ECD-3C49-9621-42DB423ACB8D}"/>
                </c:ext>
              </c:extLst>
            </c:dLbl>
            <c:dLbl>
              <c:idx val="1"/>
              <c:layout>
                <c:manualLayout>
                  <c:x val="0"/>
                  <c:y val="-0.1185599006828057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ECD-3C49-9621-42DB423ACB8D}"/>
                </c:ext>
              </c:extLst>
            </c:dLbl>
            <c:dLbl>
              <c:idx val="2"/>
              <c:layout>
                <c:manualLayout>
                  <c:x val="0"/>
                  <c:y val="-0.2073246430788330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ECD-3C49-9621-42DB423ACB8D}"/>
                </c:ext>
              </c:extLst>
            </c:dLbl>
            <c:dLbl>
              <c:idx val="3"/>
              <c:layout>
                <c:manualLayout>
                  <c:x val="0"/>
                  <c:y val="-0.3327126008690254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ECD-3C49-9621-42DB423ACB8D}"/>
                </c:ext>
              </c:extLst>
            </c:dLbl>
            <c:dLbl>
              <c:idx val="4"/>
              <c:layout>
                <c:manualLayout>
                  <c:x val="0"/>
                  <c:y val="-0.420235878336437"/>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ECD-3C49-9621-42DB423ACB8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33276.944984000002</c:v>
                </c:pt>
                <c:pt idx="1">
                  <c:v>148680</c:v>
                </c:pt>
                <c:pt idx="2">
                  <c:v>336299</c:v>
                </c:pt>
                <c:pt idx="3">
                  <c:v>602046</c:v>
                </c:pt>
                <c:pt idx="4">
                  <c:v>786442</c:v>
                </c:pt>
              </c:numCache>
            </c:numRef>
          </c:val>
          <c:extLst>
            <c:ext xmlns:c16="http://schemas.microsoft.com/office/drawing/2014/chart" uri="{C3380CC4-5D6E-409C-BE32-E72D297353CC}">
              <c16:uniqueId val="{00000005-0ECD-3C49-9621-42DB423ACB8D}"/>
            </c:ext>
          </c:extLst>
        </c:ser>
        <c:dLbls>
          <c:showLegendKey val="0"/>
          <c:showVal val="0"/>
          <c:showCatName val="0"/>
          <c:showSerName val="0"/>
          <c:showPercent val="0"/>
          <c:showBubbleSize val="0"/>
        </c:dLbls>
        <c:gapWidth val="80"/>
        <c:overlap val="100"/>
        <c:axId val="1020395416"/>
        <c:axId val="1"/>
      </c:barChart>
      <c:barChart>
        <c:barDir val="col"/>
        <c:grouping val="clustered"/>
        <c:varyColors val="0"/>
        <c:ser>
          <c:idx val="1"/>
          <c:order val="1"/>
          <c:invertIfNegative val="0"/>
          <c:extLst>
            <c:ext xmlns:c16="http://schemas.microsoft.com/office/drawing/2014/chart" uri="{C3380CC4-5D6E-409C-BE32-E72D297353CC}">
              <c16:uniqueId val="{00000006-0ECD-3C49-9621-42DB423ACB8D}"/>
            </c:ext>
          </c:extLst>
        </c:ser>
        <c:dLbls>
          <c:showLegendKey val="0"/>
          <c:showVal val="0"/>
          <c:showCatName val="0"/>
          <c:showSerName val="0"/>
          <c:showPercent val="0"/>
          <c:showBubbleSize val="0"/>
        </c:dLbls>
        <c:gapWidth val="150"/>
        <c:axId val="2"/>
        <c:axId val="3"/>
      </c:barChart>
      <c:catAx>
        <c:axId val="102039541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86442"/>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1020395416"/>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r"/>
        <c:majorGridlines>
          <c:spPr>
            <a:ln>
              <a:noFill/>
            </a:ln>
          </c:spPr>
        </c:majorGridlines>
        <c:majorTickMark val="out"/>
        <c:minorTickMark val="none"/>
        <c:tickLblPos val="none"/>
        <c:spPr>
          <a:ln w="9525" cmpd="sng" algn="ctr">
            <a:solidFill>
              <a:srgbClr val="FFFFFF"/>
            </a:solidFill>
            <a:prstDash val="solid"/>
          </a:ln>
        </c:spPr>
        <c:txPr>
          <a:bodyPr wrap="none"/>
          <a:lstStyle/>
          <a:p>
            <a:pPr>
              <a:defRPr sz="1200" kern="1200">
                <a:latin typeface="Trebuchet MS"/>
                <a:ea typeface="Trebuchet MS"/>
                <a:cs typeface="Trebuchet MS"/>
                <a:sym typeface="Trebuchet MS"/>
              </a:defRPr>
            </a:pPr>
            <a:endParaRPr lang="it-IT"/>
          </a:p>
        </c:txPr>
        <c:crossAx val="2"/>
        <c:crosses val="max"/>
        <c:crossBetween val="between"/>
        <c:majorUnit val="0.2"/>
      </c:val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372268274302936E-3"/>
          <c:y val="0.10154962083745467"/>
          <c:w val="0.98432554634513936"/>
          <c:h val="0.82624464226838112"/>
        </c:manualLayout>
      </c:layout>
      <c:barChart>
        <c:barDir val="col"/>
        <c:grouping val="stacked"/>
        <c:varyColors val="0"/>
        <c:ser>
          <c:idx val="0"/>
          <c:order val="0"/>
          <c:spPr>
            <a:noFill/>
            <a:ln>
              <a:noFill/>
            </a:ln>
          </c:spPr>
          <c:invertIfNegative val="0"/>
          <c:dPt>
            <c:idx val="0"/>
            <c:invertIfNegative val="0"/>
            <c:bubble3D val="0"/>
            <c:spPr>
              <a:solidFill>
                <a:srgbClr val="F7E0D2"/>
              </a:solidFill>
              <a:ln w="3175" cmpd="sng" algn="ctr">
                <a:solidFill>
                  <a:schemeClr val="tx1"/>
                </a:solidFill>
                <a:prstDash val="solid"/>
              </a:ln>
            </c:spPr>
            <c:extLst>
              <c:ext xmlns:c16="http://schemas.microsoft.com/office/drawing/2014/chart" uri="{C3380CC4-5D6E-409C-BE32-E72D297353CC}">
                <c16:uniqueId val="{00000000-A9FE-4B27-9C0F-325D7E290E58}"/>
              </c:ext>
            </c:extLst>
          </c:dPt>
          <c:dPt>
            <c:idx val="3"/>
            <c:invertIfNegative val="0"/>
            <c:bubble3D val="0"/>
            <c:spPr>
              <a:solidFill>
                <a:srgbClr val="8B410F"/>
              </a:solidFill>
              <a:ln>
                <a:noFill/>
              </a:ln>
            </c:spPr>
            <c:extLst>
              <c:ext xmlns:c16="http://schemas.microsoft.com/office/drawing/2014/chart" uri="{C3380CC4-5D6E-409C-BE32-E72D297353CC}">
                <c16:uniqueId val="{00000001-A9FE-4B27-9C0F-325D7E290E58}"/>
              </c:ext>
            </c:extLst>
          </c:dPt>
          <c:dLbls>
            <c:dLbl>
              <c:idx val="0"/>
              <c:layout>
                <c:manualLayout>
                  <c:x val="0"/>
                  <c:y val="-7.7810748433893837E-2"/>
                </c:manualLayout>
              </c:layout>
              <c:numFmt formatCode="#,##0;&quot;-&quot;#,##0" sourceLinked="0"/>
              <c:spPr>
                <a:noFill/>
                <a:ln>
                  <a:noFill/>
                </a:ln>
              </c:spPr>
              <c:txPr>
                <a:bodyPr wrap="none"/>
                <a:lstStyle/>
                <a:p>
                  <a:pPr>
                    <a:defRPr sz="1600" kern="1200">
                      <a:solidFill>
                        <a:schemeClr val="tx1"/>
                      </a:solidFill>
                      <a:latin typeface="+mj-lt"/>
                      <a:ea typeface="+mj-ea"/>
                      <a:cs typeface="+mj-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9FE-4B27-9C0F-325D7E290E58}"/>
                </c:ext>
              </c:extLst>
            </c:dLbl>
            <c:dLbl>
              <c:idx val="3"/>
              <c:layout>
                <c:manualLayout>
                  <c:x val="0"/>
                  <c:y val="-0.44246620507748102"/>
                </c:manualLayout>
              </c:layout>
              <c:numFmt formatCode="#,##0;&quot;-&quot;#,##0" sourceLinked="0"/>
              <c:spPr>
                <a:noFill/>
                <a:ln>
                  <a:noFill/>
                </a:ln>
              </c:spPr>
              <c:txPr>
                <a:bodyPr wrap="none"/>
                <a:lstStyle/>
                <a:p>
                  <a:pPr>
                    <a:defRPr sz="1600" b="1" kern="1200">
                      <a:solidFill>
                        <a:schemeClr val="tx1"/>
                      </a:solidFill>
                      <a:latin typeface="+mj-lt"/>
                      <a:ea typeface="+mj-ea"/>
                      <a:cs typeface="+mj-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9FE-4B27-9C0F-325D7E290E5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61</c:v>
                </c:pt>
                <c:pt idx="1">
                  <c:v>61</c:v>
                </c:pt>
                <c:pt idx="2">
                  <c:v>343</c:v>
                </c:pt>
                <c:pt idx="3">
                  <c:v>520</c:v>
                </c:pt>
              </c:numCache>
            </c:numRef>
          </c:val>
          <c:extLst>
            <c:ext xmlns:c16="http://schemas.microsoft.com/office/drawing/2014/chart" uri="{C3380CC4-5D6E-409C-BE32-E72D297353CC}">
              <c16:uniqueId val="{00000002-A9FE-4B27-9C0F-325D7E290E58}"/>
            </c:ext>
          </c:extLst>
        </c:ser>
        <c:ser>
          <c:idx val="1"/>
          <c:order val="1"/>
          <c:spPr>
            <a:solidFill>
              <a:srgbClr val="F7E0D2"/>
            </a:solidFill>
            <a:ln w="3175" cmpd="sng" algn="ctr">
              <a:solidFill>
                <a:schemeClr val="tx1"/>
              </a:solidFill>
              <a:prstDash val="solid"/>
            </a:ln>
          </c:spPr>
          <c:invertIfNegative val="0"/>
          <c:dLbls>
            <c:dLbl>
              <c:idx val="1"/>
              <c:layout>
                <c:manualLayout>
                  <c:x val="0"/>
                  <c:y val="-1.6485328058028356E-3"/>
                </c:manualLayout>
              </c:layout>
              <c:numFmt formatCode="#,##0;#,##0" sourceLinked="0"/>
              <c:spPr>
                <a:noFill/>
                <a:ln>
                  <a:noFill/>
                </a:ln>
              </c:spPr>
              <c:txPr>
                <a:bodyPr wrap="none"/>
                <a:lstStyle/>
                <a:p>
                  <a:pPr>
                    <a:defRPr sz="1600" kern="1200">
                      <a:solidFill>
                        <a:schemeClr val="tx1"/>
                      </a:solidFill>
                      <a:latin typeface="+mj-lt"/>
                      <a:ea typeface="+mj-ea"/>
                      <a:cs typeface="+mj-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9FE-4B27-9C0F-325D7E290E58}"/>
                </c:ext>
              </c:extLst>
            </c:dLbl>
            <c:dLbl>
              <c:idx val="2"/>
              <c:layout>
                <c:manualLayout>
                  <c:x val="0"/>
                  <c:y val="-1.6485328058028356E-3"/>
                </c:manualLayout>
              </c:layout>
              <c:numFmt formatCode="#,##0;#,##0" sourceLinked="0"/>
              <c:spPr>
                <a:noFill/>
                <a:ln>
                  <a:noFill/>
                </a:ln>
              </c:spPr>
              <c:txPr>
                <a:bodyPr wrap="none"/>
                <a:lstStyle/>
                <a:p>
                  <a:pPr>
                    <a:defRPr sz="1600" kern="1200">
                      <a:solidFill>
                        <a:schemeClr val="tx1"/>
                      </a:solidFill>
                      <a:latin typeface="+mj-lt"/>
                      <a:ea typeface="+mj-ea"/>
                      <a:cs typeface="+mj-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9FE-4B27-9C0F-325D7E290E5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1">
                  <c:v>282</c:v>
                </c:pt>
                <c:pt idx="2">
                  <c:v>177</c:v>
                </c:pt>
              </c:numCache>
            </c:numRef>
          </c:val>
          <c:extLst>
            <c:ext xmlns:c16="http://schemas.microsoft.com/office/drawing/2014/chart" uri="{C3380CC4-5D6E-409C-BE32-E72D297353CC}">
              <c16:uniqueId val="{00000005-A9FE-4B27-9C0F-325D7E290E58}"/>
            </c:ext>
          </c:extLst>
        </c:ser>
        <c:dLbls>
          <c:showLegendKey val="0"/>
          <c:showVal val="0"/>
          <c:showCatName val="0"/>
          <c:showSerName val="0"/>
          <c:showPercent val="0"/>
          <c:showBubbleSize val="0"/>
        </c:dLbls>
        <c:gapWidth val="80"/>
        <c:overlap val="100"/>
        <c:axId val="76336471"/>
        <c:axId val="1"/>
      </c:barChart>
      <c:catAx>
        <c:axId val="7633647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20"/>
          <c:min val="0"/>
        </c:scaling>
        <c:delete val="1"/>
        <c:axPos val="l"/>
        <c:numFmt formatCode="General" sourceLinked="1"/>
        <c:majorTickMark val="out"/>
        <c:minorTickMark val="none"/>
        <c:tickLblPos val="nextTo"/>
        <c:crossAx val="76336471"/>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967213114754103E-3"/>
          <c:y val="0.12298682284040996"/>
          <c:w val="0.98360655737704916"/>
          <c:h val="0.75402635431918008"/>
        </c:manualLayout>
      </c:layout>
      <c:barChart>
        <c:barDir val="col"/>
        <c:grouping val="stacked"/>
        <c:varyColors val="0"/>
        <c:ser>
          <c:idx val="0"/>
          <c:order val="0"/>
          <c:spPr>
            <a:solidFill>
              <a:srgbClr val="E0E7F8"/>
            </a:solidFill>
            <a:ln w="9525" cmpd="sng" algn="ctr">
              <a:solidFill>
                <a:srgbClr val="460073"/>
              </a:solidFill>
              <a:prstDash val="solid"/>
            </a:ln>
          </c:spPr>
          <c:invertIfNegative val="0"/>
          <c:dPt>
            <c:idx val="0"/>
            <c:invertIfNegative val="0"/>
            <c:bubble3D val="0"/>
            <c:spPr>
              <a:solidFill>
                <a:srgbClr val="F0F4DC"/>
              </a:solidFill>
              <a:ln w="9525" cmpd="sng" algn="ctr">
                <a:solidFill>
                  <a:srgbClr val="460073"/>
                </a:solidFill>
                <a:prstDash val="solid"/>
              </a:ln>
            </c:spPr>
            <c:extLst>
              <c:ext xmlns:c16="http://schemas.microsoft.com/office/drawing/2014/chart" uri="{C3380CC4-5D6E-409C-BE32-E72D297353CC}">
                <c16:uniqueId val="{00000001-DDFC-EB41-8208-9EB3069C10B2}"/>
              </c:ext>
            </c:extLst>
          </c:dPt>
          <c:dPt>
            <c:idx val="1"/>
            <c:invertIfNegative val="0"/>
            <c:bubble3D val="0"/>
            <c:spPr>
              <a:solidFill>
                <a:srgbClr val="F0F4DC"/>
              </a:solidFill>
              <a:ln w="9525" cmpd="sng" algn="ctr">
                <a:solidFill>
                  <a:srgbClr val="460073"/>
                </a:solidFill>
                <a:prstDash val="solid"/>
              </a:ln>
            </c:spPr>
            <c:extLst>
              <c:ext xmlns:c16="http://schemas.microsoft.com/office/drawing/2014/chart" uri="{C3380CC4-5D6E-409C-BE32-E72D297353CC}">
                <c16:uniqueId val="{00000003-DDFC-EB41-8208-9EB3069C10B2}"/>
              </c:ext>
            </c:extLst>
          </c:dPt>
          <c:dPt>
            <c:idx val="2"/>
            <c:invertIfNegative val="0"/>
            <c:bubble3D val="0"/>
            <c:spPr>
              <a:solidFill>
                <a:srgbClr val="F0F4DC"/>
              </a:solidFill>
              <a:ln w="9525" cmpd="sng" algn="ctr">
                <a:solidFill>
                  <a:srgbClr val="460073"/>
                </a:solidFill>
                <a:prstDash val="solid"/>
              </a:ln>
            </c:spPr>
            <c:extLst>
              <c:ext xmlns:c16="http://schemas.microsoft.com/office/drawing/2014/chart" uri="{C3380CC4-5D6E-409C-BE32-E72D297353CC}">
                <c16:uniqueId val="{00000005-DDFC-EB41-8208-9EB3069C10B2}"/>
              </c:ext>
            </c:extLst>
          </c:dPt>
          <c:dPt>
            <c:idx val="3"/>
            <c:invertIfNegative val="0"/>
            <c:bubble3D val="0"/>
            <c:spPr>
              <a:solidFill>
                <a:srgbClr val="FBE4D5"/>
              </a:solidFill>
              <a:ln w="9525" cmpd="sng" algn="ctr">
                <a:solidFill>
                  <a:srgbClr val="460073"/>
                </a:solidFill>
                <a:prstDash val="solid"/>
              </a:ln>
            </c:spPr>
            <c:extLst>
              <c:ext xmlns:c16="http://schemas.microsoft.com/office/drawing/2014/chart" uri="{C3380CC4-5D6E-409C-BE32-E72D297353CC}">
                <c16:uniqueId val="{00000007-DDFC-EB41-8208-9EB3069C10B2}"/>
              </c:ext>
            </c:extLst>
          </c:dPt>
          <c:dLbls>
            <c:dLbl>
              <c:idx val="0"/>
              <c:layout>
                <c:manualLayout>
                  <c:x val="0"/>
                  <c:y val="-9.224011713030747E-2"/>
                </c:manualLayout>
              </c:layout>
              <c:numFmt formatCode="#,##0;&quot;-&quot;#,##0" sourceLinked="0"/>
              <c:spPr>
                <a:noFill/>
                <a:ln>
                  <a:noFill/>
                </a:ln>
              </c:spPr>
              <c:txPr>
                <a:bodyPr wrap="none"/>
                <a:lstStyle/>
                <a:p>
                  <a:pPr>
                    <a:defRPr sz="1200" b="1"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DFC-EB41-8208-9EB3069C10B2}"/>
                </c:ext>
              </c:extLst>
            </c:dLbl>
            <c:dLbl>
              <c:idx val="1"/>
              <c:layout>
                <c:manualLayout>
                  <c:x val="0"/>
                  <c:y val="-9.1508052708638363E-2"/>
                </c:manualLayout>
              </c:layout>
              <c:numFmt formatCode="#,##0;&quot;-&quot;#,##0" sourceLinked="0"/>
              <c:spPr>
                <a:noFill/>
                <a:ln>
                  <a:noFill/>
                </a:ln>
              </c:spPr>
              <c:txPr>
                <a:bodyPr wrap="none"/>
                <a:lstStyle/>
                <a:p>
                  <a:pPr>
                    <a:defRPr sz="1200" b="1"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DFC-EB41-8208-9EB3069C10B2}"/>
                </c:ext>
              </c:extLst>
            </c:dLbl>
            <c:dLbl>
              <c:idx val="2"/>
              <c:layout>
                <c:manualLayout>
                  <c:x val="0"/>
                  <c:y val="-0.11420204978038068"/>
                </c:manualLayout>
              </c:layout>
              <c:numFmt formatCode="#,##0;&quot;-&quot;#,##0" sourceLinked="0"/>
              <c:spPr>
                <a:noFill/>
                <a:ln>
                  <a:noFill/>
                </a:ln>
              </c:spPr>
              <c:txPr>
                <a:bodyPr wrap="none"/>
                <a:lstStyle/>
                <a:p>
                  <a:pPr>
                    <a:defRPr sz="1200" b="1"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DFC-EB41-8208-9EB3069C10B2}"/>
                </c:ext>
              </c:extLst>
            </c:dLbl>
            <c:dLbl>
              <c:idx val="3"/>
              <c:layout>
                <c:manualLayout>
                  <c:x val="0"/>
                  <c:y val="-2.9282576866764276E-3"/>
                </c:manualLayout>
              </c:layout>
              <c:numFmt formatCode="#,##0;&quot;-&quot;#,##0" sourceLinked="0"/>
              <c:spPr>
                <a:noFill/>
                <a:ln>
                  <a:noFill/>
                </a:ln>
              </c:spPr>
              <c:txPr>
                <a:bodyPr wrap="none"/>
                <a:lstStyle/>
                <a:p>
                  <a:pPr>
                    <a:defRPr sz="1200" kern="1200">
                      <a:solidFill>
                        <a:srgbClr val="000000"/>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DFC-EB41-8208-9EB3069C10B2}"/>
                </c:ext>
              </c:extLst>
            </c:dLbl>
            <c:dLbl>
              <c:idx val="4"/>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DFC-EB41-8208-9EB3069C10B2}"/>
                </c:ext>
              </c:extLst>
            </c:dLbl>
            <c:dLbl>
              <c:idx val="5"/>
              <c:layout>
                <c:manualLayout>
                  <c:x val="0"/>
                  <c:y val="-2.9282576866764276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DDFC-EB41-8208-9EB3069C10B2}"/>
                </c:ext>
              </c:extLst>
            </c:dLbl>
            <c:dLbl>
              <c:idx val="6"/>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DDFC-EB41-8208-9EB3069C10B2}"/>
                </c:ext>
              </c:extLst>
            </c:dLbl>
            <c:dLbl>
              <c:idx val="7"/>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DDFC-EB41-8208-9EB3069C10B2}"/>
                </c:ext>
              </c:extLst>
            </c:dLbl>
            <c:dLbl>
              <c:idx val="8"/>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DDFC-EB41-8208-9EB3069C10B2}"/>
                </c:ext>
              </c:extLst>
            </c:dLbl>
            <c:dLbl>
              <c:idx val="9"/>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DDFC-EB41-8208-9EB3069C10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65.900000000000006</c:v>
                </c:pt>
                <c:pt idx="1">
                  <c:v>64.7</c:v>
                </c:pt>
                <c:pt idx="2">
                  <c:v>102.9</c:v>
                </c:pt>
                <c:pt idx="3">
                  <c:v>74.900000000000006</c:v>
                </c:pt>
                <c:pt idx="4">
                  <c:v>126.2</c:v>
                </c:pt>
                <c:pt idx="5">
                  <c:v>188</c:v>
                </c:pt>
                <c:pt idx="6">
                  <c:v>175.45901711013551</c:v>
                </c:pt>
                <c:pt idx="7">
                  <c:v>187.95905346000001</c:v>
                </c:pt>
                <c:pt idx="8">
                  <c:v>181.73307099000002</c:v>
                </c:pt>
                <c:pt idx="9">
                  <c:v>181.42282488000001</c:v>
                </c:pt>
              </c:numCache>
            </c:numRef>
          </c:val>
          <c:extLst>
            <c:ext xmlns:c16="http://schemas.microsoft.com/office/drawing/2014/chart" uri="{C3380CC4-5D6E-409C-BE32-E72D297353CC}">
              <c16:uniqueId val="{0000000E-DDFC-EB41-8208-9EB3069C10B2}"/>
            </c:ext>
          </c:extLst>
        </c:ser>
        <c:ser>
          <c:idx val="1"/>
          <c:order val="1"/>
          <c:spPr>
            <a:solidFill>
              <a:srgbClr val="FBE4D5"/>
            </a:solidFill>
            <a:ln w="9525" cmpd="sng" algn="ctr">
              <a:solidFill>
                <a:srgbClr val="460073"/>
              </a:solidFill>
              <a:prstDash val="solid"/>
            </a:ln>
          </c:spPr>
          <c:invertIfNegative val="0"/>
          <c:dPt>
            <c:idx val="3"/>
            <c:invertIfNegative val="0"/>
            <c:bubble3D val="0"/>
            <c:spPr>
              <a:solidFill>
                <a:srgbClr val="F0F4DC"/>
              </a:solidFill>
              <a:ln w="9525" cmpd="sng" algn="ctr">
                <a:solidFill>
                  <a:srgbClr val="460073"/>
                </a:solidFill>
                <a:prstDash val="solid"/>
              </a:ln>
            </c:spPr>
            <c:extLst>
              <c:ext xmlns:c16="http://schemas.microsoft.com/office/drawing/2014/chart" uri="{C3380CC4-5D6E-409C-BE32-E72D297353CC}">
                <c16:uniqueId val="{00000010-DDFC-EB41-8208-9EB3069C10B2}"/>
              </c:ext>
            </c:extLst>
          </c:dPt>
          <c:dLbls>
            <c:dLbl>
              <c:idx val="3"/>
              <c:layout>
                <c:manualLayout>
                  <c:x val="0"/>
                  <c:y val="-2.9282576866764276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DDFC-EB41-8208-9EB3069C10B2}"/>
                </c:ext>
              </c:extLst>
            </c:dLbl>
            <c:dLbl>
              <c:idx val="4"/>
              <c:layout>
                <c:manualLayout>
                  <c:x val="0"/>
                  <c:y val="-2.9282576866764276E-3"/>
                </c:manualLayout>
              </c:layout>
              <c:numFmt formatCode="#,##0;&quot;-&quot;#,##0" sourceLinked="0"/>
              <c:spPr>
                <a:noFill/>
                <a:ln>
                  <a:noFill/>
                </a:ln>
              </c:spPr>
              <c:txPr>
                <a:bodyPr wrap="none"/>
                <a:lstStyle/>
                <a:p>
                  <a:pPr>
                    <a:defRPr sz="1200" kern="1200">
                      <a:solidFill>
                        <a:srgbClr val="000000"/>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DDFC-EB41-8208-9EB3069C10B2}"/>
                </c:ext>
              </c:extLst>
            </c:dLbl>
            <c:dLbl>
              <c:idx val="5"/>
              <c:layout>
                <c:manualLayout>
                  <c:x val="0"/>
                  <c:y val="-2.1961932650073207E-3"/>
                </c:manualLayout>
              </c:layout>
              <c:numFmt formatCode="#,##0;&quot;-&quot;#,##0" sourceLinked="0"/>
              <c:spPr>
                <a:noFill/>
                <a:ln>
                  <a:noFill/>
                </a:ln>
              </c:spPr>
              <c:txPr>
                <a:bodyPr wrap="none"/>
                <a:lstStyle/>
                <a:p>
                  <a:pPr>
                    <a:defRPr sz="1200" kern="1200">
                      <a:solidFill>
                        <a:srgbClr val="000000"/>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DDFC-EB41-8208-9EB3069C10B2}"/>
                </c:ext>
              </c:extLst>
            </c:dLbl>
            <c:dLbl>
              <c:idx val="6"/>
              <c:layout>
                <c:manualLayout>
                  <c:x val="0"/>
                  <c:y val="-2.1961932650073207E-3"/>
                </c:manualLayout>
              </c:layout>
              <c:numFmt formatCode="#,##0;&quot;-&quot;#,##0" sourceLinked="0"/>
              <c:spPr>
                <a:noFill/>
                <a:ln>
                  <a:noFill/>
                </a:ln>
              </c:spPr>
              <c:txPr>
                <a:bodyPr wrap="none"/>
                <a:lstStyle/>
                <a:p>
                  <a:pPr>
                    <a:defRPr sz="1200" kern="1200">
                      <a:solidFill>
                        <a:srgbClr val="000000"/>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DDFC-EB41-8208-9EB3069C10B2}"/>
                </c:ext>
              </c:extLst>
            </c:dLbl>
            <c:dLbl>
              <c:idx val="7"/>
              <c:layout>
                <c:manualLayout>
                  <c:x val="0"/>
                  <c:y val="-2.1961932650073207E-3"/>
                </c:manualLayout>
              </c:layout>
              <c:numFmt formatCode="#,##0;&quot;-&quot;#,##0" sourceLinked="0"/>
              <c:spPr>
                <a:noFill/>
                <a:ln>
                  <a:noFill/>
                </a:ln>
              </c:spPr>
              <c:txPr>
                <a:bodyPr wrap="none"/>
                <a:lstStyle/>
                <a:p>
                  <a:pPr>
                    <a:defRPr sz="1200" kern="1200">
                      <a:solidFill>
                        <a:srgbClr val="000000"/>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DDFC-EB41-8208-9EB3069C10B2}"/>
                </c:ext>
              </c:extLst>
            </c:dLbl>
            <c:dLbl>
              <c:idx val="8"/>
              <c:layout>
                <c:manualLayout>
                  <c:x val="0"/>
                  <c:y val="-2.1961932650073207E-3"/>
                </c:manualLayout>
              </c:layout>
              <c:numFmt formatCode="#,##0;&quot;-&quot;#,##0" sourceLinked="0"/>
              <c:spPr>
                <a:noFill/>
                <a:ln>
                  <a:noFill/>
                </a:ln>
              </c:spPr>
              <c:txPr>
                <a:bodyPr wrap="none"/>
                <a:lstStyle/>
                <a:p>
                  <a:pPr>
                    <a:defRPr sz="1200" kern="1200">
                      <a:solidFill>
                        <a:srgbClr val="000000"/>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DDFC-EB41-8208-9EB3069C10B2}"/>
                </c:ext>
              </c:extLst>
            </c:dLbl>
            <c:dLbl>
              <c:idx val="9"/>
              <c:layout>
                <c:manualLayout>
                  <c:x val="0"/>
                  <c:y val="-2.9282576866764276E-3"/>
                </c:manualLayout>
              </c:layout>
              <c:numFmt formatCode="#,##0;&quot;-&quot;#,##0" sourceLinked="0"/>
              <c:spPr>
                <a:noFill/>
                <a:ln>
                  <a:noFill/>
                </a:ln>
              </c:spPr>
              <c:txPr>
                <a:bodyPr wrap="none"/>
                <a:lstStyle/>
                <a:p>
                  <a:pPr>
                    <a:defRPr sz="1200" kern="1200">
                      <a:solidFill>
                        <a:srgbClr val="000000"/>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DDFC-EB41-8208-9EB3069C10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Sheet1!$A$2:$J$2</c:f>
              <c:numCache>
                <c:formatCode>General</c:formatCode>
                <c:ptCount val="10"/>
                <c:pt idx="3">
                  <c:v>118.5</c:v>
                </c:pt>
                <c:pt idx="4">
                  <c:v>85.999999999999986</c:v>
                </c:pt>
                <c:pt idx="5">
                  <c:v>159.42027914820676</c:v>
                </c:pt>
                <c:pt idx="6">
                  <c:v>252.93674076074535</c:v>
                </c:pt>
                <c:pt idx="7">
                  <c:v>238.31577088657747</c:v>
                </c:pt>
                <c:pt idx="8">
                  <c:v>251.24919824065327</c:v>
                </c:pt>
                <c:pt idx="9">
                  <c:v>200.55855753501407</c:v>
                </c:pt>
              </c:numCache>
            </c:numRef>
          </c:val>
          <c:extLst>
            <c:ext xmlns:c16="http://schemas.microsoft.com/office/drawing/2014/chart" uri="{C3380CC4-5D6E-409C-BE32-E72D297353CC}">
              <c16:uniqueId val="{00000017-DDFC-EB41-8208-9EB3069C10B2}"/>
            </c:ext>
          </c:extLst>
        </c:ser>
        <c:ser>
          <c:idx val="2"/>
          <c:order val="2"/>
          <c:spPr>
            <a:solidFill>
              <a:srgbClr val="F0F4DC"/>
            </a:solidFill>
            <a:ln w="9525" cmpd="sng" algn="ctr">
              <a:solidFill>
                <a:srgbClr val="460073"/>
              </a:solidFill>
              <a:prstDash val="solid"/>
            </a:ln>
          </c:spPr>
          <c:invertIfNegative val="0"/>
          <c:dLbls>
            <c:dLbl>
              <c:idx val="4"/>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DDFC-EB41-8208-9EB3069C10B2}"/>
                </c:ext>
              </c:extLst>
            </c:dLbl>
            <c:dLbl>
              <c:idx val="5"/>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DDFC-EB41-8208-9EB3069C10B2}"/>
                </c:ext>
              </c:extLst>
            </c:dLbl>
            <c:dLbl>
              <c:idx val="6"/>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DDFC-EB41-8208-9EB3069C10B2}"/>
                </c:ext>
              </c:extLst>
            </c:dLbl>
            <c:dLbl>
              <c:idx val="7"/>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DDFC-EB41-8208-9EB3069C10B2}"/>
                </c:ext>
              </c:extLst>
            </c:dLbl>
            <c:dLbl>
              <c:idx val="8"/>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DDFC-EB41-8208-9EB3069C10B2}"/>
                </c:ext>
              </c:extLst>
            </c:dLbl>
            <c:dLbl>
              <c:idx val="9"/>
              <c:layout>
                <c:manualLayout>
                  <c:x val="0"/>
                  <c:y val="-2.1961932650073207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DDFC-EB41-8208-9EB3069C10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Sheet1!$A$3:$J$3</c:f>
              <c:numCache>
                <c:formatCode>General</c:formatCode>
                <c:ptCount val="10"/>
                <c:pt idx="4">
                  <c:v>121.80000000000001</c:v>
                </c:pt>
                <c:pt idx="5">
                  <c:v>148.93585799966672</c:v>
                </c:pt>
                <c:pt idx="6">
                  <c:v>126.71922890550411</c:v>
                </c:pt>
                <c:pt idx="7">
                  <c:v>101.66138542953308</c:v>
                </c:pt>
                <c:pt idx="8">
                  <c:v>74.762262214889574</c:v>
                </c:pt>
                <c:pt idx="9">
                  <c:v>65.987975661312021</c:v>
                </c:pt>
              </c:numCache>
            </c:numRef>
          </c:val>
          <c:extLst>
            <c:ext xmlns:c16="http://schemas.microsoft.com/office/drawing/2014/chart" uri="{C3380CC4-5D6E-409C-BE32-E72D297353CC}">
              <c16:uniqueId val="{0000001E-DDFC-EB41-8208-9EB3069C10B2}"/>
            </c:ext>
          </c:extLst>
        </c:ser>
        <c:dLbls>
          <c:showLegendKey val="0"/>
          <c:showVal val="0"/>
          <c:showCatName val="0"/>
          <c:showSerName val="0"/>
          <c:showPercent val="0"/>
          <c:showBubbleSize val="0"/>
        </c:dLbls>
        <c:gapWidth val="80"/>
        <c:overlap val="100"/>
        <c:axId val="1300799328"/>
        <c:axId val="1"/>
      </c:barChart>
      <c:barChart>
        <c:barDir val="col"/>
        <c:grouping val="clustered"/>
        <c:varyColors val="0"/>
        <c:ser>
          <c:idx val="3"/>
          <c:order val="3"/>
          <c:invertIfNegative val="0"/>
          <c:extLst>
            <c:ext xmlns:c16="http://schemas.microsoft.com/office/drawing/2014/chart" uri="{C3380CC4-5D6E-409C-BE32-E72D297353CC}">
              <c16:uniqueId val="{0000001F-DDFC-EB41-8208-9EB3069C10B2}"/>
            </c:ext>
          </c:extLst>
        </c:ser>
        <c:dLbls>
          <c:showLegendKey val="0"/>
          <c:showVal val="0"/>
          <c:showCatName val="0"/>
          <c:showSerName val="0"/>
          <c:showPercent val="0"/>
          <c:showBubbleSize val="0"/>
        </c:dLbls>
        <c:gapWidth val="150"/>
        <c:axId val="2"/>
        <c:axId val="3"/>
      </c:barChart>
      <c:catAx>
        <c:axId val="130079932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600"/>
          <c:min val="-2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1300799328"/>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At val="0"/>
        <c:auto val="0"/>
        <c:lblAlgn val="ctr"/>
        <c:lblOffset val="100"/>
        <c:noMultiLvlLbl val="0"/>
      </c:catAx>
      <c:valAx>
        <c:axId val="3"/>
        <c:scaling>
          <c:orientation val="minMax"/>
          <c:max val="15"/>
          <c:min val="-95"/>
        </c:scaling>
        <c:delete val="0"/>
        <c:axPos val="r"/>
        <c:majorGridlines>
          <c:spPr>
            <a:ln>
              <a:noFill/>
            </a:ln>
          </c:spPr>
        </c:majorGridlines>
        <c:majorTickMark val="none"/>
        <c:minorTickMark val="none"/>
        <c:tickLblPos val="none"/>
        <c:spPr>
          <a:ln w="9525" cmpd="sng" algn="ctr">
            <a:solidFill>
              <a:schemeClr val="bg1"/>
            </a:solidFill>
            <a:prstDash val="solid"/>
          </a:ln>
        </c:spPr>
        <c:crossAx val="2"/>
        <c:crosses val="max"/>
        <c:crossBetween val="between"/>
      </c:valAx>
    </c:plotArea>
    <c:plotVisOnly val="0"/>
    <c:dispBlanksAs val="gap"/>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115384615384615E-2"/>
          <c:y val="0.20611702127659576"/>
          <c:w val="0.90576923076923077"/>
          <c:h val="0.58776595744680848"/>
        </c:manualLayout>
      </c:layout>
      <c:lineChart>
        <c:grouping val="standard"/>
        <c:varyColors val="0"/>
        <c:ser>
          <c:idx val="0"/>
          <c:order val="0"/>
          <c:spPr>
            <a:ln w="12700" cmpd="sng" algn="ctr">
              <a:solidFill>
                <a:srgbClr val="B55113"/>
              </a:solidFill>
              <a:prstDash val="solid"/>
            </a:ln>
          </c:spPr>
          <c:marker>
            <c:symbol val="none"/>
          </c:marker>
          <c:dPt>
            <c:idx val="0"/>
            <c:marker>
              <c:symbol val="circle"/>
              <c:size val="7"/>
              <c:spPr>
                <a:solidFill>
                  <a:srgbClr val="B55113"/>
                </a:solidFill>
                <a:ln w="9525" cmpd="sng" algn="ctr">
                  <a:solidFill>
                    <a:srgbClr val="B55113"/>
                  </a:solidFill>
                  <a:prstDash val="solid"/>
                </a:ln>
              </c:spPr>
            </c:marker>
            <c:bubble3D val="0"/>
            <c:extLst>
              <c:ext xmlns:c16="http://schemas.microsoft.com/office/drawing/2014/chart" uri="{C3380CC4-5D6E-409C-BE32-E72D297353CC}">
                <c16:uniqueId val="{00000000-9334-8844-A55D-FA7BD9BE9DD3}"/>
              </c:ext>
            </c:extLst>
          </c:dPt>
          <c:dPt>
            <c:idx val="1"/>
            <c:marker>
              <c:symbol val="circle"/>
              <c:size val="7"/>
              <c:spPr>
                <a:solidFill>
                  <a:srgbClr val="B55113"/>
                </a:solidFill>
                <a:ln w="9525" cmpd="sng" algn="ctr">
                  <a:solidFill>
                    <a:srgbClr val="B55113"/>
                  </a:solidFill>
                  <a:prstDash val="solid"/>
                </a:ln>
              </c:spPr>
            </c:marker>
            <c:bubble3D val="0"/>
            <c:extLst>
              <c:ext xmlns:c16="http://schemas.microsoft.com/office/drawing/2014/chart" uri="{C3380CC4-5D6E-409C-BE32-E72D297353CC}">
                <c16:uniqueId val="{00000001-9334-8844-A55D-FA7BD9BE9DD3}"/>
              </c:ext>
            </c:extLst>
          </c:dPt>
          <c:dPt>
            <c:idx val="2"/>
            <c:marker>
              <c:symbol val="circle"/>
              <c:size val="7"/>
              <c:spPr>
                <a:solidFill>
                  <a:srgbClr val="B55113"/>
                </a:solidFill>
                <a:ln w="9525" cmpd="sng" algn="ctr">
                  <a:solidFill>
                    <a:srgbClr val="B55113"/>
                  </a:solidFill>
                  <a:prstDash val="solid"/>
                </a:ln>
              </c:spPr>
            </c:marker>
            <c:bubble3D val="0"/>
            <c:extLst>
              <c:ext xmlns:c16="http://schemas.microsoft.com/office/drawing/2014/chart" uri="{C3380CC4-5D6E-409C-BE32-E72D297353CC}">
                <c16:uniqueId val="{00000002-9334-8844-A55D-FA7BD9BE9DD3}"/>
              </c:ext>
            </c:extLst>
          </c:dPt>
          <c:dPt>
            <c:idx val="3"/>
            <c:marker>
              <c:symbol val="circle"/>
              <c:size val="7"/>
              <c:spPr>
                <a:solidFill>
                  <a:srgbClr val="B55113"/>
                </a:solidFill>
                <a:ln w="9525" cmpd="sng" algn="ctr">
                  <a:solidFill>
                    <a:srgbClr val="B55113"/>
                  </a:solidFill>
                  <a:prstDash val="solid"/>
                </a:ln>
              </c:spPr>
            </c:marker>
            <c:bubble3D val="0"/>
            <c:extLst>
              <c:ext xmlns:c16="http://schemas.microsoft.com/office/drawing/2014/chart" uri="{C3380CC4-5D6E-409C-BE32-E72D297353CC}">
                <c16:uniqueId val="{00000003-9334-8844-A55D-FA7BD9BE9DD3}"/>
              </c:ext>
            </c:extLst>
          </c:dPt>
          <c:dPt>
            <c:idx val="4"/>
            <c:marker>
              <c:symbol val="circle"/>
              <c:size val="7"/>
              <c:spPr>
                <a:solidFill>
                  <a:srgbClr val="B55113"/>
                </a:solidFill>
                <a:ln w="9525" cmpd="sng" algn="ctr">
                  <a:solidFill>
                    <a:srgbClr val="B55113"/>
                  </a:solidFill>
                  <a:prstDash val="solid"/>
                </a:ln>
              </c:spPr>
            </c:marker>
            <c:bubble3D val="0"/>
            <c:extLst>
              <c:ext xmlns:c16="http://schemas.microsoft.com/office/drawing/2014/chart" uri="{C3380CC4-5D6E-409C-BE32-E72D297353CC}">
                <c16:uniqueId val="{00000004-9334-8844-A55D-FA7BD9BE9DD3}"/>
              </c:ext>
            </c:extLst>
          </c:dPt>
          <c:dPt>
            <c:idx val="5"/>
            <c:marker>
              <c:symbol val="circle"/>
              <c:size val="7"/>
              <c:spPr>
                <a:solidFill>
                  <a:srgbClr val="B55113"/>
                </a:solidFill>
                <a:ln w="9525" cmpd="sng" algn="ctr">
                  <a:solidFill>
                    <a:srgbClr val="B55113"/>
                  </a:solidFill>
                  <a:prstDash val="solid"/>
                </a:ln>
              </c:spPr>
            </c:marker>
            <c:bubble3D val="0"/>
            <c:extLst>
              <c:ext xmlns:c16="http://schemas.microsoft.com/office/drawing/2014/chart" uri="{C3380CC4-5D6E-409C-BE32-E72D297353CC}">
                <c16:uniqueId val="{00000005-9334-8844-A55D-FA7BD9BE9DD3}"/>
              </c:ext>
            </c:extLst>
          </c:dPt>
          <c:dLbls>
            <c:dLbl>
              <c:idx val="0"/>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334-8844-A55D-FA7BD9BE9DD3}"/>
                </c:ext>
              </c:extLst>
            </c:dLbl>
            <c:dLbl>
              <c:idx val="1"/>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334-8844-A55D-FA7BD9BE9DD3}"/>
                </c:ext>
              </c:extLst>
            </c:dLbl>
            <c:dLbl>
              <c:idx val="2"/>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334-8844-A55D-FA7BD9BE9DD3}"/>
                </c:ext>
              </c:extLst>
            </c:dLbl>
            <c:dLbl>
              <c:idx val="3"/>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334-8844-A55D-FA7BD9BE9DD3}"/>
                </c:ext>
              </c:extLst>
            </c:dLbl>
            <c:dLbl>
              <c:idx val="4"/>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334-8844-A55D-FA7BD9BE9DD3}"/>
                </c:ext>
              </c:extLst>
            </c:dLbl>
            <c:dLbl>
              <c:idx val="5"/>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334-8844-A55D-FA7BD9BE9DD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143.80000000000001</c:v>
                </c:pt>
                <c:pt idx="1">
                  <c:v>144.4</c:v>
                </c:pt>
                <c:pt idx="2">
                  <c:v>148.69999999999999</c:v>
                </c:pt>
                <c:pt idx="3">
                  <c:v>152.19999999999999</c:v>
                </c:pt>
                <c:pt idx="4">
                  <c:v>155.6</c:v>
                </c:pt>
                <c:pt idx="5">
                  <c:v>159.5</c:v>
                </c:pt>
              </c:numCache>
            </c:numRef>
          </c:val>
          <c:smooth val="0"/>
          <c:extLst>
            <c:ext xmlns:c16="http://schemas.microsoft.com/office/drawing/2014/chart" uri="{C3380CC4-5D6E-409C-BE32-E72D297353CC}">
              <c16:uniqueId val="{00000006-9334-8844-A55D-FA7BD9BE9DD3}"/>
            </c:ext>
          </c:extLst>
        </c:ser>
        <c:dLbls>
          <c:showLegendKey val="0"/>
          <c:showVal val="0"/>
          <c:showCatName val="0"/>
          <c:showSerName val="0"/>
          <c:showPercent val="0"/>
          <c:showBubbleSize val="0"/>
        </c:dLbls>
        <c:smooth val="0"/>
        <c:axId val="1020467248"/>
        <c:axId val="1"/>
      </c:lineChart>
      <c:catAx>
        <c:axId val="1020467248"/>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300"/>
          <c:min val="50"/>
        </c:scaling>
        <c:delete val="1"/>
        <c:axPos val="l"/>
        <c:numFmt formatCode="General" sourceLinked="1"/>
        <c:majorTickMark val="out"/>
        <c:minorTickMark val="none"/>
        <c:tickLblPos val="nextTo"/>
        <c:crossAx val="1020467248"/>
        <c:crosses val="min"/>
        <c:crossBetween val="midCat"/>
      </c:valAx>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372453928225024E-2"/>
          <c:y val="0.20611702127659576"/>
          <c:w val="0.92725509214354995"/>
          <c:h val="0.58776595744680848"/>
        </c:manualLayout>
      </c:layout>
      <c:lineChart>
        <c:grouping val="standard"/>
        <c:varyColors val="0"/>
        <c:ser>
          <c:idx val="0"/>
          <c:order val="0"/>
          <c:spPr>
            <a:ln w="12700" cmpd="sng" algn="ctr">
              <a:solidFill>
                <a:srgbClr val="6E6F73"/>
              </a:solidFill>
              <a:prstDash val="solid"/>
            </a:ln>
          </c:spPr>
          <c:marker>
            <c:symbol val="none"/>
          </c:marker>
          <c:dPt>
            <c:idx val="0"/>
            <c:marker>
              <c:symbol val="triangle"/>
              <c:size val="7"/>
              <c:spPr>
                <a:solidFill>
                  <a:srgbClr val="6E6F73"/>
                </a:solidFill>
                <a:ln w="9525" cmpd="sng" algn="ctr">
                  <a:solidFill>
                    <a:srgbClr val="6E6F73"/>
                  </a:solidFill>
                  <a:prstDash val="solid"/>
                </a:ln>
              </c:spPr>
            </c:marker>
            <c:bubble3D val="0"/>
            <c:extLst>
              <c:ext xmlns:c16="http://schemas.microsoft.com/office/drawing/2014/chart" uri="{C3380CC4-5D6E-409C-BE32-E72D297353CC}">
                <c16:uniqueId val="{00000000-C854-AA41-AFBB-5ED23BEC725A}"/>
              </c:ext>
            </c:extLst>
          </c:dPt>
          <c:dPt>
            <c:idx val="1"/>
            <c:marker>
              <c:symbol val="triangle"/>
              <c:size val="7"/>
              <c:spPr>
                <a:solidFill>
                  <a:srgbClr val="6E6F73"/>
                </a:solidFill>
                <a:ln w="9525" cmpd="sng" algn="ctr">
                  <a:solidFill>
                    <a:srgbClr val="6E6F73"/>
                  </a:solidFill>
                  <a:prstDash val="solid"/>
                </a:ln>
              </c:spPr>
            </c:marker>
            <c:bubble3D val="0"/>
            <c:extLst>
              <c:ext xmlns:c16="http://schemas.microsoft.com/office/drawing/2014/chart" uri="{C3380CC4-5D6E-409C-BE32-E72D297353CC}">
                <c16:uniqueId val="{00000001-C854-AA41-AFBB-5ED23BEC725A}"/>
              </c:ext>
            </c:extLst>
          </c:dPt>
          <c:dPt>
            <c:idx val="2"/>
            <c:marker>
              <c:symbol val="triangle"/>
              <c:size val="7"/>
              <c:spPr>
                <a:solidFill>
                  <a:srgbClr val="6E6F73"/>
                </a:solidFill>
                <a:ln w="9525" cmpd="sng" algn="ctr">
                  <a:solidFill>
                    <a:srgbClr val="6E6F73"/>
                  </a:solidFill>
                  <a:prstDash val="solid"/>
                </a:ln>
              </c:spPr>
            </c:marker>
            <c:bubble3D val="0"/>
            <c:extLst>
              <c:ext xmlns:c16="http://schemas.microsoft.com/office/drawing/2014/chart" uri="{C3380CC4-5D6E-409C-BE32-E72D297353CC}">
                <c16:uniqueId val="{00000002-C854-AA41-AFBB-5ED23BEC725A}"/>
              </c:ext>
            </c:extLst>
          </c:dPt>
          <c:dPt>
            <c:idx val="3"/>
            <c:marker>
              <c:symbol val="triangle"/>
              <c:size val="7"/>
              <c:spPr>
                <a:solidFill>
                  <a:srgbClr val="6E6F73"/>
                </a:solidFill>
                <a:ln w="9525" cmpd="sng" algn="ctr">
                  <a:solidFill>
                    <a:srgbClr val="6E6F73"/>
                  </a:solidFill>
                  <a:prstDash val="solid"/>
                </a:ln>
              </c:spPr>
            </c:marker>
            <c:bubble3D val="0"/>
            <c:extLst>
              <c:ext xmlns:c16="http://schemas.microsoft.com/office/drawing/2014/chart" uri="{C3380CC4-5D6E-409C-BE32-E72D297353CC}">
                <c16:uniqueId val="{00000003-C854-AA41-AFBB-5ED23BEC725A}"/>
              </c:ext>
            </c:extLst>
          </c:dPt>
          <c:dPt>
            <c:idx val="4"/>
            <c:marker>
              <c:symbol val="triangle"/>
              <c:size val="7"/>
              <c:spPr>
                <a:solidFill>
                  <a:srgbClr val="6E6F73"/>
                </a:solidFill>
                <a:ln w="9525" cmpd="sng" algn="ctr">
                  <a:solidFill>
                    <a:srgbClr val="6E6F73"/>
                  </a:solidFill>
                  <a:prstDash val="solid"/>
                </a:ln>
              </c:spPr>
            </c:marker>
            <c:bubble3D val="0"/>
            <c:extLst>
              <c:ext xmlns:c16="http://schemas.microsoft.com/office/drawing/2014/chart" uri="{C3380CC4-5D6E-409C-BE32-E72D297353CC}">
                <c16:uniqueId val="{00000004-C854-AA41-AFBB-5ED23BEC725A}"/>
              </c:ext>
            </c:extLst>
          </c:dPt>
          <c:dPt>
            <c:idx val="5"/>
            <c:marker>
              <c:symbol val="triangle"/>
              <c:size val="7"/>
              <c:spPr>
                <a:solidFill>
                  <a:srgbClr val="6E6F73"/>
                </a:solidFill>
                <a:ln w="9525" cmpd="sng" algn="ctr">
                  <a:solidFill>
                    <a:srgbClr val="6E6F73"/>
                  </a:solidFill>
                  <a:prstDash val="solid"/>
                </a:ln>
              </c:spPr>
            </c:marker>
            <c:bubble3D val="0"/>
            <c:extLst>
              <c:ext xmlns:c16="http://schemas.microsoft.com/office/drawing/2014/chart" uri="{C3380CC4-5D6E-409C-BE32-E72D297353CC}">
                <c16:uniqueId val="{00000005-C854-AA41-AFBB-5ED23BEC725A}"/>
              </c:ext>
            </c:extLst>
          </c:dPt>
          <c:dLbls>
            <c:dLbl>
              <c:idx val="0"/>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854-AA41-AFBB-5ED23BEC725A}"/>
                </c:ext>
              </c:extLst>
            </c:dLbl>
            <c:dLbl>
              <c:idx val="1"/>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854-AA41-AFBB-5ED23BEC725A}"/>
                </c:ext>
              </c:extLst>
            </c:dLbl>
            <c:dLbl>
              <c:idx val="2"/>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854-AA41-AFBB-5ED23BEC725A}"/>
                </c:ext>
              </c:extLst>
            </c:dLbl>
            <c:dLbl>
              <c:idx val="3"/>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854-AA41-AFBB-5ED23BEC725A}"/>
                </c:ext>
              </c:extLst>
            </c:dLbl>
            <c:dLbl>
              <c:idx val="4"/>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854-AA41-AFBB-5ED23BEC725A}"/>
                </c:ext>
              </c:extLst>
            </c:dLbl>
            <c:dLbl>
              <c:idx val="5"/>
              <c:layout>
                <c:manualLayout>
                  <c:x val="0"/>
                  <c:y val="-0.1609042553191489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854-AA41-AFBB-5ED23BEC72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62.8</c:v>
                </c:pt>
                <c:pt idx="1">
                  <c:v>67</c:v>
                </c:pt>
                <c:pt idx="2">
                  <c:v>63.2</c:v>
                </c:pt>
                <c:pt idx="3">
                  <c:v>60.9</c:v>
                </c:pt>
                <c:pt idx="4">
                  <c:v>60.7</c:v>
                </c:pt>
                <c:pt idx="5">
                  <c:v>61.1</c:v>
                </c:pt>
              </c:numCache>
            </c:numRef>
          </c:val>
          <c:smooth val="0"/>
          <c:extLst>
            <c:ext xmlns:c16="http://schemas.microsoft.com/office/drawing/2014/chart" uri="{C3380CC4-5D6E-409C-BE32-E72D297353CC}">
              <c16:uniqueId val="{00000006-C854-AA41-AFBB-5ED23BEC725A}"/>
            </c:ext>
          </c:extLst>
        </c:ser>
        <c:dLbls>
          <c:showLegendKey val="0"/>
          <c:showVal val="0"/>
          <c:showCatName val="0"/>
          <c:showSerName val="0"/>
          <c:showPercent val="0"/>
          <c:showBubbleSize val="0"/>
        </c:dLbls>
        <c:smooth val="0"/>
        <c:axId val="1020511200"/>
        <c:axId val="1"/>
      </c:lineChart>
      <c:catAx>
        <c:axId val="1020511200"/>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90"/>
          <c:min val="50"/>
        </c:scaling>
        <c:delete val="1"/>
        <c:axPos val="l"/>
        <c:numFmt formatCode="General" sourceLinked="1"/>
        <c:majorTickMark val="out"/>
        <c:minorTickMark val="none"/>
        <c:tickLblPos val="nextTo"/>
        <c:crossAx val="1020511200"/>
        <c:crosses val="min"/>
        <c:crossBetween val="midCat"/>
      </c:valAx>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156941649899398E-2"/>
          <c:y val="0.2029520295202952"/>
          <c:w val="0.9476861167002012"/>
          <c:h val="0.60639606396063961"/>
        </c:manualLayout>
      </c:layout>
      <c:barChart>
        <c:barDir val="col"/>
        <c:grouping val="stacked"/>
        <c:varyColors val="0"/>
        <c:ser>
          <c:idx val="0"/>
          <c:order val="0"/>
          <c:spPr>
            <a:solidFill>
              <a:srgbClr val="ED9258"/>
            </a:solidFill>
            <a:ln>
              <a:noFill/>
            </a:ln>
          </c:spPr>
          <c:invertIfNegative val="0"/>
          <c:dLbls>
            <c:dLbl>
              <c:idx val="0"/>
              <c:layout>
                <c:manualLayout>
                  <c:x val="0"/>
                  <c:y val="-0.290282902829028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67A-0046-AAF0-E890F048B78F}"/>
                </c:ext>
              </c:extLst>
            </c:dLbl>
            <c:dLbl>
              <c:idx val="1"/>
              <c:layout>
                <c:manualLayout>
                  <c:x val="0"/>
                  <c:y val="-0.30258302583025831"/>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67A-0046-AAF0-E890F048B78F}"/>
                </c:ext>
              </c:extLst>
            </c:dLbl>
            <c:dLbl>
              <c:idx val="2"/>
              <c:layout>
                <c:manualLayout>
                  <c:x val="0"/>
                  <c:y val="-0.3185731857318573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67A-0046-AAF0-E890F048B78F}"/>
                </c:ext>
              </c:extLst>
            </c:dLbl>
            <c:dLbl>
              <c:idx val="3"/>
              <c:layout>
                <c:manualLayout>
                  <c:x val="0"/>
                  <c:y val="-0.32841328413284132"/>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67A-0046-AAF0-E890F048B78F}"/>
                </c:ext>
              </c:extLst>
            </c:dLbl>
            <c:dLbl>
              <c:idx val="4"/>
              <c:layout>
                <c:manualLayout>
                  <c:x val="0"/>
                  <c:y val="-0.3407134071340713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67A-0046-AAF0-E890F048B78F}"/>
                </c:ext>
              </c:extLst>
            </c:dLbl>
            <c:dLbl>
              <c:idx val="5"/>
              <c:layout>
                <c:manualLayout>
                  <c:x val="0"/>
                  <c:y val="-0.35424354243542433"/>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67A-0046-AAF0-E890F048B78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467.37516953988501</c:v>
                </c:pt>
                <c:pt idx="1">
                  <c:v>494.46884926805677</c:v>
                </c:pt>
                <c:pt idx="2">
                  <c:v>531.11994533563063</c:v>
                </c:pt>
                <c:pt idx="3">
                  <c:v>555.71842102071503</c:v>
                </c:pt>
                <c:pt idx="4">
                  <c:v>583.84098455646279</c:v>
                </c:pt>
                <c:pt idx="5">
                  <c:v>611.49300511621618</c:v>
                </c:pt>
              </c:numCache>
            </c:numRef>
          </c:val>
          <c:extLst>
            <c:ext xmlns:c16="http://schemas.microsoft.com/office/drawing/2014/chart" uri="{C3380CC4-5D6E-409C-BE32-E72D297353CC}">
              <c16:uniqueId val="{00000006-A67A-0046-AAF0-E890F048B78F}"/>
            </c:ext>
          </c:extLst>
        </c:ser>
        <c:dLbls>
          <c:showLegendKey val="0"/>
          <c:showVal val="0"/>
          <c:showCatName val="0"/>
          <c:showSerName val="0"/>
          <c:showPercent val="0"/>
          <c:showBubbleSize val="0"/>
        </c:dLbls>
        <c:gapWidth val="80"/>
        <c:overlap val="100"/>
        <c:axId val="1020548920"/>
        <c:axId val="1"/>
      </c:barChart>
      <c:barChart>
        <c:barDir val="col"/>
        <c:grouping val="clustered"/>
        <c:varyColors val="0"/>
        <c:ser>
          <c:idx val="1"/>
          <c:order val="1"/>
          <c:invertIfNegative val="0"/>
          <c:extLst>
            <c:ext xmlns:c16="http://schemas.microsoft.com/office/drawing/2014/chart" uri="{C3380CC4-5D6E-409C-BE32-E72D297353CC}">
              <c16:uniqueId val="{00000007-A67A-0046-AAF0-E890F048B78F}"/>
            </c:ext>
          </c:extLst>
        </c:ser>
        <c:dLbls>
          <c:showLegendKey val="0"/>
          <c:showVal val="0"/>
          <c:showCatName val="0"/>
          <c:showSerName val="0"/>
          <c:showPercent val="0"/>
          <c:showBubbleSize val="0"/>
        </c:dLbls>
        <c:gapWidth val="150"/>
        <c:axId val="2"/>
        <c:axId val="3"/>
      </c:barChart>
      <c:catAx>
        <c:axId val="10205489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00"/>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1020548920"/>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r"/>
        <c:majorGridlines>
          <c:spPr>
            <a:ln>
              <a:noFill/>
            </a:ln>
          </c:spPr>
        </c:majorGridlines>
        <c:majorTickMark val="out"/>
        <c:minorTickMark val="none"/>
        <c:tickLblPos val="none"/>
        <c:spPr>
          <a:ln w="9525" cmpd="sng" algn="ctr">
            <a:solidFill>
              <a:srgbClr val="FFFFFF"/>
            </a:solidFill>
            <a:prstDash val="solid"/>
          </a:ln>
        </c:spPr>
        <c:txPr>
          <a:bodyPr wrap="none"/>
          <a:lstStyle/>
          <a:p>
            <a:pPr>
              <a:defRPr sz="1400" kern="1200">
                <a:latin typeface="Trebuchet MS"/>
                <a:ea typeface="Trebuchet MS"/>
                <a:cs typeface="Trebuchet MS"/>
                <a:sym typeface="Trebuchet MS"/>
              </a:defRPr>
            </a:pPr>
            <a:endParaRPr lang="it-IT"/>
          </a:p>
        </c:txPr>
        <c:crossAx val="2"/>
        <c:crosses val="max"/>
        <c:crossBetween val="between"/>
        <c:majorUnit val="0.5"/>
      </c:valAx>
    </c:plotArea>
    <c:plotVisOnly val="0"/>
    <c:dispBlanksAs val="gap"/>
    <c:showDLblsOverMax val="1"/>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793650793650792E-2"/>
          <c:y val="0.17043121149897331"/>
          <c:w val="0.94841269841269837"/>
          <c:h val="0.67043121149897333"/>
        </c:manualLayout>
      </c:layout>
      <c:barChart>
        <c:barDir val="col"/>
        <c:grouping val="stacked"/>
        <c:varyColors val="0"/>
        <c:ser>
          <c:idx val="0"/>
          <c:order val="0"/>
          <c:spPr>
            <a:solidFill>
              <a:srgbClr val="ED9258"/>
            </a:solidFill>
            <a:ln>
              <a:noFill/>
            </a:ln>
          </c:spPr>
          <c:invertIfNegative val="0"/>
          <c:dLbls>
            <c:dLbl>
              <c:idx val="0"/>
              <c:layout>
                <c:manualLayout>
                  <c:x val="0"/>
                  <c:y val="-0.37782340862422997"/>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EAC-D249-9FCA-B398F50FBFD2}"/>
                </c:ext>
              </c:extLst>
            </c:dLbl>
            <c:dLbl>
              <c:idx val="1"/>
              <c:layout>
                <c:manualLayout>
                  <c:x val="0"/>
                  <c:y val="-0.37782340862422997"/>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EAC-D249-9FCA-B398F50FBFD2}"/>
                </c:ext>
              </c:extLst>
            </c:dLbl>
            <c:dLbl>
              <c:idx val="2"/>
              <c:layout>
                <c:manualLayout>
                  <c:x val="0"/>
                  <c:y val="-0.37782340862422997"/>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EAC-D249-9FCA-B398F50FBFD2}"/>
                </c:ext>
              </c:extLst>
            </c:dLbl>
            <c:dLbl>
              <c:idx val="3"/>
              <c:layout>
                <c:manualLayout>
                  <c:x val="0"/>
                  <c:y val="-0.37782340862422997"/>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EAC-D249-9FCA-B398F50FBFD2}"/>
                </c:ext>
              </c:extLst>
            </c:dLbl>
            <c:dLbl>
              <c:idx val="4"/>
              <c:layout>
                <c:manualLayout>
                  <c:x val="0"/>
                  <c:y val="-0.37782340862422997"/>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EAC-D249-9FCA-B398F50FBFD2}"/>
                </c:ext>
              </c:extLst>
            </c:dLbl>
            <c:dLbl>
              <c:idx val="5"/>
              <c:layout>
                <c:manualLayout>
                  <c:x val="0"/>
                  <c:y val="-0.37782340862422997"/>
                </c:manualLayout>
              </c:layout>
              <c:numFmt formatCode="#,##0;&quot;-&quot;#,##0" sourceLinked="0"/>
              <c:spPr>
                <a:noFill/>
                <a:ln>
                  <a:noFill/>
                </a:ln>
              </c:spPr>
              <c:txPr>
                <a:bodyPr wrap="none"/>
                <a:lstStyle/>
                <a:p>
                  <a:pPr>
                    <a:defRPr sz="11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EAC-D249-9FCA-B398F50FBFD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634.95799999999997</c:v>
                </c:pt>
                <c:pt idx="1">
                  <c:v>634.89800000000002</c:v>
                </c:pt>
                <c:pt idx="2">
                  <c:v>634.91300000000001</c:v>
                </c:pt>
                <c:pt idx="3">
                  <c:v>634.94299999999998</c:v>
                </c:pt>
                <c:pt idx="4">
                  <c:v>634.98800000000006</c:v>
                </c:pt>
                <c:pt idx="5">
                  <c:v>635.03800000000001</c:v>
                </c:pt>
              </c:numCache>
            </c:numRef>
          </c:val>
          <c:extLst>
            <c:ext xmlns:c16="http://schemas.microsoft.com/office/drawing/2014/chart" uri="{C3380CC4-5D6E-409C-BE32-E72D297353CC}">
              <c16:uniqueId val="{00000006-FEAC-D249-9FCA-B398F50FBFD2}"/>
            </c:ext>
          </c:extLst>
        </c:ser>
        <c:dLbls>
          <c:showLegendKey val="0"/>
          <c:showVal val="0"/>
          <c:showCatName val="0"/>
          <c:showSerName val="0"/>
          <c:showPercent val="0"/>
          <c:showBubbleSize val="0"/>
        </c:dLbls>
        <c:gapWidth val="80"/>
        <c:overlap val="100"/>
        <c:axId val="1020584344"/>
        <c:axId val="1"/>
      </c:barChart>
      <c:barChart>
        <c:barDir val="col"/>
        <c:grouping val="clustered"/>
        <c:varyColors val="0"/>
        <c:ser>
          <c:idx val="1"/>
          <c:order val="1"/>
          <c:invertIfNegative val="0"/>
          <c:extLst>
            <c:ext xmlns:c16="http://schemas.microsoft.com/office/drawing/2014/chart" uri="{C3380CC4-5D6E-409C-BE32-E72D297353CC}">
              <c16:uniqueId val="{00000007-FEAC-D249-9FCA-B398F50FBFD2}"/>
            </c:ext>
          </c:extLst>
        </c:ser>
        <c:dLbls>
          <c:showLegendKey val="0"/>
          <c:showVal val="0"/>
          <c:showCatName val="0"/>
          <c:showSerName val="0"/>
          <c:showPercent val="0"/>
          <c:showBubbleSize val="0"/>
        </c:dLbls>
        <c:gapWidth val="150"/>
        <c:axId val="2"/>
        <c:axId val="3"/>
      </c:barChart>
      <c:catAx>
        <c:axId val="10205843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00"/>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1020584344"/>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r"/>
        <c:majorGridlines>
          <c:spPr>
            <a:ln>
              <a:noFill/>
            </a:ln>
          </c:spPr>
        </c:majorGridlines>
        <c:majorTickMark val="out"/>
        <c:minorTickMark val="none"/>
        <c:tickLblPos val="none"/>
        <c:spPr>
          <a:ln w="9525" cmpd="sng" algn="ctr">
            <a:solidFill>
              <a:srgbClr val="FFFFFF"/>
            </a:solidFill>
            <a:prstDash val="solid"/>
          </a:ln>
        </c:spPr>
        <c:txPr>
          <a:bodyPr wrap="none"/>
          <a:lstStyle/>
          <a:p>
            <a:pPr>
              <a:defRPr sz="1400" kern="1200">
                <a:latin typeface="Trebuchet MS"/>
                <a:ea typeface="Trebuchet MS"/>
                <a:cs typeface="Trebuchet MS"/>
                <a:sym typeface="Trebuchet MS"/>
              </a:defRPr>
            </a:pPr>
            <a:endParaRPr lang="it-IT"/>
          </a:p>
        </c:txPr>
        <c:crossAx val="2"/>
        <c:crosses val="max"/>
        <c:crossBetween val="between"/>
        <c:majorUnit val="0.5"/>
      </c:valAx>
    </c:plotArea>
    <c:plotVisOnly val="0"/>
    <c:dispBlanksAs val="gap"/>
    <c:showDLblsOverMax val="1"/>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316493313521546E-2"/>
          <c:y val="0.14141414141414141"/>
          <c:w val="0.96136701337295694"/>
          <c:h val="0.71717171717171713"/>
        </c:manualLayout>
      </c:layout>
      <c:barChart>
        <c:barDir val="col"/>
        <c:grouping val="stacked"/>
        <c:varyColors val="0"/>
        <c:ser>
          <c:idx val="0"/>
          <c:order val="0"/>
          <c:spPr>
            <a:solidFill>
              <a:srgbClr val="8B410F"/>
            </a:solidFill>
            <a:ln w="3175" cmpd="sng" algn="ctr">
              <a:solidFill>
                <a:srgbClr val="8B410F"/>
              </a:solidFill>
              <a:prstDash val="solid"/>
            </a:ln>
          </c:spPr>
          <c:invertIfNegative val="0"/>
          <c:val>
            <c:numRef>
              <c:f>Sheet1!$A$1:$F$1</c:f>
              <c:numCache>
                <c:formatCode>General</c:formatCode>
                <c:ptCount val="6"/>
                <c:pt idx="0">
                  <c:v>51.416323028965166</c:v>
                </c:pt>
                <c:pt idx="1">
                  <c:v>54.620535197688639</c:v>
                </c:pt>
                <c:pt idx="2">
                  <c:v>54.266066703078778</c:v>
                </c:pt>
                <c:pt idx="3">
                  <c:v>57.962610382415143</c:v>
                </c:pt>
                <c:pt idx="4">
                  <c:v>60.333704213456301</c:v>
                </c:pt>
                <c:pt idx="5">
                  <c:v>62.535014250647293</c:v>
                </c:pt>
              </c:numCache>
            </c:numRef>
          </c:val>
          <c:extLst>
            <c:ext xmlns:c16="http://schemas.microsoft.com/office/drawing/2014/chart" uri="{C3380CC4-5D6E-409C-BE32-E72D297353CC}">
              <c16:uniqueId val="{00000006-7BD0-F84F-9FD4-1AD2E37A90F3}"/>
            </c:ext>
          </c:extLst>
        </c:ser>
        <c:dLbls>
          <c:showLegendKey val="0"/>
          <c:showVal val="0"/>
          <c:showCatName val="0"/>
          <c:showSerName val="0"/>
          <c:showPercent val="0"/>
          <c:showBubbleSize val="0"/>
        </c:dLbls>
        <c:gapWidth val="80"/>
        <c:overlap val="100"/>
        <c:axId val="1021908280"/>
        <c:axId val="1"/>
      </c:barChart>
      <c:catAx>
        <c:axId val="102190828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0"/>
          <c:min val="0"/>
        </c:scaling>
        <c:delete val="1"/>
        <c:axPos val="l"/>
        <c:numFmt formatCode="General" sourceLinked="1"/>
        <c:majorTickMark val="out"/>
        <c:minorTickMark val="none"/>
        <c:tickLblPos val="nextTo"/>
        <c:crossAx val="1021908280"/>
        <c:crosses val="min"/>
        <c:crossBetween val="between"/>
      </c:valAx>
    </c:plotArea>
    <c:plotVisOnly val="0"/>
    <c:dispBlanksAs val="gap"/>
    <c:showDLblsOverMax val="1"/>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316493313521546E-2"/>
          <c:y val="0.14141414141414141"/>
          <c:w val="0.96136701337295694"/>
          <c:h val="0.71717171717171713"/>
        </c:manualLayout>
      </c:layout>
      <c:barChart>
        <c:barDir val="col"/>
        <c:grouping val="stacked"/>
        <c:varyColors val="0"/>
        <c:ser>
          <c:idx val="0"/>
          <c:order val="0"/>
          <c:spPr>
            <a:solidFill>
              <a:srgbClr val="8B410F"/>
            </a:solidFill>
            <a:ln w="3175" cmpd="sng" algn="ctr">
              <a:solidFill>
                <a:srgbClr val="8B410F"/>
              </a:solidFill>
              <a:prstDash val="solid"/>
            </a:ln>
          </c:spPr>
          <c:invertIfNegative val="0"/>
          <c:val>
            <c:numRef>
              <c:f>Sheet1!$A$1:$F$1</c:f>
              <c:numCache>
                <c:formatCode>General</c:formatCode>
                <c:ptCount val="6"/>
                <c:pt idx="0">
                  <c:v>57.414515063357889</c:v>
                </c:pt>
                <c:pt idx="1">
                  <c:v>47.736012824572384</c:v>
                </c:pt>
                <c:pt idx="2">
                  <c:v>51.904812418978828</c:v>
                </c:pt>
                <c:pt idx="3">
                  <c:v>52.011915329055874</c:v>
                </c:pt>
                <c:pt idx="4">
                  <c:v>51.374140995593429</c:v>
                </c:pt>
                <c:pt idx="5">
                  <c:v>76.49512057734978</c:v>
                </c:pt>
              </c:numCache>
            </c:numRef>
          </c:val>
          <c:extLst>
            <c:ext xmlns:c16="http://schemas.microsoft.com/office/drawing/2014/chart" uri="{C3380CC4-5D6E-409C-BE32-E72D297353CC}">
              <c16:uniqueId val="{00000005-0536-A648-9E61-219E7F2BD554}"/>
            </c:ext>
          </c:extLst>
        </c:ser>
        <c:dLbls>
          <c:showLegendKey val="0"/>
          <c:showVal val="0"/>
          <c:showCatName val="0"/>
          <c:showSerName val="0"/>
          <c:showPercent val="0"/>
          <c:showBubbleSize val="0"/>
        </c:dLbls>
        <c:gapWidth val="80"/>
        <c:overlap val="100"/>
        <c:axId val="1021985032"/>
        <c:axId val="1"/>
      </c:barChart>
      <c:catAx>
        <c:axId val="10219850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3.589880139173999"/>
          <c:min val="0"/>
        </c:scaling>
        <c:delete val="1"/>
        <c:axPos val="l"/>
        <c:numFmt formatCode="General" sourceLinked="1"/>
        <c:majorTickMark val="out"/>
        <c:minorTickMark val="none"/>
        <c:tickLblPos val="nextTo"/>
        <c:crossAx val="1021985032"/>
        <c:crosses val="min"/>
        <c:crossBetween val="between"/>
      </c:valAx>
    </c:plotArea>
    <c:plotVisOnly val="0"/>
    <c:dispBlanksAs val="gap"/>
    <c:showDLblsOverMax val="1"/>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179743223965764E-3"/>
          <c:y val="0.13461538461538461"/>
          <c:w val="0.98516405135520679"/>
          <c:h val="0.73076923076923073"/>
        </c:manualLayout>
      </c:layout>
      <c:barChart>
        <c:barDir val="col"/>
        <c:grouping val="stacked"/>
        <c:varyColors val="0"/>
        <c:ser>
          <c:idx val="0"/>
          <c:order val="0"/>
          <c:spPr>
            <a:noFill/>
            <a:ln>
              <a:noFill/>
            </a:ln>
          </c:spPr>
          <c:invertIfNegative val="0"/>
          <c:dPt>
            <c:idx val="0"/>
            <c:invertIfNegative val="0"/>
            <c:bubble3D val="0"/>
            <c:spPr>
              <a:solidFill>
                <a:srgbClr val="C57238"/>
              </a:solidFill>
              <a:ln>
                <a:noFill/>
              </a:ln>
            </c:spPr>
            <c:extLst>
              <c:ext xmlns:c16="http://schemas.microsoft.com/office/drawing/2014/chart" uri="{C3380CC4-5D6E-409C-BE32-E72D297353CC}">
                <c16:uniqueId val="{00000001-3671-B447-93AF-B074C555CD1E}"/>
              </c:ext>
            </c:extLst>
          </c:dPt>
          <c:dPt>
            <c:idx val="6"/>
            <c:invertIfNegative val="0"/>
            <c:bubble3D val="0"/>
            <c:spPr>
              <a:solidFill>
                <a:srgbClr val="C57238"/>
              </a:solidFill>
              <a:ln>
                <a:noFill/>
              </a:ln>
            </c:spPr>
            <c:extLst>
              <c:ext xmlns:c16="http://schemas.microsoft.com/office/drawing/2014/chart" uri="{C3380CC4-5D6E-409C-BE32-E72D297353CC}">
                <c16:uniqueId val="{00000003-3671-B447-93AF-B074C555CD1E}"/>
              </c:ext>
            </c:extLst>
          </c:dPt>
          <c:dLbls>
            <c:dLbl>
              <c:idx val="0"/>
              <c:layout>
                <c:manualLayout>
                  <c:x val="0"/>
                  <c:y val="2.403846153846154E-3"/>
                </c:manualLayout>
              </c:layout>
              <c:numFmt formatCode="#,##0;#,##0" sourceLinked="0"/>
              <c:spPr>
                <a:noFill/>
                <a:ln>
                  <a:noFill/>
                </a:ln>
              </c:spPr>
              <c:txPr>
                <a:bodyPr wrap="none"/>
                <a:lstStyle/>
                <a:p>
                  <a:pPr>
                    <a:defRPr sz="1200" kern="1200">
                      <a:solidFill>
                        <a:schemeClr val="bg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671-B447-93AF-B074C555CD1E}"/>
                </c:ext>
              </c:extLst>
            </c:dLbl>
            <c:dLbl>
              <c:idx val="6"/>
              <c:layout>
                <c:manualLayout>
                  <c:x val="0"/>
                  <c:y val="2.403846153846154E-3"/>
                </c:manualLayout>
              </c:layout>
              <c:numFmt formatCode="#,##0;#,##0" sourceLinked="0"/>
              <c:spPr>
                <a:noFill/>
                <a:ln>
                  <a:noFill/>
                </a:ln>
              </c:spPr>
              <c:txPr>
                <a:bodyPr wrap="none"/>
                <a:lstStyle/>
                <a:p>
                  <a:pPr>
                    <a:defRPr sz="1200" kern="1200">
                      <a:solidFill>
                        <a:schemeClr val="bg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671-B447-93AF-B074C555CD1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110</c:v>
                </c:pt>
                <c:pt idx="1">
                  <c:v>161.02143907004003</c:v>
                </c:pt>
                <c:pt idx="2">
                  <c:v>188.22304297367904</c:v>
                </c:pt>
                <c:pt idx="3">
                  <c:v>222.78006552398278</c:v>
                </c:pt>
                <c:pt idx="4">
                  <c:v>277.32246021659097</c:v>
                </c:pt>
                <c:pt idx="5">
                  <c:v>281.09529878880346</c:v>
                </c:pt>
                <c:pt idx="6">
                  <c:v>224</c:v>
                </c:pt>
              </c:numCache>
            </c:numRef>
          </c:val>
          <c:extLst>
            <c:ext xmlns:c16="http://schemas.microsoft.com/office/drawing/2014/chart" uri="{C3380CC4-5D6E-409C-BE32-E72D297353CC}">
              <c16:uniqueId val="{00000004-3671-B447-93AF-B074C555CD1E}"/>
            </c:ext>
          </c:extLst>
        </c:ser>
        <c:ser>
          <c:idx val="1"/>
          <c:order val="1"/>
          <c:spPr>
            <a:solidFill>
              <a:srgbClr val="FBE4D5"/>
            </a:solidFill>
            <a:ln>
              <a:noFill/>
            </a:ln>
          </c:spPr>
          <c:invertIfNegative val="0"/>
          <c:dPt>
            <c:idx val="0"/>
            <c:invertIfNegative val="0"/>
            <c:bubble3D val="0"/>
            <c:spPr>
              <a:solidFill>
                <a:srgbClr val="8B410F"/>
              </a:solidFill>
              <a:ln>
                <a:noFill/>
              </a:ln>
            </c:spPr>
            <c:extLst>
              <c:ext xmlns:c16="http://schemas.microsoft.com/office/drawing/2014/chart" uri="{C3380CC4-5D6E-409C-BE32-E72D297353CC}">
                <c16:uniqueId val="{00000006-3671-B447-93AF-B074C555CD1E}"/>
              </c:ext>
            </c:extLst>
          </c:dPt>
          <c:dPt>
            <c:idx val="6"/>
            <c:invertIfNegative val="0"/>
            <c:bubble3D val="0"/>
            <c:spPr>
              <a:solidFill>
                <a:srgbClr val="8B410F"/>
              </a:solidFill>
              <a:ln>
                <a:noFill/>
              </a:ln>
            </c:spPr>
            <c:extLst>
              <c:ext xmlns:c16="http://schemas.microsoft.com/office/drawing/2014/chart" uri="{C3380CC4-5D6E-409C-BE32-E72D297353CC}">
                <c16:uniqueId val="{00000008-3671-B447-93AF-B074C555CD1E}"/>
              </c:ext>
            </c:extLst>
          </c:dPt>
          <c:dLbls>
            <c:dLbl>
              <c:idx val="0"/>
              <c:layout>
                <c:manualLayout>
                  <c:x val="0"/>
                  <c:y val="2.403846153846154E-3"/>
                </c:manualLayout>
              </c:layout>
              <c:numFmt formatCode="#,##0;#,##0" sourceLinked="0"/>
              <c:spPr>
                <a:noFill/>
                <a:ln>
                  <a:noFill/>
                </a:ln>
              </c:spPr>
              <c:txPr>
                <a:bodyPr wrap="none"/>
                <a:lstStyle/>
                <a:p>
                  <a:pPr>
                    <a:defRPr sz="1200" kern="1200">
                      <a:solidFill>
                        <a:schemeClr val="bg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671-B447-93AF-B074C555CD1E}"/>
                </c:ext>
              </c:extLst>
            </c:dLbl>
            <c:dLbl>
              <c:idx val="2"/>
              <c:layout>
                <c:manualLayout>
                  <c:x val="0"/>
                  <c:y val="2.403846153846154E-3"/>
                </c:manualLayout>
              </c:layout>
              <c:numFmt formatCode="#,##0;#,##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671-B447-93AF-B074C555CD1E}"/>
                </c:ext>
              </c:extLst>
            </c:dLbl>
            <c:dLbl>
              <c:idx val="3"/>
              <c:layout>
                <c:manualLayout>
                  <c:x val="0"/>
                  <c:y val="2.403846153846154E-3"/>
                </c:manualLayout>
              </c:layout>
              <c:numFmt formatCode="#,##0;#,##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671-B447-93AF-B074C555CD1E}"/>
                </c:ext>
              </c:extLst>
            </c:dLbl>
            <c:dLbl>
              <c:idx val="6"/>
              <c:layout>
                <c:manualLayout>
                  <c:x val="0"/>
                  <c:y val="2.403846153846154E-3"/>
                </c:manualLayout>
              </c:layout>
              <c:numFmt formatCode="#,##0;#,##0" sourceLinked="0"/>
              <c:spPr>
                <a:noFill/>
                <a:ln>
                  <a:noFill/>
                </a:ln>
              </c:spPr>
              <c:txPr>
                <a:bodyPr wrap="none"/>
                <a:lstStyle/>
                <a:p>
                  <a:pPr>
                    <a:defRPr sz="1200" kern="1200">
                      <a:solidFill>
                        <a:schemeClr val="bg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671-B447-93AF-B074C555CD1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Sheet1!$A$2:$G$2</c:f>
              <c:numCache>
                <c:formatCode>General</c:formatCode>
                <c:ptCount val="7"/>
                <c:pt idx="0">
                  <c:v>51</c:v>
                </c:pt>
                <c:pt idx="1">
                  <c:v>11.118691221682127</c:v>
                </c:pt>
                <c:pt idx="2">
                  <c:v>34.535583480263739</c:v>
                </c:pt>
                <c:pt idx="3">
                  <c:v>54.520955622568067</c:v>
                </c:pt>
                <c:pt idx="4">
                  <c:v>3.7513995021724327</c:v>
                </c:pt>
                <c:pt idx="5">
                  <c:v>5.8832621411565356</c:v>
                </c:pt>
                <c:pt idx="6">
                  <c:v>63</c:v>
                </c:pt>
              </c:numCache>
            </c:numRef>
          </c:val>
          <c:extLst>
            <c:ext xmlns:c16="http://schemas.microsoft.com/office/drawing/2014/chart" uri="{C3380CC4-5D6E-409C-BE32-E72D297353CC}">
              <c16:uniqueId val="{0000000B-3671-B447-93AF-B074C555CD1E}"/>
            </c:ext>
          </c:extLst>
        </c:ser>
        <c:dLbls>
          <c:showLegendKey val="0"/>
          <c:showVal val="0"/>
          <c:showCatName val="0"/>
          <c:showSerName val="0"/>
          <c:showPercent val="0"/>
          <c:showBubbleSize val="0"/>
        </c:dLbls>
        <c:gapWidth val="80"/>
        <c:overlap val="100"/>
        <c:axId val="2273543"/>
        <c:axId val="1"/>
      </c:barChart>
      <c:catAx>
        <c:axId val="22735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87"/>
          <c:min val="0"/>
        </c:scaling>
        <c:delete val="1"/>
        <c:axPos val="l"/>
        <c:numFmt formatCode="General" sourceLinked="1"/>
        <c:majorTickMark val="out"/>
        <c:minorTickMark val="none"/>
        <c:tickLblPos val="nextTo"/>
        <c:crossAx val="2273543"/>
        <c:crosses val="min"/>
        <c:crossBetween val="between"/>
      </c:valAx>
    </c:plotArea>
    <c:plotVisOnly val="0"/>
    <c:dispBlanksAs val="gap"/>
    <c:showDLblsOverMax val="1"/>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349442379182153E-3"/>
          <c:y val="0.12121212121212122"/>
          <c:w val="0.98513011152416352"/>
          <c:h val="0.75757575757575757"/>
        </c:manualLayout>
      </c:layout>
      <c:barChart>
        <c:barDir val="col"/>
        <c:grouping val="stacked"/>
        <c:varyColors val="0"/>
        <c:ser>
          <c:idx val="0"/>
          <c:order val="0"/>
          <c:spPr>
            <a:noFill/>
            <a:ln>
              <a:noFill/>
            </a:ln>
          </c:spPr>
          <c:invertIfNegative val="0"/>
          <c:dPt>
            <c:idx val="0"/>
            <c:invertIfNegative val="0"/>
            <c:bubble3D val="0"/>
            <c:spPr>
              <a:solidFill>
                <a:srgbClr val="FBE4D5"/>
              </a:solidFill>
              <a:ln>
                <a:noFill/>
              </a:ln>
            </c:spPr>
            <c:extLst>
              <c:ext xmlns:c16="http://schemas.microsoft.com/office/drawing/2014/chart" uri="{C3380CC4-5D6E-409C-BE32-E72D297353CC}">
                <c16:uniqueId val="{00000001-447E-A547-BF2C-EFC99D82441C}"/>
              </c:ext>
            </c:extLst>
          </c:dPt>
          <c:dPt>
            <c:idx val="7"/>
            <c:invertIfNegative val="0"/>
            <c:bubble3D val="0"/>
            <c:spPr>
              <a:solidFill>
                <a:srgbClr val="C57238"/>
              </a:solidFill>
              <a:ln>
                <a:noFill/>
              </a:ln>
            </c:spPr>
            <c:extLst>
              <c:ext xmlns:c16="http://schemas.microsoft.com/office/drawing/2014/chart" uri="{C3380CC4-5D6E-409C-BE32-E72D297353CC}">
                <c16:uniqueId val="{00000003-447E-A547-BF2C-EFC99D82441C}"/>
              </c:ext>
            </c:extLst>
          </c:dPt>
          <c:dLbls>
            <c:dLbl>
              <c:idx val="7"/>
              <c:layout>
                <c:manualLayout>
                  <c:x val="0"/>
                  <c:y val="2.1645021645021645E-3"/>
                </c:manualLayout>
              </c:layout>
              <c:numFmt formatCode="#,##0;#,##0" sourceLinked="0"/>
              <c:spPr>
                <a:noFill/>
                <a:ln>
                  <a:noFill/>
                </a:ln>
              </c:spPr>
              <c:txPr>
                <a:bodyPr wrap="none"/>
                <a:lstStyle/>
                <a:p>
                  <a:pPr>
                    <a:defRPr sz="1200" kern="12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47E-A547-BF2C-EFC99D82441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260.4413966315584</c:v>
                </c:pt>
                <c:pt idx="1">
                  <c:v>292.90524043817578</c:v>
                </c:pt>
                <c:pt idx="2">
                  <c:v>426.86747755119694</c:v>
                </c:pt>
                <c:pt idx="3">
                  <c:v>928.99896955119698</c:v>
                </c:pt>
                <c:pt idx="4">
                  <c:v>962.18576955119693</c:v>
                </c:pt>
                <c:pt idx="5">
                  <c:v>1029.7347132378636</c:v>
                </c:pt>
                <c:pt idx="6">
                  <c:v>1061.7347132378636</c:v>
                </c:pt>
                <c:pt idx="7">
                  <c:v>809.57530613302106</c:v>
                </c:pt>
              </c:numCache>
            </c:numRef>
          </c:val>
          <c:extLst>
            <c:ext xmlns:c16="http://schemas.microsoft.com/office/drawing/2014/chart" uri="{C3380CC4-5D6E-409C-BE32-E72D297353CC}">
              <c16:uniqueId val="{00000004-447E-A547-BF2C-EFC99D82441C}"/>
            </c:ext>
          </c:extLst>
        </c:ser>
        <c:ser>
          <c:idx val="1"/>
          <c:order val="1"/>
          <c:spPr>
            <a:solidFill>
              <a:srgbClr val="FBE4D5"/>
            </a:solidFill>
            <a:ln>
              <a:noFill/>
            </a:ln>
          </c:spPr>
          <c:invertIfNegative val="0"/>
          <c:dPt>
            <c:idx val="0"/>
            <c:invertIfNegative val="0"/>
            <c:bubble3D val="0"/>
            <c:extLst>
              <c:ext xmlns:c16="http://schemas.microsoft.com/office/drawing/2014/chart" uri="{C3380CC4-5D6E-409C-BE32-E72D297353CC}">
                <c16:uniqueId val="{00000006-447E-A547-BF2C-EFC99D82441C}"/>
              </c:ext>
            </c:extLst>
          </c:dPt>
          <c:dPt>
            <c:idx val="7"/>
            <c:invertIfNegative val="0"/>
            <c:bubble3D val="0"/>
            <c:spPr>
              <a:solidFill>
                <a:srgbClr val="8B410F"/>
              </a:solidFill>
              <a:ln>
                <a:noFill/>
              </a:ln>
            </c:spPr>
            <c:extLst>
              <c:ext xmlns:c16="http://schemas.microsoft.com/office/drawing/2014/chart" uri="{C3380CC4-5D6E-409C-BE32-E72D297353CC}">
                <c16:uniqueId val="{00000008-447E-A547-BF2C-EFC99D82441C}"/>
              </c:ext>
            </c:extLst>
          </c:dPt>
          <c:dLbls>
            <c:dLbl>
              <c:idx val="1"/>
              <c:layout>
                <c:manualLayout>
                  <c:x val="0"/>
                  <c:y val="2.1645021645021645E-3"/>
                </c:manualLayout>
              </c:layout>
              <c:numFmt formatCode="#,##0;#,##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7E-A547-BF2C-EFC99D82441C}"/>
                </c:ext>
              </c:extLst>
            </c:dLbl>
            <c:dLbl>
              <c:idx val="2"/>
              <c:layout>
                <c:manualLayout>
                  <c:x val="0"/>
                  <c:y val="2.1645021645021645E-3"/>
                </c:manualLayout>
              </c:layout>
              <c:numFmt formatCode="#,##0;#,##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47E-A547-BF2C-EFC99D82441C}"/>
                </c:ext>
              </c:extLst>
            </c:dLbl>
            <c:dLbl>
              <c:idx val="7"/>
              <c:layout>
                <c:manualLayout>
                  <c:x val="0"/>
                  <c:y val="2.1645021645021645E-3"/>
                </c:manualLayout>
              </c:layout>
              <c:numFmt formatCode="#,##0;#,##0" sourceLinked="0"/>
              <c:spPr>
                <a:noFill/>
                <a:ln>
                  <a:noFill/>
                </a:ln>
              </c:spPr>
              <c:txPr>
                <a:bodyPr wrap="none"/>
                <a:lstStyle/>
                <a:p>
                  <a:pPr>
                    <a:defRPr sz="1200" kern="1200">
                      <a:solidFill>
                        <a:srgbClr val="FFFFFF"/>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47E-A547-BF2C-EFC99D82441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0">
                  <c:v>32.463843806617376</c:v>
                </c:pt>
                <c:pt idx="1">
                  <c:v>133.96223711302122</c:v>
                </c:pt>
                <c:pt idx="2">
                  <c:v>502.13149200000004</c:v>
                </c:pt>
                <c:pt idx="3">
                  <c:v>33.186799999999948</c:v>
                </c:pt>
                <c:pt idx="4">
                  <c:v>67.548943686666689</c:v>
                </c:pt>
                <c:pt idx="5">
                  <c:v>32</c:v>
                </c:pt>
                <c:pt idx="6">
                  <c:v>40.745833333333394</c:v>
                </c:pt>
                <c:pt idx="7">
                  <c:v>292.90524043817572</c:v>
                </c:pt>
              </c:numCache>
            </c:numRef>
          </c:val>
          <c:extLst>
            <c:ext xmlns:c16="http://schemas.microsoft.com/office/drawing/2014/chart" uri="{C3380CC4-5D6E-409C-BE32-E72D297353CC}">
              <c16:uniqueId val="{0000000B-447E-A547-BF2C-EFC99D82441C}"/>
            </c:ext>
          </c:extLst>
        </c:ser>
        <c:dLbls>
          <c:showLegendKey val="0"/>
          <c:showVal val="0"/>
          <c:showCatName val="0"/>
          <c:showSerName val="0"/>
          <c:showPercent val="0"/>
          <c:showBubbleSize val="0"/>
        </c:dLbls>
        <c:gapWidth val="80"/>
        <c:overlap val="100"/>
        <c:axId val="1239716360"/>
        <c:axId val="1"/>
      </c:barChart>
      <c:catAx>
        <c:axId val="123971636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02.480546571197"/>
          <c:min val="0"/>
        </c:scaling>
        <c:delete val="1"/>
        <c:axPos val="l"/>
        <c:numFmt formatCode="General" sourceLinked="1"/>
        <c:majorTickMark val="out"/>
        <c:minorTickMark val="none"/>
        <c:tickLblPos val="nextTo"/>
        <c:crossAx val="1239716360"/>
        <c:crosses val="min"/>
        <c:crossBetween val="between"/>
      </c:valAx>
    </c:plotArea>
    <c:plotVisOnly val="0"/>
    <c:dispBlanksAs val="gap"/>
    <c:showDLblsOverMax val="1"/>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675944333996023E-2"/>
          <c:y val="0.14141414141414141"/>
          <c:w val="0.958648111332008"/>
          <c:h val="0.71717171717171713"/>
        </c:manualLayout>
      </c:layout>
      <c:barChart>
        <c:barDir val="col"/>
        <c:grouping val="stacked"/>
        <c:varyColors val="0"/>
        <c:ser>
          <c:idx val="0"/>
          <c:order val="0"/>
          <c:spPr>
            <a:solidFill>
              <a:srgbClr val="005674"/>
            </a:solidFill>
            <a:ln>
              <a:noFill/>
            </a:ln>
          </c:spPr>
          <c:invertIfNegative val="0"/>
          <c:dLbls>
            <c:dLbl>
              <c:idx val="0"/>
              <c:layout>
                <c:manualLayout>
                  <c:x val="0"/>
                  <c:y val="-0.36026936026936029"/>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F29-534C-8F09-258EC7E8BE00}"/>
                </c:ext>
              </c:extLst>
            </c:dLbl>
            <c:dLbl>
              <c:idx val="1"/>
              <c:layout>
                <c:manualLayout>
                  <c:x val="0"/>
                  <c:y val="-0.18434343434343434"/>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F29-534C-8F09-258EC7E8BE00}"/>
                </c:ext>
              </c:extLst>
            </c:dLbl>
            <c:dLbl>
              <c:idx val="2"/>
              <c:layout>
                <c:manualLayout>
                  <c:x val="0"/>
                  <c:y val="-0.1776094276094276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F29-534C-8F09-258EC7E8BE00}"/>
                </c:ext>
              </c:extLst>
            </c:dLbl>
            <c:dLbl>
              <c:idx val="3"/>
              <c:layout>
                <c:manualLayout>
                  <c:x val="0"/>
                  <c:y val="-0.12289562289562289"/>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F29-534C-8F09-258EC7E8BE00}"/>
                </c:ext>
              </c:extLst>
            </c:dLbl>
            <c:dLbl>
              <c:idx val="4"/>
              <c:layout>
                <c:manualLayout>
                  <c:x val="0"/>
                  <c:y val="-9.5117845117845115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F29-534C-8F09-258EC7E8BE00}"/>
                </c:ext>
              </c:extLst>
            </c:dLbl>
            <c:dLbl>
              <c:idx val="5"/>
              <c:layout>
                <c:manualLayout>
                  <c:x val="0"/>
                  <c:y val="-7.3232323232323232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F29-534C-8F09-258EC7E8BE00}"/>
                </c:ext>
              </c:extLst>
            </c:dLbl>
            <c:dLbl>
              <c:idx val="6"/>
              <c:layout>
                <c:manualLayout>
                  <c:x val="0"/>
                  <c:y val="-8.9225589225589222E-2"/>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F29-534C-8F09-258EC7E8BE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401.45324790000001</c:v>
                </c:pt>
                <c:pt idx="1">
                  <c:v>166.6812631</c:v>
                </c:pt>
                <c:pt idx="2">
                  <c:v>156.6874263</c:v>
                </c:pt>
                <c:pt idx="3">
                  <c:v>84.522566729999994</c:v>
                </c:pt>
                <c:pt idx="4">
                  <c:v>47.444706670000002</c:v>
                </c:pt>
                <c:pt idx="5">
                  <c:v>17.403908049999998</c:v>
                </c:pt>
                <c:pt idx="6">
                  <c:v>40</c:v>
                </c:pt>
                <c:pt idx="7">
                  <c:v>479.04505211596643</c:v>
                </c:pt>
              </c:numCache>
            </c:numRef>
          </c:val>
          <c:extLst>
            <c:ext xmlns:c16="http://schemas.microsoft.com/office/drawing/2014/chart" uri="{C3380CC4-5D6E-409C-BE32-E72D297353CC}">
              <c16:uniqueId val="{00000007-1F29-534C-8F09-258EC7E8BE00}"/>
            </c:ext>
          </c:extLst>
        </c:ser>
        <c:dLbls>
          <c:showLegendKey val="0"/>
          <c:showVal val="0"/>
          <c:showCatName val="0"/>
          <c:showSerName val="0"/>
          <c:showPercent val="0"/>
          <c:showBubbleSize val="0"/>
        </c:dLbls>
        <c:gapWidth val="50"/>
        <c:overlap val="100"/>
        <c:axId val="432237423"/>
        <c:axId val="1"/>
      </c:barChart>
      <c:catAx>
        <c:axId val="4322374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79.04505211596643"/>
          <c:min val="0"/>
        </c:scaling>
        <c:delete val="1"/>
        <c:axPos val="l"/>
        <c:numFmt formatCode="General" sourceLinked="1"/>
        <c:majorTickMark val="out"/>
        <c:minorTickMark val="none"/>
        <c:tickLblPos val="nextTo"/>
        <c:crossAx val="432237423"/>
        <c:crosses val="min"/>
        <c:crossBetween val="between"/>
      </c:valAx>
    </c:plotArea>
    <c:plotVisOnly val="0"/>
    <c:dispBlanksAs val="gap"/>
    <c:showDLblsOverMax val="1"/>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675944333996023E-2"/>
          <c:y val="0.14141414141414141"/>
          <c:w val="0.958648111332008"/>
          <c:h val="0.71717171717171713"/>
        </c:manualLayout>
      </c:layout>
      <c:barChart>
        <c:barDir val="col"/>
        <c:grouping val="stacked"/>
        <c:varyColors val="0"/>
        <c:ser>
          <c:idx val="0"/>
          <c:order val="0"/>
          <c:spPr>
            <a:solidFill>
              <a:srgbClr val="005674"/>
            </a:solidFill>
            <a:ln>
              <a:noFill/>
            </a:ln>
          </c:spPr>
          <c:invertIfNegative val="0"/>
          <c:dLbls>
            <c:dLbl>
              <c:idx val="0"/>
              <c:layout>
                <c:manualLayout>
                  <c:x val="0"/>
                  <c:y val="-0.2979797979797979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3DE-5B4F-8C43-598B984270E4}"/>
                </c:ext>
              </c:extLst>
            </c:dLbl>
            <c:dLbl>
              <c:idx val="1"/>
              <c:layout>
                <c:manualLayout>
                  <c:x val="0"/>
                  <c:y val="-0.2878787878787879"/>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3DE-5B4F-8C43-598B984270E4}"/>
                </c:ext>
              </c:extLst>
            </c:dLbl>
            <c:dLbl>
              <c:idx val="2"/>
              <c:layout>
                <c:manualLayout>
                  <c:x val="0"/>
                  <c:y val="-0.29629629629629628"/>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3DE-5B4F-8C43-598B984270E4}"/>
                </c:ext>
              </c:extLst>
            </c:dLbl>
            <c:dLbl>
              <c:idx val="3"/>
              <c:layout>
                <c:manualLayout>
                  <c:x val="0"/>
                  <c:y val="-0.29124579124579125"/>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3DE-5B4F-8C43-598B984270E4}"/>
                </c:ext>
              </c:extLst>
            </c:dLbl>
            <c:dLbl>
              <c:idx val="4"/>
              <c:layout>
                <c:manualLayout>
                  <c:x val="0"/>
                  <c:y val="-0.2878787878787879"/>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3DE-5B4F-8C43-598B984270E4}"/>
                </c:ext>
              </c:extLst>
            </c:dLbl>
            <c:dLbl>
              <c:idx val="5"/>
              <c:layout>
                <c:manualLayout>
                  <c:x val="0"/>
                  <c:y val="-0.28114478114478114"/>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3DE-5B4F-8C43-598B984270E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166</c:v>
                </c:pt>
                <c:pt idx="1">
                  <c:v>159</c:v>
                </c:pt>
                <c:pt idx="2">
                  <c:v>165</c:v>
                </c:pt>
                <c:pt idx="3">
                  <c:v>161</c:v>
                </c:pt>
                <c:pt idx="4">
                  <c:v>159</c:v>
                </c:pt>
                <c:pt idx="5">
                  <c:v>154</c:v>
                </c:pt>
              </c:numCache>
            </c:numRef>
          </c:val>
          <c:extLst>
            <c:ext xmlns:c16="http://schemas.microsoft.com/office/drawing/2014/chart" uri="{C3380CC4-5D6E-409C-BE32-E72D297353CC}">
              <c16:uniqueId val="{00000006-73DE-5B4F-8C43-598B984270E4}"/>
            </c:ext>
          </c:extLst>
        </c:ser>
        <c:dLbls>
          <c:showLegendKey val="0"/>
          <c:showVal val="0"/>
          <c:showCatName val="0"/>
          <c:showSerName val="0"/>
          <c:showPercent val="0"/>
          <c:showBubbleSize val="0"/>
        </c:dLbls>
        <c:gapWidth val="50"/>
        <c:overlap val="100"/>
        <c:axId val="38402391"/>
        <c:axId val="1"/>
      </c:barChart>
      <c:catAx>
        <c:axId val="384023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50"/>
          <c:min val="0"/>
        </c:scaling>
        <c:delete val="1"/>
        <c:axPos val="l"/>
        <c:numFmt formatCode="General" sourceLinked="1"/>
        <c:majorTickMark val="out"/>
        <c:minorTickMark val="none"/>
        <c:tickLblPos val="nextTo"/>
        <c:crossAx val="38402391"/>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993062125512457E-3"/>
          <c:y val="0.13884297520661157"/>
          <c:w val="0.98360138757489746"/>
          <c:h val="0.72231404958677681"/>
        </c:manualLayout>
      </c:layout>
      <c:barChart>
        <c:barDir val="col"/>
        <c:grouping val="stacked"/>
        <c:varyColors val="0"/>
        <c:ser>
          <c:idx val="0"/>
          <c:order val="0"/>
          <c:spPr>
            <a:solidFill>
              <a:srgbClr val="E0E7F8"/>
            </a:solidFill>
            <a:ln w="3175" cmpd="sng" algn="ctr">
              <a:solidFill>
                <a:srgbClr val="460073"/>
              </a:solidFill>
              <a:prstDash val="solid"/>
            </a:ln>
          </c:spPr>
          <c:invertIfNegative val="0"/>
          <c:dPt>
            <c:idx val="0"/>
            <c:invertIfNegative val="0"/>
            <c:bubble3D val="0"/>
            <c:spPr>
              <a:solidFill>
                <a:srgbClr val="F0F4DC"/>
              </a:solidFill>
              <a:ln w="3175" cmpd="sng" algn="ctr">
                <a:solidFill>
                  <a:srgbClr val="460073"/>
                </a:solidFill>
                <a:prstDash val="solid"/>
              </a:ln>
            </c:spPr>
            <c:extLst>
              <c:ext xmlns:c16="http://schemas.microsoft.com/office/drawing/2014/chart" uri="{C3380CC4-5D6E-409C-BE32-E72D297353CC}">
                <c16:uniqueId val="{00000001-A45E-5B4D-9026-43D556B77955}"/>
              </c:ext>
            </c:extLst>
          </c:dPt>
          <c:dPt>
            <c:idx val="1"/>
            <c:invertIfNegative val="0"/>
            <c:bubble3D val="0"/>
            <c:spPr>
              <a:solidFill>
                <a:srgbClr val="F0F4DC"/>
              </a:solidFill>
              <a:ln w="3175" cmpd="sng" algn="ctr">
                <a:solidFill>
                  <a:srgbClr val="460073"/>
                </a:solidFill>
                <a:prstDash val="solid"/>
              </a:ln>
            </c:spPr>
            <c:extLst>
              <c:ext xmlns:c16="http://schemas.microsoft.com/office/drawing/2014/chart" uri="{C3380CC4-5D6E-409C-BE32-E72D297353CC}">
                <c16:uniqueId val="{00000003-A45E-5B4D-9026-43D556B77955}"/>
              </c:ext>
            </c:extLst>
          </c:dPt>
          <c:dPt>
            <c:idx val="2"/>
            <c:invertIfNegative val="0"/>
            <c:bubble3D val="0"/>
            <c:spPr>
              <a:solidFill>
                <a:srgbClr val="F0F4DC"/>
              </a:solidFill>
              <a:ln w="3175" cmpd="sng" algn="ctr">
                <a:solidFill>
                  <a:srgbClr val="460073"/>
                </a:solidFill>
                <a:prstDash val="solid"/>
              </a:ln>
            </c:spPr>
            <c:extLst>
              <c:ext xmlns:c16="http://schemas.microsoft.com/office/drawing/2014/chart" uri="{C3380CC4-5D6E-409C-BE32-E72D297353CC}">
                <c16:uniqueId val="{00000005-A45E-5B4D-9026-43D556B77955}"/>
              </c:ext>
            </c:extLst>
          </c:dPt>
          <c:dPt>
            <c:idx val="3"/>
            <c:invertIfNegative val="0"/>
            <c:bubble3D val="0"/>
            <c:spPr>
              <a:solidFill>
                <a:srgbClr val="FBE4D5"/>
              </a:solidFill>
              <a:ln w="3175" cmpd="sng" algn="ctr">
                <a:solidFill>
                  <a:srgbClr val="460073"/>
                </a:solidFill>
                <a:prstDash val="solid"/>
              </a:ln>
            </c:spPr>
            <c:extLst>
              <c:ext xmlns:c16="http://schemas.microsoft.com/office/drawing/2014/chart" uri="{C3380CC4-5D6E-409C-BE32-E72D297353CC}">
                <c16:uniqueId val="{00000007-A45E-5B4D-9026-43D556B77955}"/>
              </c:ext>
            </c:extLst>
          </c:dPt>
          <c:dLbls>
            <c:dLbl>
              <c:idx val="0"/>
              <c:layout>
                <c:manualLayout>
                  <c:x val="0"/>
                  <c:y val="-7.5206611570247939E-2"/>
                </c:manualLayout>
              </c:layout>
              <c:numFmt formatCode="#,##0;&quot;-&quot;#,##0" sourceLinked="0"/>
              <c:spPr>
                <a:noFill/>
                <a:ln>
                  <a:noFill/>
                </a:ln>
              </c:spPr>
              <c:txPr>
                <a:bodyPr wrap="none"/>
                <a:lstStyle/>
                <a:p>
                  <a:pPr>
                    <a:defRPr sz="1200" b="1"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45E-5B4D-9026-43D556B77955}"/>
                </c:ext>
              </c:extLst>
            </c:dLbl>
            <c:dLbl>
              <c:idx val="1"/>
              <c:layout>
                <c:manualLayout>
                  <c:x val="0"/>
                  <c:y val="-8.2644628099173556E-2"/>
                </c:manualLayout>
              </c:layout>
              <c:numFmt formatCode="#,##0;&quot;-&quot;#,##0" sourceLinked="0"/>
              <c:spPr>
                <a:noFill/>
                <a:ln>
                  <a:noFill/>
                </a:ln>
              </c:spPr>
              <c:txPr>
                <a:bodyPr wrap="none"/>
                <a:lstStyle/>
                <a:p>
                  <a:pPr>
                    <a:defRPr sz="1200" b="1"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45E-5B4D-9026-43D556B77955}"/>
                </c:ext>
              </c:extLst>
            </c:dLbl>
            <c:dLbl>
              <c:idx val="2"/>
              <c:layout>
                <c:manualLayout>
                  <c:x val="0"/>
                  <c:y val="-9.5041322314049589E-2"/>
                </c:manualLayout>
              </c:layout>
              <c:numFmt formatCode="#,##0;&quot;-&quot;#,##0" sourceLinked="0"/>
              <c:spPr>
                <a:noFill/>
                <a:ln>
                  <a:noFill/>
                </a:ln>
              </c:spPr>
              <c:txPr>
                <a:bodyPr wrap="none"/>
                <a:lstStyle/>
                <a:p>
                  <a:pPr>
                    <a:defRPr sz="1200" b="1"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45E-5B4D-9026-43D556B77955}"/>
                </c:ext>
              </c:extLst>
            </c:dLbl>
            <c:dLbl>
              <c:idx val="3"/>
              <c:layout>
                <c:manualLayout>
                  <c:x val="0"/>
                  <c:y val="-3.3057851239669421E-3"/>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45E-5B4D-9026-43D556B77955}"/>
                </c:ext>
              </c:extLst>
            </c:dLbl>
            <c:dLbl>
              <c:idx val="4"/>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45E-5B4D-9026-43D556B77955}"/>
                </c:ext>
              </c:extLst>
            </c:dLbl>
            <c:dLbl>
              <c:idx val="5"/>
              <c:layout>
                <c:manualLayout>
                  <c:x val="0"/>
                  <c:y val="-3.3057851239669421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45E-5B4D-9026-43D556B77955}"/>
                </c:ext>
              </c:extLst>
            </c:dLbl>
            <c:dLbl>
              <c:idx val="6"/>
              <c:layout>
                <c:manualLayout>
                  <c:x val="0"/>
                  <c:y val="-3.3057851239669421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A45E-5B4D-9026-43D556B77955}"/>
                </c:ext>
              </c:extLst>
            </c:dLbl>
            <c:dLbl>
              <c:idx val="7"/>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A45E-5B4D-9026-43D556B77955}"/>
                </c:ext>
              </c:extLst>
            </c:dLbl>
            <c:dLbl>
              <c:idx val="8"/>
              <c:layout>
                <c:manualLayout>
                  <c:x val="0"/>
                  <c:y val="-3.3057851239669421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A45E-5B4D-9026-43D556B77955}"/>
                </c:ext>
              </c:extLst>
            </c:dLbl>
            <c:dLbl>
              <c:idx val="9"/>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A45E-5B4D-9026-43D556B7795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29.7</c:v>
                </c:pt>
                <c:pt idx="1">
                  <c:v>42.8</c:v>
                </c:pt>
                <c:pt idx="2">
                  <c:v>66.3</c:v>
                </c:pt>
                <c:pt idx="3">
                  <c:v>151.69999999999999</c:v>
                </c:pt>
                <c:pt idx="4">
                  <c:v>165.58235736592789</c:v>
                </c:pt>
                <c:pt idx="5">
                  <c:v>159.21280519090695</c:v>
                </c:pt>
                <c:pt idx="6">
                  <c:v>165.20685388654019</c:v>
                </c:pt>
                <c:pt idx="7">
                  <c:v>161.47431946239348</c:v>
                </c:pt>
                <c:pt idx="8">
                  <c:v>159.23134969220237</c:v>
                </c:pt>
                <c:pt idx="9">
                  <c:v>153.88942364074259</c:v>
                </c:pt>
              </c:numCache>
            </c:numRef>
          </c:val>
          <c:extLst>
            <c:ext xmlns:c16="http://schemas.microsoft.com/office/drawing/2014/chart" uri="{C3380CC4-5D6E-409C-BE32-E72D297353CC}">
              <c16:uniqueId val="{0000000E-A45E-5B4D-9026-43D556B77955}"/>
            </c:ext>
          </c:extLst>
        </c:ser>
        <c:ser>
          <c:idx val="1"/>
          <c:order val="1"/>
          <c:spPr>
            <a:solidFill>
              <a:srgbClr val="FBE4D5"/>
            </a:solidFill>
            <a:ln w="3175" cmpd="sng" algn="ctr">
              <a:solidFill>
                <a:srgbClr val="460073"/>
              </a:solidFill>
              <a:prstDash val="solid"/>
            </a:ln>
          </c:spPr>
          <c:invertIfNegative val="0"/>
          <c:dPt>
            <c:idx val="3"/>
            <c:invertIfNegative val="0"/>
            <c:bubble3D val="0"/>
            <c:spPr>
              <a:solidFill>
                <a:srgbClr val="F0F4DC"/>
              </a:solidFill>
              <a:ln w="3175" cmpd="sng" algn="ctr">
                <a:solidFill>
                  <a:srgbClr val="460073"/>
                </a:solidFill>
                <a:prstDash val="solid"/>
              </a:ln>
            </c:spPr>
            <c:extLst>
              <c:ext xmlns:c16="http://schemas.microsoft.com/office/drawing/2014/chart" uri="{C3380CC4-5D6E-409C-BE32-E72D297353CC}">
                <c16:uniqueId val="{00000010-A45E-5B4D-9026-43D556B77955}"/>
              </c:ext>
            </c:extLst>
          </c:dPt>
          <c:dLbls>
            <c:dLbl>
              <c:idx val="3"/>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A45E-5B4D-9026-43D556B77955}"/>
                </c:ext>
              </c:extLst>
            </c:dLbl>
            <c:dLbl>
              <c:idx val="4"/>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A45E-5B4D-9026-43D556B77955}"/>
                </c:ext>
              </c:extLst>
            </c:dLbl>
            <c:dLbl>
              <c:idx val="5"/>
              <c:layout>
                <c:manualLayout>
                  <c:x val="0"/>
                  <c:y val="-3.3057851239669421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A45E-5B4D-9026-43D556B77955}"/>
                </c:ext>
              </c:extLst>
            </c:dLbl>
            <c:dLbl>
              <c:idx val="6"/>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A45E-5B4D-9026-43D556B77955}"/>
                </c:ext>
              </c:extLst>
            </c:dLbl>
            <c:dLbl>
              <c:idx val="7"/>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A45E-5B4D-9026-43D556B77955}"/>
                </c:ext>
              </c:extLst>
            </c:dLbl>
            <c:dLbl>
              <c:idx val="8"/>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A45E-5B4D-9026-43D556B77955}"/>
                </c:ext>
              </c:extLst>
            </c:dLbl>
            <c:dLbl>
              <c:idx val="9"/>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A45E-5B4D-9026-43D556B7795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Sheet1!$A$2:$J$2</c:f>
              <c:numCache>
                <c:formatCode>General</c:formatCode>
                <c:ptCount val="10"/>
                <c:pt idx="3">
                  <c:v>63.900000000000006</c:v>
                </c:pt>
                <c:pt idx="4">
                  <c:v>160.829398088891</c:v>
                </c:pt>
                <c:pt idx="5">
                  <c:v>155.00236722109636</c:v>
                </c:pt>
                <c:pt idx="6">
                  <c:v>187.80311379867922</c:v>
                </c:pt>
                <c:pt idx="7">
                  <c:v>218.20317119693337</c:v>
                </c:pt>
                <c:pt idx="8">
                  <c:v>255.28813586327962</c:v>
                </c:pt>
                <c:pt idx="9">
                  <c:v>286.73718664865066</c:v>
                </c:pt>
              </c:numCache>
            </c:numRef>
          </c:val>
          <c:extLst>
            <c:ext xmlns:c16="http://schemas.microsoft.com/office/drawing/2014/chart" uri="{C3380CC4-5D6E-409C-BE32-E72D297353CC}">
              <c16:uniqueId val="{00000017-A45E-5B4D-9026-43D556B77955}"/>
            </c:ext>
          </c:extLst>
        </c:ser>
        <c:ser>
          <c:idx val="2"/>
          <c:order val="2"/>
          <c:spPr>
            <a:solidFill>
              <a:srgbClr val="F0F4DC"/>
            </a:solidFill>
            <a:ln w="3175" cmpd="sng" algn="ctr">
              <a:solidFill>
                <a:srgbClr val="460073"/>
              </a:solidFill>
              <a:prstDash val="solid"/>
            </a:ln>
          </c:spPr>
          <c:invertIfNegative val="0"/>
          <c:dLbls>
            <c:dLbl>
              <c:idx val="4"/>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A45E-5B4D-9026-43D556B77955}"/>
                </c:ext>
              </c:extLst>
            </c:dLbl>
            <c:dLbl>
              <c:idx val="5"/>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A45E-5B4D-9026-43D556B77955}"/>
                </c:ext>
              </c:extLst>
            </c:dLbl>
            <c:dLbl>
              <c:idx val="6"/>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A45E-5B4D-9026-43D556B77955}"/>
                </c:ext>
              </c:extLst>
            </c:dLbl>
            <c:dLbl>
              <c:idx val="7"/>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A45E-5B4D-9026-43D556B77955}"/>
                </c:ext>
              </c:extLst>
            </c:dLbl>
            <c:dLbl>
              <c:idx val="8"/>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A45E-5B4D-9026-43D556B77955}"/>
                </c:ext>
              </c:extLst>
            </c:dLbl>
            <c:dLbl>
              <c:idx val="9"/>
              <c:layout>
                <c:manualLayout>
                  <c:x val="0"/>
                  <c:y val="-2.4793388429752068E-3"/>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A45E-5B4D-9026-43D556B7795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Sheet1!$A$3:$J$3</c:f>
              <c:numCache>
                <c:formatCode>General</c:formatCode>
                <c:ptCount val="10"/>
                <c:pt idx="4">
                  <c:v>79.685393687775843</c:v>
                </c:pt>
                <c:pt idx="5">
                  <c:v>135.26876724611304</c:v>
                </c:pt>
                <c:pt idx="6">
                  <c:v>151.99438911756215</c:v>
                </c:pt>
                <c:pt idx="7">
                  <c:v>176.02292113323529</c:v>
                </c:pt>
                <c:pt idx="8">
                  <c:v>201.66754976371385</c:v>
                </c:pt>
                <c:pt idx="9">
                  <c:v>207.25385725165677</c:v>
                </c:pt>
              </c:numCache>
            </c:numRef>
          </c:val>
          <c:extLst>
            <c:ext xmlns:c16="http://schemas.microsoft.com/office/drawing/2014/chart" uri="{C3380CC4-5D6E-409C-BE32-E72D297353CC}">
              <c16:uniqueId val="{0000001E-A45E-5B4D-9026-43D556B77955}"/>
            </c:ext>
          </c:extLst>
        </c:ser>
        <c:dLbls>
          <c:showLegendKey val="0"/>
          <c:showVal val="0"/>
          <c:showCatName val="0"/>
          <c:showSerName val="0"/>
          <c:showPercent val="0"/>
          <c:showBubbleSize val="0"/>
        </c:dLbls>
        <c:gapWidth val="80"/>
        <c:overlap val="100"/>
        <c:axId val="1257693096"/>
        <c:axId val="1"/>
      </c:barChart>
      <c:catAx>
        <c:axId val="12576930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47.88046754105005"/>
          <c:min val="0"/>
        </c:scaling>
        <c:delete val="1"/>
        <c:axPos val="l"/>
        <c:numFmt formatCode="General" sourceLinked="1"/>
        <c:majorTickMark val="out"/>
        <c:minorTickMark val="none"/>
        <c:tickLblPos val="nextTo"/>
        <c:crossAx val="1257693096"/>
        <c:crosses val="min"/>
        <c:crossBetween val="between"/>
      </c:valAx>
    </c:plotArea>
    <c:plotVisOnly val="0"/>
    <c:dispBlanksAs val="gap"/>
    <c:showDLblsOverMax val="1"/>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725490196078433E-2"/>
          <c:y val="0.2317241379310345"/>
          <c:w val="0.91029411764705881"/>
          <c:h val="0.53655172413793106"/>
        </c:manualLayout>
      </c:layout>
      <c:lineChart>
        <c:grouping val="standard"/>
        <c:varyColors val="0"/>
        <c:ser>
          <c:idx val="0"/>
          <c:order val="0"/>
          <c:spPr>
            <a:ln w="28575" cmpd="sng" algn="ctr">
              <a:solidFill>
                <a:srgbClr val="00B0F0"/>
              </a:solidFill>
              <a:prstDash val="solid"/>
            </a:ln>
          </c:spPr>
          <c:marker>
            <c:symbol val="none"/>
          </c:marker>
          <c:dPt>
            <c:idx val="0"/>
            <c:marker>
              <c:symbol val="circ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0-0284-4C4A-966C-3575EA852BE9}"/>
              </c:ext>
            </c:extLst>
          </c:dPt>
          <c:dPt>
            <c:idx val="1"/>
            <c:marker>
              <c:symbol val="circ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1-0284-4C4A-966C-3575EA852BE9}"/>
              </c:ext>
            </c:extLst>
          </c:dPt>
          <c:dPt>
            <c:idx val="2"/>
            <c:marker>
              <c:symbol val="circ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2-0284-4C4A-966C-3575EA852BE9}"/>
              </c:ext>
            </c:extLst>
          </c:dPt>
          <c:dPt>
            <c:idx val="3"/>
            <c:marker>
              <c:symbol val="circ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3-0284-4C4A-966C-3575EA852BE9}"/>
              </c:ext>
            </c:extLst>
          </c:dPt>
          <c:dPt>
            <c:idx val="4"/>
            <c:marker>
              <c:symbol val="circ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4-0284-4C4A-966C-3575EA852BE9}"/>
              </c:ext>
            </c:extLst>
          </c:dPt>
          <c:dPt>
            <c:idx val="5"/>
            <c:marker>
              <c:symbol val="circ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5-0284-4C4A-966C-3575EA852BE9}"/>
              </c:ext>
            </c:extLst>
          </c:dPt>
          <c:dLbls>
            <c:dLbl>
              <c:idx val="0"/>
              <c:layout>
                <c:manualLayout>
                  <c:x val="0"/>
                  <c:y val="-0.169655172413793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284-4C4A-966C-3575EA852BE9}"/>
                </c:ext>
              </c:extLst>
            </c:dLbl>
            <c:dLbl>
              <c:idx val="1"/>
              <c:layout>
                <c:manualLayout>
                  <c:x val="0"/>
                  <c:y val="-0.169655172413793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284-4C4A-966C-3575EA852BE9}"/>
                </c:ext>
              </c:extLst>
            </c:dLbl>
            <c:dLbl>
              <c:idx val="2"/>
              <c:layout>
                <c:manualLayout>
                  <c:x val="0"/>
                  <c:y val="-0.169655172413793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284-4C4A-966C-3575EA852BE9}"/>
                </c:ext>
              </c:extLst>
            </c:dLbl>
            <c:dLbl>
              <c:idx val="3"/>
              <c:layout>
                <c:manualLayout>
                  <c:x val="0"/>
                  <c:y val="-0.169655172413793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284-4C4A-966C-3575EA852BE9}"/>
                </c:ext>
              </c:extLst>
            </c:dLbl>
            <c:dLbl>
              <c:idx val="4"/>
              <c:layout>
                <c:manualLayout>
                  <c:x val="0"/>
                  <c:y val="-0.169655172413793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284-4C4A-966C-3575EA852BE9}"/>
                </c:ext>
              </c:extLst>
            </c:dLbl>
            <c:dLbl>
              <c:idx val="5"/>
              <c:layout>
                <c:manualLayout>
                  <c:x val="0"/>
                  <c:y val="-0.1696551724137931"/>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284-4C4A-966C-3575EA852B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97</c:v>
                </c:pt>
                <c:pt idx="1">
                  <c:v>141.00784936345161</c:v>
                </c:pt>
                <c:pt idx="2">
                  <c:v>127.06201863638705</c:v>
                </c:pt>
                <c:pt idx="3">
                  <c:v>136.66125281160751</c:v>
                </c:pt>
                <c:pt idx="4">
                  <c:v>131.88009361913882</c:v>
                </c:pt>
                <c:pt idx="5">
                  <c:v>131.64184430701795</c:v>
                </c:pt>
              </c:numCache>
            </c:numRef>
          </c:val>
          <c:smooth val="0"/>
          <c:extLst>
            <c:ext xmlns:c16="http://schemas.microsoft.com/office/drawing/2014/chart" uri="{C3380CC4-5D6E-409C-BE32-E72D297353CC}">
              <c16:uniqueId val="{00000006-0284-4C4A-966C-3575EA852BE9}"/>
            </c:ext>
          </c:extLst>
        </c:ser>
        <c:dLbls>
          <c:showLegendKey val="0"/>
          <c:showVal val="0"/>
          <c:showCatName val="0"/>
          <c:showSerName val="0"/>
          <c:showPercent val="0"/>
          <c:showBubbleSize val="0"/>
        </c:dLbls>
        <c:smooth val="0"/>
        <c:axId val="1219010575"/>
        <c:axId val="1"/>
      </c:lineChart>
      <c:catAx>
        <c:axId val="1219010575"/>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300"/>
          <c:min val="50"/>
        </c:scaling>
        <c:delete val="1"/>
        <c:axPos val="l"/>
        <c:numFmt formatCode="General" sourceLinked="1"/>
        <c:majorTickMark val="out"/>
        <c:minorTickMark val="none"/>
        <c:tickLblPos val="nextTo"/>
        <c:crossAx val="1219010575"/>
        <c:crosses val="min"/>
        <c:crossBetween val="midCat"/>
      </c:valAx>
    </c:plotArea>
    <c:plotVisOnly val="0"/>
    <c:dispBlanksAs val="gap"/>
    <c:showDLblsOverMax val="1"/>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587301587301584E-2"/>
          <c:y val="0.29166666666666669"/>
          <c:w val="0.89682539682539686"/>
          <c:h val="0.41666666666666669"/>
        </c:manualLayout>
      </c:layout>
      <c:lineChart>
        <c:grouping val="standard"/>
        <c:varyColors val="0"/>
        <c:ser>
          <c:idx val="0"/>
          <c:order val="0"/>
          <c:spPr>
            <a:ln w="28575" cmpd="sng" algn="ctr">
              <a:solidFill>
                <a:srgbClr val="005674"/>
              </a:solidFill>
              <a:prstDash val="solid"/>
            </a:ln>
          </c:spPr>
          <c:marker>
            <c:symbol val="none"/>
          </c:marker>
          <c:dPt>
            <c:idx val="0"/>
            <c:marker>
              <c:symbol val="triang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0-42AB-E147-9A7A-06BBFFC5DC83}"/>
              </c:ext>
            </c:extLst>
          </c:dPt>
          <c:dPt>
            <c:idx val="1"/>
            <c:marker>
              <c:symbol val="triang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1-42AB-E147-9A7A-06BBFFC5DC83}"/>
              </c:ext>
            </c:extLst>
          </c:dPt>
          <c:dPt>
            <c:idx val="2"/>
            <c:marker>
              <c:symbol val="triang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2-42AB-E147-9A7A-06BBFFC5DC83}"/>
              </c:ext>
            </c:extLst>
          </c:dPt>
          <c:dPt>
            <c:idx val="3"/>
            <c:marker>
              <c:symbol val="triang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3-42AB-E147-9A7A-06BBFFC5DC83}"/>
              </c:ext>
            </c:extLst>
          </c:dPt>
          <c:dPt>
            <c:idx val="4"/>
            <c:marker>
              <c:symbol val="triang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4-42AB-E147-9A7A-06BBFFC5DC83}"/>
              </c:ext>
            </c:extLst>
          </c:dPt>
          <c:dPt>
            <c:idx val="5"/>
            <c:marker>
              <c:symbol val="triangle"/>
              <c:size val="6"/>
              <c:spPr>
                <a:solidFill>
                  <a:srgbClr val="005674"/>
                </a:solidFill>
                <a:ln w="9525" cmpd="sng" algn="ctr">
                  <a:solidFill>
                    <a:srgbClr val="005674"/>
                  </a:solidFill>
                  <a:prstDash val="solid"/>
                </a:ln>
              </c:spPr>
            </c:marker>
            <c:bubble3D val="0"/>
            <c:extLst>
              <c:ext xmlns:c16="http://schemas.microsoft.com/office/drawing/2014/chart" uri="{C3380CC4-5D6E-409C-BE32-E72D297353CC}">
                <c16:uniqueId val="{00000005-42AB-E147-9A7A-06BBFFC5DC83}"/>
              </c:ext>
            </c:extLst>
          </c:dPt>
          <c:dLbls>
            <c:dLbl>
              <c:idx val="0"/>
              <c:layout>
                <c:manualLayout>
                  <c:x val="0"/>
                  <c:y val="-0.2135416666666666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2AB-E147-9A7A-06BBFFC5DC83}"/>
                </c:ext>
              </c:extLst>
            </c:dLbl>
            <c:dLbl>
              <c:idx val="1"/>
              <c:layout>
                <c:manualLayout>
                  <c:x val="0"/>
                  <c:y val="-0.2135416666666666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2AB-E147-9A7A-06BBFFC5DC83}"/>
                </c:ext>
              </c:extLst>
            </c:dLbl>
            <c:dLbl>
              <c:idx val="2"/>
              <c:layout>
                <c:manualLayout>
                  <c:x val="0"/>
                  <c:y val="-0.2135416666666666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2AB-E147-9A7A-06BBFFC5DC83}"/>
                </c:ext>
              </c:extLst>
            </c:dLbl>
            <c:dLbl>
              <c:idx val="3"/>
              <c:layout>
                <c:manualLayout>
                  <c:x val="0"/>
                  <c:y val="-0.2135416666666666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2AB-E147-9A7A-06BBFFC5DC83}"/>
                </c:ext>
              </c:extLst>
            </c:dLbl>
            <c:dLbl>
              <c:idx val="4"/>
              <c:layout>
                <c:manualLayout>
                  <c:x val="0"/>
                  <c:y val="-0.2135416666666666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2AB-E147-9A7A-06BBFFC5DC83}"/>
                </c:ext>
              </c:extLst>
            </c:dLbl>
            <c:dLbl>
              <c:idx val="5"/>
              <c:layout>
                <c:manualLayout>
                  <c:x val="0"/>
                  <c:y val="-0.21354166666666666"/>
                </c:manualLayout>
              </c:layout>
              <c:numFmt formatCode="#,##0;&quot;-&quot;#,##0" sourceLinked="0"/>
              <c:spPr>
                <a:noFill/>
                <a:ln>
                  <a:noFill/>
                </a:ln>
              </c:spPr>
              <c:txPr>
                <a:bodyPr wrap="none"/>
                <a:lstStyle/>
                <a:p>
                  <a:pPr>
                    <a:defRPr sz="1200" kern="12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2AB-E147-9A7A-06BBFFC5DC8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668</c:v>
                </c:pt>
                <c:pt idx="1">
                  <c:v>667.2998513395097</c:v>
                </c:pt>
                <c:pt idx="2">
                  <c:v>687.67151763309084</c:v>
                </c:pt>
                <c:pt idx="3">
                  <c:v>684.24418009519866</c:v>
                </c:pt>
                <c:pt idx="4">
                  <c:v>680.83490237097988</c:v>
                </c:pt>
                <c:pt idx="5">
                  <c:v>677.44250658166447</c:v>
                </c:pt>
              </c:numCache>
            </c:numRef>
          </c:val>
          <c:smooth val="0"/>
          <c:extLst>
            <c:ext xmlns:c16="http://schemas.microsoft.com/office/drawing/2014/chart" uri="{C3380CC4-5D6E-409C-BE32-E72D297353CC}">
              <c16:uniqueId val="{00000006-42AB-E147-9A7A-06BBFFC5DC83}"/>
            </c:ext>
          </c:extLst>
        </c:ser>
        <c:dLbls>
          <c:showLegendKey val="0"/>
          <c:showVal val="0"/>
          <c:showCatName val="0"/>
          <c:showSerName val="0"/>
          <c:showPercent val="0"/>
          <c:showBubbleSize val="0"/>
        </c:dLbls>
        <c:smooth val="0"/>
        <c:axId val="1218957295"/>
        <c:axId val="1"/>
      </c:lineChart>
      <c:catAx>
        <c:axId val="1218957295"/>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500"/>
          <c:min val="50"/>
        </c:scaling>
        <c:delete val="1"/>
        <c:axPos val="l"/>
        <c:numFmt formatCode="General" sourceLinked="1"/>
        <c:majorTickMark val="out"/>
        <c:minorTickMark val="none"/>
        <c:tickLblPos val="nextTo"/>
        <c:crossAx val="1218957295"/>
        <c:crosses val="min"/>
        <c:crossBetween val="midCat"/>
      </c:valAx>
    </c:plotArea>
    <c:plotVisOnly val="0"/>
    <c:dispBlanksAs val="gap"/>
    <c:showDLblsOverMax val="1"/>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517083120856707E-2"/>
          <c:y val="0.15584415584415584"/>
          <c:w val="0.94696583375828658"/>
          <c:h val="0.68831168831168832"/>
        </c:manualLayout>
      </c:layout>
      <c:barChart>
        <c:barDir val="col"/>
        <c:grouping val="stacked"/>
        <c:varyColors val="0"/>
        <c:ser>
          <c:idx val="0"/>
          <c:order val="0"/>
          <c:spPr>
            <a:solidFill>
              <a:srgbClr val="00B0F0"/>
            </a:solidFill>
            <a:ln>
              <a:noFill/>
            </a:ln>
          </c:spPr>
          <c:invertIfNegative val="0"/>
          <c:dLbls>
            <c:dLbl>
              <c:idx val="0"/>
              <c:layout>
                <c:manualLayout>
                  <c:x val="0"/>
                  <c:y val="-0.23191094619666047"/>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C43-2443-A0AA-2E24A99580BA}"/>
                </c:ext>
              </c:extLst>
            </c:dLbl>
            <c:dLbl>
              <c:idx val="1"/>
              <c:layout>
                <c:manualLayout>
                  <c:x val="0"/>
                  <c:y val="-0.23747680890538034"/>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C43-2443-A0AA-2E24A99580BA}"/>
                </c:ext>
              </c:extLst>
            </c:dLbl>
            <c:dLbl>
              <c:idx val="2"/>
              <c:layout>
                <c:manualLayout>
                  <c:x val="0"/>
                  <c:y val="-0.24025974025974026"/>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C43-2443-A0AA-2E24A99580BA}"/>
                </c:ext>
              </c:extLst>
            </c:dLbl>
            <c:dLbl>
              <c:idx val="3"/>
              <c:layout>
                <c:manualLayout>
                  <c:x val="0"/>
                  <c:y val="-0.24304267161410018"/>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C43-2443-A0AA-2E24A99580BA}"/>
                </c:ext>
              </c:extLst>
            </c:dLbl>
            <c:dLbl>
              <c:idx val="4"/>
              <c:layout>
                <c:manualLayout>
                  <c:x val="0"/>
                  <c:y val="-0.24489795918367346"/>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C43-2443-A0AA-2E24A99580BA}"/>
                </c:ext>
              </c:extLst>
            </c:dLbl>
            <c:dLbl>
              <c:idx val="5"/>
              <c:layout>
                <c:manualLayout>
                  <c:x val="0"/>
                  <c:y val="-0.24768089053803338"/>
                </c:manualLayout>
              </c:layout>
              <c:numFmt formatCode="#,##0;&quot;-&quot;#,##0" sourceLinked="0"/>
              <c:spPr>
                <a:noFill/>
                <a:ln>
                  <a:noFill/>
                </a:ln>
              </c:spPr>
              <c:txPr>
                <a:bodyPr wrap="none"/>
                <a:lstStyle/>
                <a:p>
                  <a:pPr>
                    <a:defRPr sz="1200" kern="12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C43-2443-A0AA-2E24A99580B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257.54802182325153</c:v>
                </c:pt>
                <c:pt idx="1">
                  <c:v>266.15509565503851</c:v>
                </c:pt>
                <c:pt idx="2">
                  <c:v>270.14742208986405</c:v>
                </c:pt>
                <c:pt idx="3">
                  <c:v>274.19963342121201</c:v>
                </c:pt>
                <c:pt idx="4">
                  <c:v>278.31262792253017</c:v>
                </c:pt>
                <c:pt idx="5">
                  <c:v>282.48731734136805</c:v>
                </c:pt>
              </c:numCache>
            </c:numRef>
          </c:val>
          <c:extLst>
            <c:ext xmlns:c16="http://schemas.microsoft.com/office/drawing/2014/chart" uri="{C3380CC4-5D6E-409C-BE32-E72D297353CC}">
              <c16:uniqueId val="{00000006-BC43-2443-A0AA-2E24A99580BA}"/>
            </c:ext>
          </c:extLst>
        </c:ser>
        <c:dLbls>
          <c:showLegendKey val="0"/>
          <c:showVal val="0"/>
          <c:showCatName val="0"/>
          <c:showSerName val="0"/>
          <c:showPercent val="0"/>
          <c:showBubbleSize val="0"/>
        </c:dLbls>
        <c:gapWidth val="80"/>
        <c:overlap val="100"/>
        <c:axId val="1042218880"/>
        <c:axId val="1"/>
      </c:barChart>
      <c:barChart>
        <c:barDir val="col"/>
        <c:grouping val="clustered"/>
        <c:varyColors val="0"/>
        <c:ser>
          <c:idx val="1"/>
          <c:order val="1"/>
          <c:invertIfNegative val="0"/>
          <c:extLst>
            <c:ext xmlns:c16="http://schemas.microsoft.com/office/drawing/2014/chart" uri="{C3380CC4-5D6E-409C-BE32-E72D297353CC}">
              <c16:uniqueId val="{00000007-BC43-2443-A0AA-2E24A99580BA}"/>
            </c:ext>
          </c:extLst>
        </c:ser>
        <c:dLbls>
          <c:showLegendKey val="0"/>
          <c:showVal val="0"/>
          <c:showCatName val="0"/>
          <c:showSerName val="0"/>
          <c:showPercent val="0"/>
          <c:showBubbleSize val="0"/>
        </c:dLbls>
        <c:gapWidth val="150"/>
        <c:axId val="2"/>
        <c:axId val="3"/>
      </c:barChart>
      <c:catAx>
        <c:axId val="104221888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50"/>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1042218880"/>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r"/>
        <c:majorGridlines>
          <c:spPr>
            <a:ln>
              <a:noFill/>
            </a:ln>
          </c:spPr>
        </c:majorGridlines>
        <c:majorTickMark val="out"/>
        <c:minorTickMark val="none"/>
        <c:tickLblPos val="none"/>
        <c:spPr>
          <a:ln w="9525" cmpd="sng" algn="ctr">
            <a:solidFill>
              <a:srgbClr val="FFFFFF"/>
            </a:solidFill>
            <a:prstDash val="solid"/>
          </a:ln>
        </c:spPr>
        <c:txPr>
          <a:bodyPr wrap="none"/>
          <a:lstStyle/>
          <a:p>
            <a:pPr>
              <a:defRPr sz="1200" kern="1200">
                <a:latin typeface="Trebuchet MS"/>
                <a:ea typeface="Trebuchet MS"/>
                <a:cs typeface="Trebuchet MS"/>
                <a:sym typeface="Trebuchet MS"/>
              </a:defRPr>
            </a:pPr>
            <a:endParaRPr lang="it-IT"/>
          </a:p>
        </c:txPr>
        <c:crossAx val="2"/>
        <c:crosses val="max"/>
        <c:crossBetween val="between"/>
        <c:majorUnit val="0.2"/>
      </c:valAx>
    </c:plotArea>
    <c:plotVisOnly val="0"/>
    <c:dispBlanksAs val="gap"/>
    <c:showDLblsOverMax val="1"/>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196652719665274E-2"/>
          <c:y val="6.1465721040189124E-2"/>
          <c:w val="0.94560669456066948"/>
          <c:h val="0.87706855791962179"/>
        </c:manualLayout>
      </c:layout>
      <c:barChart>
        <c:barDir val="col"/>
        <c:grouping val="stacked"/>
        <c:varyColors val="0"/>
        <c:ser>
          <c:idx val="0"/>
          <c:order val="0"/>
          <c:spPr>
            <a:solidFill>
              <a:srgbClr val="00B0F0"/>
            </a:solidFill>
            <a:ln>
              <a:noFill/>
            </a:ln>
          </c:spPr>
          <c:invertIfNegative val="0"/>
          <c:val>
            <c:numRef>
              <c:f>Sheet1!$A$1:$F$1</c:f>
              <c:numCache>
                <c:formatCode>General</c:formatCode>
                <c:ptCount val="6"/>
                <c:pt idx="0">
                  <c:v>37.92</c:v>
                </c:pt>
                <c:pt idx="1">
                  <c:v>35.5</c:v>
                </c:pt>
                <c:pt idx="2">
                  <c:v>32.5</c:v>
                </c:pt>
                <c:pt idx="3">
                  <c:v>30.5</c:v>
                </c:pt>
                <c:pt idx="4">
                  <c:v>28.999999999999996</c:v>
                </c:pt>
                <c:pt idx="5">
                  <c:v>28.000000000000004</c:v>
                </c:pt>
              </c:numCache>
            </c:numRef>
          </c:val>
          <c:extLst>
            <c:ext xmlns:c16="http://schemas.microsoft.com/office/drawing/2014/chart" uri="{C3380CC4-5D6E-409C-BE32-E72D297353CC}">
              <c16:uniqueId val="{00000000-E6E8-584B-A076-A9AE4F224F6B}"/>
            </c:ext>
          </c:extLst>
        </c:ser>
        <c:dLbls>
          <c:showLegendKey val="0"/>
          <c:showVal val="0"/>
          <c:showCatName val="0"/>
          <c:showSerName val="0"/>
          <c:showPercent val="0"/>
          <c:showBubbleSize val="0"/>
        </c:dLbls>
        <c:gapWidth val="80"/>
        <c:overlap val="100"/>
        <c:axId val="1401906591"/>
        <c:axId val="1"/>
      </c:barChart>
      <c:barChart>
        <c:barDir val="col"/>
        <c:grouping val="clustered"/>
        <c:varyColors val="0"/>
        <c:ser>
          <c:idx val="1"/>
          <c:order val="1"/>
          <c:invertIfNegative val="0"/>
          <c:extLst>
            <c:ext xmlns:c16="http://schemas.microsoft.com/office/drawing/2014/chart" uri="{C3380CC4-5D6E-409C-BE32-E72D297353CC}">
              <c16:uniqueId val="{00000001-E6E8-584B-A076-A9AE4F224F6B}"/>
            </c:ext>
          </c:extLst>
        </c:ser>
        <c:dLbls>
          <c:showLegendKey val="0"/>
          <c:showVal val="0"/>
          <c:showCatName val="0"/>
          <c:showSerName val="0"/>
          <c:showPercent val="0"/>
          <c:showBubbleSize val="0"/>
        </c:dLbls>
        <c:gapWidth val="150"/>
        <c:axId val="2"/>
        <c:axId val="3"/>
      </c:barChart>
      <c:catAx>
        <c:axId val="14019065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0"/>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1401906591"/>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r"/>
        <c:majorGridlines>
          <c:spPr>
            <a:ln>
              <a:noFill/>
            </a:ln>
          </c:spPr>
        </c:majorGridlines>
        <c:majorTickMark val="out"/>
        <c:minorTickMark val="none"/>
        <c:tickLblPos val="none"/>
        <c:spPr>
          <a:ln w="9525" cmpd="sng" algn="ctr">
            <a:solidFill>
              <a:srgbClr val="FFFFFF"/>
            </a:solidFill>
            <a:prstDash val="solid"/>
          </a:ln>
        </c:spPr>
        <c:txPr>
          <a:bodyPr wrap="none"/>
          <a:lstStyle/>
          <a:p>
            <a:pPr>
              <a:defRPr sz="1200" kern="1200">
                <a:latin typeface="Trebuchet MS"/>
                <a:ea typeface="Trebuchet MS"/>
                <a:cs typeface="Trebuchet MS"/>
                <a:sym typeface="Trebuchet MS"/>
              </a:defRPr>
            </a:pPr>
            <a:endParaRPr lang="it-IT"/>
          </a:p>
        </c:txPr>
        <c:crossAx val="2"/>
        <c:crosses val="max"/>
        <c:crossBetween val="between"/>
        <c:majorUnit val="0.2"/>
      </c:valAx>
    </c:plotArea>
    <c:plotVisOnly val="0"/>
    <c:dispBlanksAs val="gap"/>
    <c:showDLblsOverMax val="1"/>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3324889170361E-2"/>
          <c:y val="5.0801094177413054E-2"/>
          <c:w val="0.95355710365210045"/>
          <c:h val="0.84779887566809131"/>
        </c:manualLayout>
      </c:layout>
      <c:barChart>
        <c:barDir val="col"/>
        <c:grouping val="stacked"/>
        <c:varyColors val="0"/>
        <c:ser>
          <c:idx val="0"/>
          <c:order val="0"/>
          <c:tx>
            <c:strRef>
              <c:f>'[IO_Dashboard Progetti_v.2025.05.23 v.PIANO INDUSTRIALE con dismissioni senza ex-Banci.xlsx]GRAFICI x PPT'!$D$72</c:f>
              <c:strCache>
                <c:ptCount val="1"/>
                <c:pt idx="0">
                  <c:v>IMPATTO FCF</c:v>
                </c:pt>
              </c:strCache>
            </c:strRef>
          </c:tx>
          <c:spPr>
            <a:solidFill>
              <a:srgbClr val="7030A0"/>
            </a:solidFill>
            <a:ln>
              <a:noFill/>
            </a:ln>
            <a:effectLst/>
          </c:spPr>
          <c:invertIfNegative val="0"/>
          <c:dLbls>
            <c:dLbl>
              <c:idx val="0"/>
              <c:layout>
                <c:manualLayout>
                  <c:x val="-3.3981309897314523E-2"/>
                  <c:y val="-1.1248593925759279E-2"/>
                </c:manualLayout>
              </c:layout>
              <c:spPr>
                <a:solidFill>
                  <a:srgbClr val="7030A0"/>
                </a:solidFill>
                <a:ln>
                  <a:noFill/>
                </a:ln>
                <a:effectLst/>
              </c:spPr>
              <c:txPr>
                <a:bodyPr rot="0" spcFirstLastPara="1" vertOverflow="ellipsis" vert="horz" wrap="square" anchor="ctr" anchorCtr="1"/>
                <a:lstStyle/>
                <a:p>
                  <a:pPr>
                    <a:defRPr sz="1400" b="0" i="0" u="none" strike="noStrike" kern="1200" baseline="0">
                      <a:solidFill>
                        <a:schemeClr val="bg1"/>
                      </a:solidFill>
                      <a:latin typeface="Trebuchet MS" panose="020B0603020202020204" pitchFamily="34" charset="0"/>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97-D14E-9F0A-62E263B954B8}"/>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rebuchet MS" panose="020B0603020202020204"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'[IO_Dashboard Progetti_v.2025.05.23 v.PIANO INDUSTRIALE con dismissioni senza ex-Banci.xlsx]GRAFICI x PPT'!$C$73:$C$77</c:f>
              <c:numCache>
                <c:formatCode>General</c:formatCode>
                <c:ptCount val="5"/>
                <c:pt idx="0">
                  <c:v>2025</c:v>
                </c:pt>
                <c:pt idx="1">
                  <c:v>2026</c:v>
                </c:pt>
                <c:pt idx="2">
                  <c:v>2027</c:v>
                </c:pt>
                <c:pt idx="3">
                  <c:v>2028</c:v>
                </c:pt>
                <c:pt idx="4">
                  <c:v>2029</c:v>
                </c:pt>
              </c:numCache>
            </c:numRef>
          </c:cat>
          <c:val>
            <c:numRef>
              <c:f>'[IO_Dashboard Progetti_v.2025.05.23 v.PIANO INDUSTRIALE con dismissioni senza ex-Banci.xlsx]GRAFICI x PPT'!$D$73:$D$77</c:f>
              <c:numCache>
                <c:formatCode>0.0_ ;\-0.0\ </c:formatCode>
                <c:ptCount val="5"/>
                <c:pt idx="0">
                  <c:v>2.1708214383189981</c:v>
                </c:pt>
                <c:pt idx="1">
                  <c:v>12.016228234679888</c:v>
                </c:pt>
                <c:pt idx="2">
                  <c:v>26.090626994120889</c:v>
                </c:pt>
                <c:pt idx="3">
                  <c:v>36.631745896315614</c:v>
                </c:pt>
                <c:pt idx="4">
                  <c:v>42.72138340213089</c:v>
                </c:pt>
              </c:numCache>
            </c:numRef>
          </c:val>
          <c:extLst>
            <c:ext xmlns:c16="http://schemas.microsoft.com/office/drawing/2014/chart" uri="{C3380CC4-5D6E-409C-BE32-E72D297353CC}">
              <c16:uniqueId val="{00000001-7097-D14E-9F0A-62E263B954B8}"/>
            </c:ext>
          </c:extLst>
        </c:ser>
        <c:ser>
          <c:idx val="1"/>
          <c:order val="1"/>
          <c:tx>
            <c:strRef>
              <c:f>'[IO_Dashboard Progetti_v.2025.05.23 v.PIANO INDUSTRIALE con dismissioni senza ex-Banci.xlsx]GRAFICI x PPT'!$E$72</c:f>
              <c:strCache>
                <c:ptCount val="1"/>
                <c:pt idx="0">
                  <c:v>COSTI EVITATI</c:v>
                </c:pt>
              </c:strCache>
            </c:strRef>
          </c:tx>
          <c:spPr>
            <a:solidFill>
              <a:schemeClr val="bg1">
                <a:lumMod val="85000"/>
              </a:schemeClr>
            </a:solidFill>
            <a:ln>
              <a:noFill/>
            </a:ln>
            <a:effectLst/>
          </c:spPr>
          <c:invertIfNegative val="0"/>
          <c:dLbls>
            <c:dLbl>
              <c:idx val="0"/>
              <c:layout>
                <c:manualLayout>
                  <c:x val="4.1913212728351343E-2"/>
                  <c:y val="9.666114570324378E-3"/>
                </c:manualLayout>
              </c:layout>
              <c:spPr>
                <a:solidFill>
                  <a:srgbClr val="D9D9D9"/>
                </a:solid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rebuchet MS" panose="020B0603020202020204" pitchFamily="34" charset="0"/>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97-D14E-9F0A-62E263B954B8}"/>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rebuchet MS" panose="020B0603020202020204"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'[IO_Dashboard Progetti_v.2025.05.23 v.PIANO INDUSTRIALE con dismissioni senza ex-Banci.xlsx]GRAFICI x PPT'!$C$73:$C$77</c:f>
              <c:numCache>
                <c:formatCode>General</c:formatCode>
                <c:ptCount val="5"/>
                <c:pt idx="0">
                  <c:v>2025</c:v>
                </c:pt>
                <c:pt idx="1">
                  <c:v>2026</c:v>
                </c:pt>
                <c:pt idx="2">
                  <c:v>2027</c:v>
                </c:pt>
                <c:pt idx="3">
                  <c:v>2028</c:v>
                </c:pt>
                <c:pt idx="4">
                  <c:v>2029</c:v>
                </c:pt>
              </c:numCache>
            </c:numRef>
          </c:cat>
          <c:val>
            <c:numRef>
              <c:f>'[IO_Dashboard Progetti_v.2025.05.23 v.PIANO INDUSTRIALE con dismissioni senza ex-Banci.xlsx]GRAFICI x PPT'!$E$73:$E$77</c:f>
              <c:numCache>
                <c:formatCode>0.0_ ;\-0.0\ </c:formatCode>
                <c:ptCount val="5"/>
                <c:pt idx="0">
                  <c:v>1.2460370000000001</c:v>
                </c:pt>
                <c:pt idx="1">
                  <c:v>5.2561850407779911</c:v>
                </c:pt>
                <c:pt idx="2">
                  <c:v>11.416983863863585</c:v>
                </c:pt>
                <c:pt idx="3">
                  <c:v>15.130743670430338</c:v>
                </c:pt>
                <c:pt idx="4">
                  <c:v>19.297400033169158</c:v>
                </c:pt>
              </c:numCache>
            </c:numRef>
          </c:val>
          <c:extLst>
            <c:ext xmlns:c16="http://schemas.microsoft.com/office/drawing/2014/chart" uri="{C3380CC4-5D6E-409C-BE32-E72D297353CC}">
              <c16:uniqueId val="{00000003-7097-D14E-9F0A-62E263B954B8}"/>
            </c:ext>
          </c:extLst>
        </c:ser>
        <c:dLbls>
          <c:showLegendKey val="0"/>
          <c:showVal val="1"/>
          <c:showCatName val="0"/>
          <c:showSerName val="0"/>
          <c:showPercent val="0"/>
          <c:showBubbleSize val="0"/>
        </c:dLbls>
        <c:gapWidth val="75"/>
        <c:overlap val="100"/>
        <c:axId val="595765888"/>
        <c:axId val="595764576"/>
      </c:barChart>
      <c:lineChart>
        <c:grouping val="standard"/>
        <c:varyColors val="0"/>
        <c:ser>
          <c:idx val="2"/>
          <c:order val="2"/>
          <c:tx>
            <c:strRef>
              <c:f>'[IO_Dashboard Progetti_v.2025.05.23 v.PIANO INDUSTRIALE con dismissioni senza ex-Banci.xlsx]GRAFICI x PPT'!$F$72</c:f>
              <c:strCache>
                <c:ptCount val="1"/>
                <c:pt idx="0">
                  <c:v>TOTALE</c:v>
                </c:pt>
              </c:strCache>
            </c:strRef>
          </c:tx>
          <c:spPr>
            <a:ln w="28575" cap="rnd">
              <a:noFill/>
              <a:round/>
            </a:ln>
            <a:effectLst/>
          </c:spPr>
          <c:marker>
            <c:symbol val="none"/>
          </c:marker>
          <c:dLbls>
            <c:dLbl>
              <c:idx val="0"/>
              <c:layout>
                <c:manualLayout>
                  <c:x val="-4.2297609229507538E-2"/>
                  <c:y val="-8.1167902077890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97-D14E-9F0A-62E263B954B8}"/>
                </c:ext>
              </c:extLst>
            </c:dLbl>
            <c:dLbl>
              <c:idx val="1"/>
              <c:layout>
                <c:manualLayout>
                  <c:x val="-6.0333544437407606E-2"/>
                  <c:y val="-5.6277519823503888E-2"/>
                </c:manualLayout>
              </c:layout>
              <c:showLegendKey val="0"/>
              <c:showVal val="1"/>
              <c:showCatName val="0"/>
              <c:showSerName val="0"/>
              <c:showPercent val="0"/>
              <c:showBubbleSize val="0"/>
              <c:extLst>
                <c:ext xmlns:c15="http://schemas.microsoft.com/office/drawing/2012/chart" uri="{CE6537A1-D6FC-4f65-9D91-7224C49458BB}">
                  <c15:layout>
                    <c:manualLayout>
                      <c:w val="9.7107874181971712E-2"/>
                      <c:h val="8.4329816334505661E-2"/>
                    </c:manualLayout>
                  </c15:layout>
                </c:ext>
                <c:ext xmlns:c16="http://schemas.microsoft.com/office/drawing/2014/chart" uri="{C3380CC4-5D6E-409C-BE32-E72D297353CC}">
                  <c16:uniqueId val="{00000005-7097-D14E-9F0A-62E263B954B8}"/>
                </c:ext>
              </c:extLst>
            </c:dLbl>
            <c:dLbl>
              <c:idx val="2"/>
              <c:layout>
                <c:manualLayout>
                  <c:x val="-7.3999558128298837E-2"/>
                  <c:y val="-6.0185291799155029E-2"/>
                </c:manualLayout>
              </c:layout>
              <c:showLegendKey val="0"/>
              <c:showVal val="1"/>
              <c:showCatName val="0"/>
              <c:showSerName val="0"/>
              <c:showPercent val="0"/>
              <c:showBubbleSize val="0"/>
              <c:extLst>
                <c:ext xmlns:c15="http://schemas.microsoft.com/office/drawing/2012/chart" uri="{CE6537A1-D6FC-4f65-9D91-7224C49458BB}">
                  <c15:layout>
                    <c:manualLayout>
                      <c:w val="0.12021777088722944"/>
                      <c:h val="8.4329911516965894E-2"/>
                    </c:manualLayout>
                  </c15:layout>
                </c:ext>
                <c:ext xmlns:c16="http://schemas.microsoft.com/office/drawing/2014/chart" uri="{C3380CC4-5D6E-409C-BE32-E72D297353CC}">
                  <c16:uniqueId val="{00000006-7097-D14E-9F0A-62E263B954B8}"/>
                </c:ext>
              </c:extLst>
            </c:dLbl>
            <c:dLbl>
              <c:idx val="3"/>
              <c:layout>
                <c:manualLayout>
                  <c:x val="-7.3965156352249817E-2"/>
                  <c:y val="-5.9305185277037223E-2"/>
                </c:manualLayout>
              </c:layout>
              <c:showLegendKey val="0"/>
              <c:showVal val="1"/>
              <c:showCatName val="0"/>
              <c:showSerName val="0"/>
              <c:showPercent val="0"/>
              <c:showBubbleSize val="0"/>
              <c:extLst>
                <c:ext xmlns:c15="http://schemas.microsoft.com/office/drawing/2012/chart" uri="{CE6537A1-D6FC-4f65-9D91-7224C49458BB}">
                  <c15:layout>
                    <c:manualLayout>
                      <c:w val="0.12021777088722944"/>
                      <c:h val="8.4329911516965894E-2"/>
                    </c:manualLayout>
                  </c15:layout>
                </c:ext>
                <c:ext xmlns:c16="http://schemas.microsoft.com/office/drawing/2014/chart" uri="{C3380CC4-5D6E-409C-BE32-E72D297353CC}">
                  <c16:uniqueId val="{00000007-7097-D14E-9F0A-62E263B954B8}"/>
                </c:ext>
              </c:extLst>
            </c:dLbl>
            <c:dLbl>
              <c:idx val="4"/>
              <c:layout>
                <c:manualLayout>
                  <c:x val="-6.6598016011351055E-2"/>
                  <c:y val="-5.5555653968450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097-D14E-9F0A-62E263B954B8}"/>
                </c:ext>
              </c:extLst>
            </c:dLbl>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Trebuchet MS" panose="020B0603020202020204"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'[IO_Dashboard Progetti_v.2025.05.23 v.PIANO INDUSTRIALE con dismissioni senza ex-Banci.xlsx]GRAFICI x PPT'!$C$73:$C$77</c:f>
              <c:numCache>
                <c:formatCode>General</c:formatCode>
                <c:ptCount val="5"/>
                <c:pt idx="0">
                  <c:v>2025</c:v>
                </c:pt>
                <c:pt idx="1">
                  <c:v>2026</c:v>
                </c:pt>
                <c:pt idx="2">
                  <c:v>2027</c:v>
                </c:pt>
                <c:pt idx="3">
                  <c:v>2028</c:v>
                </c:pt>
                <c:pt idx="4">
                  <c:v>2029</c:v>
                </c:pt>
              </c:numCache>
            </c:numRef>
          </c:cat>
          <c:val>
            <c:numRef>
              <c:f>'[IO_Dashboard Progetti_v.2025.05.23 v.PIANO INDUSTRIALE con dismissioni senza ex-Banci.xlsx]GRAFICI x PPT'!$F$73:$F$77</c:f>
              <c:numCache>
                <c:formatCode>0.0_ ;\-0.0\ </c:formatCode>
                <c:ptCount val="5"/>
                <c:pt idx="0">
                  <c:v>3.4168584383189984</c:v>
                </c:pt>
                <c:pt idx="1">
                  <c:v>17.272413275457879</c:v>
                </c:pt>
                <c:pt idx="2">
                  <c:v>37.507610857984474</c:v>
                </c:pt>
                <c:pt idx="3">
                  <c:v>51.762489566745955</c:v>
                </c:pt>
                <c:pt idx="4">
                  <c:v>62.018783435300051</c:v>
                </c:pt>
              </c:numCache>
            </c:numRef>
          </c:val>
          <c:smooth val="0"/>
          <c:extLst>
            <c:ext xmlns:c16="http://schemas.microsoft.com/office/drawing/2014/chart" uri="{C3380CC4-5D6E-409C-BE32-E72D297353CC}">
              <c16:uniqueId val="{00000009-7097-D14E-9F0A-62E263B954B8}"/>
            </c:ext>
          </c:extLst>
        </c:ser>
        <c:dLbls>
          <c:showLegendKey val="0"/>
          <c:showVal val="1"/>
          <c:showCatName val="0"/>
          <c:showSerName val="0"/>
          <c:showPercent val="0"/>
          <c:showBubbleSize val="0"/>
        </c:dLbls>
        <c:marker val="1"/>
        <c:smooth val="0"/>
        <c:axId val="686316504"/>
        <c:axId val="686316832"/>
      </c:lineChart>
      <c:catAx>
        <c:axId val="59576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rebuchet MS" panose="020B0603020202020204" pitchFamily="34" charset="0"/>
                <a:ea typeface="+mn-ea"/>
                <a:cs typeface="+mn-cs"/>
              </a:defRPr>
            </a:pPr>
            <a:endParaRPr lang="it-IT"/>
          </a:p>
        </c:txPr>
        <c:crossAx val="595764576"/>
        <c:crosses val="autoZero"/>
        <c:auto val="1"/>
        <c:lblAlgn val="ctr"/>
        <c:lblOffset val="100"/>
        <c:noMultiLvlLbl val="0"/>
      </c:catAx>
      <c:valAx>
        <c:axId val="595764576"/>
        <c:scaling>
          <c:orientation val="minMax"/>
        </c:scaling>
        <c:delete val="1"/>
        <c:axPos val="l"/>
        <c:numFmt formatCode="0.0_ ;\-0.0\ " sourceLinked="1"/>
        <c:majorTickMark val="none"/>
        <c:minorTickMark val="none"/>
        <c:tickLblPos val="nextTo"/>
        <c:crossAx val="595765888"/>
        <c:crosses val="autoZero"/>
        <c:crossBetween val="between"/>
      </c:valAx>
      <c:valAx>
        <c:axId val="686316832"/>
        <c:scaling>
          <c:orientation val="minMax"/>
        </c:scaling>
        <c:delete val="1"/>
        <c:axPos val="r"/>
        <c:numFmt formatCode="0.0_ ;\-0.0\ " sourceLinked="1"/>
        <c:majorTickMark val="out"/>
        <c:minorTickMark val="none"/>
        <c:tickLblPos val="nextTo"/>
        <c:crossAx val="686316504"/>
        <c:crosses val="max"/>
        <c:crossBetween val="between"/>
      </c:valAx>
      <c:catAx>
        <c:axId val="686316504"/>
        <c:scaling>
          <c:orientation val="minMax"/>
        </c:scaling>
        <c:delete val="1"/>
        <c:axPos val="b"/>
        <c:numFmt formatCode="General" sourceLinked="1"/>
        <c:majorTickMark val="out"/>
        <c:minorTickMark val="none"/>
        <c:tickLblPos val="nextTo"/>
        <c:crossAx val="68631683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latin typeface="Trebuchet MS" panose="020B0603020202020204" pitchFamily="34" charset="0"/>
        </a:defRPr>
      </a:pPr>
      <a:endParaRPr lang="it-IT"/>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E-2"/>
          <c:y val="2.7748132337246531E-2"/>
          <c:w val="0.96799999999999997"/>
          <c:h val="0.94450373532550691"/>
        </c:manualLayout>
      </c:layout>
      <c:barChart>
        <c:barDir val="col"/>
        <c:grouping val="stacked"/>
        <c:varyColors val="0"/>
        <c:ser>
          <c:idx val="0"/>
          <c:order val="0"/>
          <c:spPr>
            <a:noFill/>
            <a:ln>
              <a:noFill/>
            </a:ln>
          </c:spPr>
          <c:invertIfNegative val="0"/>
          <c:dPt>
            <c:idx val="0"/>
            <c:invertIfNegative val="0"/>
            <c:bubble3D val="0"/>
            <c:spPr>
              <a:solidFill>
                <a:srgbClr val="552386"/>
              </a:solidFill>
              <a:ln>
                <a:noFill/>
              </a:ln>
            </c:spPr>
            <c:extLst>
              <c:ext xmlns:c16="http://schemas.microsoft.com/office/drawing/2014/chart" uri="{C3380CC4-5D6E-409C-BE32-E72D297353CC}">
                <c16:uniqueId val="{00000001-AA98-2044-921D-EA1575AC1650}"/>
              </c:ext>
            </c:extLst>
          </c:dPt>
          <c:dPt>
            <c:idx val="6"/>
            <c:invertIfNegative val="0"/>
            <c:bubble3D val="0"/>
            <c:spPr>
              <a:solidFill>
                <a:srgbClr val="552386"/>
              </a:solidFill>
              <a:ln>
                <a:noFill/>
              </a:ln>
            </c:spPr>
            <c:extLst>
              <c:ext xmlns:c16="http://schemas.microsoft.com/office/drawing/2014/chart" uri="{C3380CC4-5D6E-409C-BE32-E72D297353CC}">
                <c16:uniqueId val="{00000003-AA98-2044-921D-EA1575AC1650}"/>
              </c:ext>
            </c:extLst>
          </c:dPt>
          <c:val>
            <c:numRef>
              <c:f>Sheet1!$A$1:$G$1</c:f>
              <c:numCache>
                <c:formatCode>General</c:formatCode>
                <c:ptCount val="7"/>
                <c:pt idx="0">
                  <c:v>126085.25803499999</c:v>
                </c:pt>
                <c:pt idx="1">
                  <c:v>79905.251846763946</c:v>
                </c:pt>
                <c:pt idx="2">
                  <c:v>62559.911416214905</c:v>
                </c:pt>
                <c:pt idx="3">
                  <c:v>54394.70455912991</c:v>
                </c:pt>
                <c:pt idx="4">
                  <c:v>43625.167763402016</c:v>
                </c:pt>
                <c:pt idx="5">
                  <c:v>26725.362483460583</c:v>
                </c:pt>
                <c:pt idx="6">
                  <c:v>26725.362483460583</c:v>
                </c:pt>
              </c:numCache>
            </c:numRef>
          </c:val>
          <c:extLst>
            <c:ext xmlns:c16="http://schemas.microsoft.com/office/drawing/2014/chart" uri="{C3380CC4-5D6E-409C-BE32-E72D297353CC}">
              <c16:uniqueId val="{00000004-AA98-2044-921D-EA1575AC1650}"/>
            </c:ext>
          </c:extLst>
        </c:ser>
        <c:ser>
          <c:idx val="1"/>
          <c:order val="1"/>
          <c:spPr>
            <a:solidFill>
              <a:srgbClr val="552386"/>
            </a:solidFill>
            <a:ln>
              <a:noFill/>
            </a:ln>
          </c:spPr>
          <c:invertIfNegative val="0"/>
          <c:val>
            <c:numRef>
              <c:f>Sheet1!$A$2:$G$2</c:f>
              <c:numCache>
                <c:formatCode>General</c:formatCode>
                <c:ptCount val="7"/>
                <c:pt idx="1">
                  <c:v>46180.006188236061</c:v>
                </c:pt>
                <c:pt idx="2">
                  <c:v>17345.340430549055</c:v>
                </c:pt>
                <c:pt idx="3">
                  <c:v>8165.2068570849806</c:v>
                </c:pt>
                <c:pt idx="4">
                  <c:v>10769.536795727901</c:v>
                </c:pt>
                <c:pt idx="5">
                  <c:v>16899.805279941433</c:v>
                </c:pt>
              </c:numCache>
            </c:numRef>
          </c:val>
          <c:extLst>
            <c:ext xmlns:c16="http://schemas.microsoft.com/office/drawing/2014/chart" uri="{C3380CC4-5D6E-409C-BE32-E72D297353CC}">
              <c16:uniqueId val="{00000005-AA98-2044-921D-EA1575AC1650}"/>
            </c:ext>
          </c:extLst>
        </c:ser>
        <c:dLbls>
          <c:showLegendKey val="0"/>
          <c:showVal val="0"/>
          <c:showCatName val="0"/>
          <c:showSerName val="0"/>
          <c:showPercent val="0"/>
          <c:showBubbleSize val="0"/>
        </c:dLbls>
        <c:gapWidth val="60"/>
        <c:overlap val="100"/>
        <c:axId val="86737343"/>
        <c:axId val="1"/>
      </c:barChart>
      <c:catAx>
        <c:axId val="86737343"/>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sz="1000" kern="1200">
                <a:latin typeface="Trebuchet MS"/>
                <a:ea typeface="Trebuchet MS"/>
                <a:cs typeface="Trebuchet MS"/>
                <a:sym typeface="Trebuchet MS"/>
              </a:defRPr>
            </a:pPr>
            <a:endParaRPr lang="it-IT"/>
          </a:p>
        </c:txPr>
        <c:crossAx val="1"/>
        <c:crosses val="min"/>
        <c:auto val="0"/>
        <c:lblAlgn val="ctr"/>
        <c:lblOffset val="100"/>
        <c:noMultiLvlLbl val="0"/>
      </c:catAx>
      <c:valAx>
        <c:axId val="1"/>
        <c:scaling>
          <c:orientation val="minMax"/>
          <c:max val="126085.25803500001"/>
          <c:min val="0"/>
        </c:scaling>
        <c:delete val="1"/>
        <c:axPos val="l"/>
        <c:numFmt formatCode="General" sourceLinked="1"/>
        <c:majorTickMark val="out"/>
        <c:minorTickMark val="none"/>
        <c:tickLblPos val="nextTo"/>
        <c:crossAx val="86737343"/>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322274881516588E-2"/>
          <c:y val="6.7933826117564239E-2"/>
          <c:w val="0.97535545023696679"/>
          <c:h val="0.86413234776487158"/>
        </c:manualLayout>
      </c:layout>
      <c:barChart>
        <c:barDir val="col"/>
        <c:grouping val="stacked"/>
        <c:varyColors val="0"/>
        <c:ser>
          <c:idx val="0"/>
          <c:order val="0"/>
          <c:spPr>
            <a:noFill/>
            <a:ln>
              <a:noFill/>
            </a:ln>
          </c:spPr>
          <c:invertIfNegative val="0"/>
          <c:dPt>
            <c:idx val="0"/>
            <c:invertIfNegative val="0"/>
            <c:bubble3D val="0"/>
            <c:spPr>
              <a:solidFill>
                <a:srgbClr val="808080"/>
              </a:solidFill>
              <a:ln w="3175" cmpd="sng" algn="ctr">
                <a:solidFill>
                  <a:schemeClr val="tx1"/>
                </a:solidFill>
                <a:prstDash val="solid"/>
              </a:ln>
            </c:spPr>
            <c:extLst>
              <c:ext xmlns:c16="http://schemas.microsoft.com/office/drawing/2014/chart" uri="{C3380CC4-5D6E-409C-BE32-E72D297353CC}">
                <c16:uniqueId val="{00000001-3A72-9C40-9DB9-E1E2E8ED68EF}"/>
              </c:ext>
            </c:extLst>
          </c:dPt>
          <c:dPt>
            <c:idx val="4"/>
            <c:invertIfNegative val="0"/>
            <c:bubble3D val="0"/>
            <c:spPr>
              <a:solidFill>
                <a:srgbClr val="808080"/>
              </a:solidFill>
              <a:ln w="3175" cmpd="sng" algn="ctr">
                <a:solidFill>
                  <a:schemeClr val="tx1"/>
                </a:solidFill>
                <a:prstDash val="solid"/>
              </a:ln>
            </c:spPr>
            <c:extLst>
              <c:ext xmlns:c16="http://schemas.microsoft.com/office/drawing/2014/chart" uri="{C3380CC4-5D6E-409C-BE32-E72D297353CC}">
                <c16:uniqueId val="{00000003-3A72-9C40-9DB9-E1E2E8ED68EF}"/>
              </c:ext>
            </c:extLst>
          </c:dPt>
          <c:dLbls>
            <c:dLbl>
              <c:idx val="0"/>
              <c:layout>
                <c:manualLayout>
                  <c:x val="0"/>
                  <c:y val="-1.0559662090813093E-3"/>
                </c:manualLayout>
              </c:layout>
              <c:numFmt formatCode="0;&quot;-&quot;0" sourceLinked="0"/>
              <c:spPr>
                <a:noFill/>
                <a:ln>
                  <a:noFill/>
                </a:ln>
              </c:spPr>
              <c:txPr>
                <a:bodyPr wrap="none"/>
                <a:lstStyle/>
                <a:p>
                  <a:pPr>
                    <a:defRPr sz="14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A72-9C40-9DB9-E1E2E8ED68EF}"/>
                </c:ext>
              </c:extLst>
            </c:dLbl>
            <c:dLbl>
              <c:idx val="4"/>
              <c:layout>
                <c:manualLayout>
                  <c:x val="0"/>
                  <c:y val="-1.0559662090813093E-3"/>
                </c:manualLayout>
              </c:layout>
              <c:numFmt formatCode="#,##0;#,##0" sourceLinked="0"/>
              <c:spPr>
                <a:noFill/>
                <a:ln>
                  <a:noFill/>
                </a:ln>
              </c:spPr>
              <c:txPr>
                <a:bodyPr wrap="none"/>
                <a:lstStyle/>
                <a:p>
                  <a:pPr>
                    <a:defRPr sz="1400">
                      <a:solidFill>
                        <a:schemeClr val="bg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A72-9C40-9DB9-E1E2E8ED68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126</c:v>
                </c:pt>
                <c:pt idx="1">
                  <c:v>406.0242872856486</c:v>
                </c:pt>
                <c:pt idx="2">
                  <c:v>533.61703813517829</c:v>
                </c:pt>
                <c:pt idx="3">
                  <c:v>647.85618025540123</c:v>
                </c:pt>
                <c:pt idx="4">
                  <c:v>288.46857193307176</c:v>
                </c:pt>
              </c:numCache>
            </c:numRef>
          </c:val>
          <c:extLst>
            <c:ext xmlns:c16="http://schemas.microsoft.com/office/drawing/2014/chart" uri="{C3380CC4-5D6E-409C-BE32-E72D297353CC}">
              <c16:uniqueId val="{00000004-3A72-9C40-9DB9-E1E2E8ED68EF}"/>
            </c:ext>
          </c:extLst>
        </c:ser>
        <c:ser>
          <c:idx val="1"/>
          <c:order val="1"/>
          <c:spPr>
            <a:solidFill>
              <a:srgbClr val="C0C0C0"/>
            </a:solidFill>
            <a:ln w="3175" cmpd="sng" algn="ctr">
              <a:solidFill>
                <a:schemeClr val="tx1"/>
              </a:solidFill>
              <a:prstDash val="solid"/>
            </a:ln>
          </c:spPr>
          <c:invertIfNegative val="0"/>
          <c:dPt>
            <c:idx val="1"/>
            <c:invertIfNegative val="0"/>
            <c:bubble3D val="0"/>
            <c:spPr>
              <a:solidFill>
                <a:srgbClr val="F0F4DC"/>
              </a:solidFill>
              <a:ln w="3175" cmpd="sng" algn="ctr">
                <a:solidFill>
                  <a:schemeClr val="tx1"/>
                </a:solidFill>
                <a:prstDash val="solid"/>
              </a:ln>
            </c:spPr>
            <c:extLst>
              <c:ext xmlns:c16="http://schemas.microsoft.com/office/drawing/2014/chart" uri="{C3380CC4-5D6E-409C-BE32-E72D297353CC}">
                <c16:uniqueId val="{00000006-3A72-9C40-9DB9-E1E2E8ED68EF}"/>
              </c:ext>
            </c:extLst>
          </c:dPt>
          <c:dPt>
            <c:idx val="2"/>
            <c:invertIfNegative val="0"/>
            <c:bubble3D val="0"/>
            <c:spPr>
              <a:solidFill>
                <a:srgbClr val="FBE4D5"/>
              </a:solidFill>
              <a:ln w="3175" cmpd="sng" algn="ctr">
                <a:solidFill>
                  <a:schemeClr val="tx1"/>
                </a:solidFill>
                <a:prstDash val="solid"/>
              </a:ln>
            </c:spPr>
            <c:extLst>
              <c:ext xmlns:c16="http://schemas.microsoft.com/office/drawing/2014/chart" uri="{C3380CC4-5D6E-409C-BE32-E72D297353CC}">
                <c16:uniqueId val="{00000008-3A72-9C40-9DB9-E1E2E8ED68EF}"/>
              </c:ext>
            </c:extLst>
          </c:dPt>
          <c:dPt>
            <c:idx val="3"/>
            <c:invertIfNegative val="0"/>
            <c:bubble3D val="0"/>
            <c:spPr>
              <a:solidFill>
                <a:srgbClr val="E0E7F8"/>
              </a:solidFill>
              <a:ln w="3175" cmpd="sng" algn="ctr">
                <a:solidFill>
                  <a:schemeClr val="tx1"/>
                </a:solidFill>
                <a:prstDash val="solid"/>
              </a:ln>
            </c:spPr>
            <c:extLst>
              <c:ext xmlns:c16="http://schemas.microsoft.com/office/drawing/2014/chart" uri="{C3380CC4-5D6E-409C-BE32-E72D297353CC}">
                <c16:uniqueId val="{0000000A-3A72-9C40-9DB9-E1E2E8ED68EF}"/>
              </c:ext>
            </c:extLst>
          </c:dPt>
          <c:dLbls>
            <c:dLbl>
              <c:idx val="0"/>
              <c:layout>
                <c:manualLayout>
                  <c:x val="0"/>
                  <c:y val="-1.0559662090813093E-3"/>
                </c:manualLayout>
              </c:layout>
              <c:numFmt formatCode="0;&quot;-&quot;0" sourceLinked="0"/>
              <c:spPr>
                <a:noFill/>
                <a:ln>
                  <a:noFill/>
                </a:ln>
              </c:spPr>
              <c:txPr>
                <a:bodyPr wrap="none"/>
                <a:lstStyle/>
                <a:p>
                  <a:pPr>
                    <a:defRPr sz="14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3A72-9C40-9DB9-E1E2E8ED68EF}"/>
                </c:ext>
              </c:extLst>
            </c:dLbl>
            <c:dLbl>
              <c:idx val="1"/>
              <c:layout>
                <c:manualLayout>
                  <c:x val="0"/>
                  <c:y val="-1.0559662090813093E-3"/>
                </c:manualLayout>
              </c:layout>
              <c:numFmt formatCode="#,##0;#,##0" sourceLinked="0"/>
              <c:spPr>
                <a:noFill/>
                <a:ln>
                  <a:noFill/>
                </a:ln>
              </c:spPr>
              <c:txPr>
                <a:bodyPr wrap="none"/>
                <a:lstStyle/>
                <a:p>
                  <a:pPr>
                    <a:defRPr sz="14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A72-9C40-9DB9-E1E2E8ED68EF}"/>
                </c:ext>
              </c:extLst>
            </c:dLbl>
            <c:dLbl>
              <c:idx val="2"/>
              <c:layout>
                <c:manualLayout>
                  <c:x val="0"/>
                  <c:y val="-1.0559662090813093E-3"/>
                </c:manualLayout>
              </c:layout>
              <c:numFmt formatCode="#,##0;#,##0" sourceLinked="0"/>
              <c:spPr>
                <a:noFill/>
                <a:ln>
                  <a:noFill/>
                </a:ln>
              </c:spPr>
              <c:txPr>
                <a:bodyPr wrap="none"/>
                <a:lstStyle/>
                <a:p>
                  <a:pPr>
                    <a:defRPr sz="1400">
                      <a:solidFill>
                        <a:schemeClr val="tx1"/>
                      </a:solidFill>
                      <a:latin typeface="Trebuchet MS"/>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A72-9C40-9DB9-E1E2E8ED68EF}"/>
                </c:ext>
              </c:extLst>
            </c:dLbl>
            <c:dLbl>
              <c:idx val="4"/>
              <c:layout>
                <c:manualLayout>
                  <c:x val="0"/>
                  <c:y val="-1.4079549454417458E-3"/>
                </c:manualLayout>
              </c:layout>
              <c:numFmt formatCode="#,##0;#,##0" sourceLinked="0"/>
              <c:spPr>
                <a:noFill/>
                <a:ln>
                  <a:noFill/>
                </a:ln>
              </c:spPr>
              <c:txPr>
                <a:bodyPr wrap="none"/>
                <a:lstStyle/>
                <a:p>
                  <a:pPr>
                    <a:defRPr sz="1400">
                      <a:solidFill>
                        <a:schemeClr val="tx1"/>
                      </a:solidFill>
                      <a:latin typeface="Trebuchet MS"/>
                      <a:ea typeface="Trebuchet MS"/>
                      <a:cs typeface="Trebuchet M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3A72-9C40-9DB9-E1E2E8ED68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280</c:v>
                </c:pt>
                <c:pt idx="1">
                  <c:v>127.56846356388098</c:v>
                </c:pt>
                <c:pt idx="2">
                  <c:v>125.90778855975964</c:v>
                </c:pt>
                <c:pt idx="3">
                  <c:v>11.692933725185298</c:v>
                </c:pt>
                <c:pt idx="4">
                  <c:v>359.41189560797818</c:v>
                </c:pt>
              </c:numCache>
            </c:numRef>
          </c:val>
          <c:extLst>
            <c:ext xmlns:c16="http://schemas.microsoft.com/office/drawing/2014/chart" uri="{C3380CC4-5D6E-409C-BE32-E72D297353CC}">
              <c16:uniqueId val="{0000000D-3A72-9C40-9DB9-E1E2E8ED68EF}"/>
            </c:ext>
          </c:extLst>
        </c:ser>
        <c:dLbls>
          <c:showLegendKey val="0"/>
          <c:showVal val="0"/>
          <c:showCatName val="0"/>
          <c:showSerName val="0"/>
          <c:showPercent val="0"/>
          <c:showBubbleSize val="0"/>
        </c:dLbls>
        <c:gapWidth val="80"/>
        <c:overlap val="100"/>
        <c:axId val="1284301544"/>
        <c:axId val="1"/>
      </c:barChart>
      <c:catAx>
        <c:axId val="12843015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50"/>
          <c:min val="0"/>
        </c:scaling>
        <c:delete val="1"/>
        <c:axPos val="l"/>
        <c:numFmt formatCode="General" sourceLinked="1"/>
        <c:majorTickMark val="out"/>
        <c:minorTickMark val="none"/>
        <c:tickLblPos val="nextTo"/>
        <c:crossAx val="1284301544"/>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272727272727272E-2"/>
          <c:y val="4.7272727272727272E-2"/>
          <c:w val="0.9054545454545454"/>
          <c:h val="0.9054545454545454"/>
        </c:manualLayout>
      </c:layout>
      <c:doughnutChart>
        <c:varyColors val="0"/>
        <c:ser>
          <c:idx val="0"/>
          <c:order val="0"/>
          <c:dPt>
            <c:idx val="0"/>
            <c:bubble3D val="0"/>
            <c:spPr>
              <a:solidFill>
                <a:srgbClr val="F0F4DC"/>
              </a:solidFill>
              <a:ln w="3175" cmpd="sng" algn="ctr">
                <a:solidFill>
                  <a:schemeClr val="tx1"/>
                </a:solidFill>
                <a:prstDash val="solid"/>
              </a:ln>
            </c:spPr>
            <c:extLst>
              <c:ext xmlns:c16="http://schemas.microsoft.com/office/drawing/2014/chart" uri="{C3380CC4-5D6E-409C-BE32-E72D297353CC}">
                <c16:uniqueId val="{00000001-35BA-1A41-B56E-C8B9BF88CA82}"/>
              </c:ext>
            </c:extLst>
          </c:dPt>
          <c:dPt>
            <c:idx val="1"/>
            <c:bubble3D val="0"/>
            <c:spPr>
              <a:solidFill>
                <a:srgbClr val="FBE4D5"/>
              </a:solidFill>
              <a:ln w="3175" cmpd="sng" algn="ctr">
                <a:solidFill>
                  <a:schemeClr val="tx1"/>
                </a:solidFill>
                <a:prstDash val="solid"/>
              </a:ln>
            </c:spPr>
            <c:extLst>
              <c:ext xmlns:c16="http://schemas.microsoft.com/office/drawing/2014/chart" uri="{C3380CC4-5D6E-409C-BE32-E72D297353CC}">
                <c16:uniqueId val="{00000003-35BA-1A41-B56E-C8B9BF88CA82}"/>
              </c:ext>
            </c:extLst>
          </c:dPt>
          <c:dPt>
            <c:idx val="2"/>
            <c:bubble3D val="0"/>
            <c:spPr>
              <a:solidFill>
                <a:srgbClr val="E0E7F8"/>
              </a:solidFill>
              <a:ln w="3175" cmpd="sng" algn="ctr">
                <a:solidFill>
                  <a:schemeClr val="tx1"/>
                </a:solidFill>
                <a:prstDash val="solid"/>
              </a:ln>
            </c:spPr>
            <c:extLst>
              <c:ext xmlns:c16="http://schemas.microsoft.com/office/drawing/2014/chart" uri="{C3380CC4-5D6E-409C-BE32-E72D297353CC}">
                <c16:uniqueId val="{00000005-35BA-1A41-B56E-C8B9BF88CA82}"/>
              </c:ext>
            </c:extLst>
          </c:dPt>
          <c:val>
            <c:numRef>
              <c:f>Sheet1!$A$1:$A$3</c:f>
              <c:numCache>
                <c:formatCode>General</c:formatCode>
                <c:ptCount val="3"/>
                <c:pt idx="0">
                  <c:v>19.622248975649796</c:v>
                </c:pt>
                <c:pt idx="1">
                  <c:v>39.603675728444536</c:v>
                </c:pt>
                <c:pt idx="2">
                  <c:v>40.774075295905661</c:v>
                </c:pt>
              </c:numCache>
            </c:numRef>
          </c:val>
          <c:extLst>
            <c:ext xmlns:c16="http://schemas.microsoft.com/office/drawing/2014/chart" uri="{C3380CC4-5D6E-409C-BE32-E72D297353CC}">
              <c16:uniqueId val="{00000006-35BA-1A41-B56E-C8B9BF88CA82}"/>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272727272727272E-2"/>
          <c:y val="4.7272727272727272E-2"/>
          <c:w val="0.9054545454545454"/>
          <c:h val="0.9054545454545454"/>
        </c:manualLayout>
      </c:layout>
      <c:doughnutChart>
        <c:varyColors val="0"/>
        <c:ser>
          <c:idx val="0"/>
          <c:order val="0"/>
          <c:dPt>
            <c:idx val="0"/>
            <c:bubble3D val="0"/>
            <c:spPr>
              <a:solidFill>
                <a:srgbClr val="F0F4DC"/>
              </a:solidFill>
              <a:ln w="3175" cmpd="sng" algn="ctr">
                <a:solidFill>
                  <a:schemeClr val="tx1"/>
                </a:solidFill>
                <a:prstDash val="solid"/>
              </a:ln>
            </c:spPr>
            <c:extLst>
              <c:ext xmlns:c16="http://schemas.microsoft.com/office/drawing/2014/chart" uri="{C3380CC4-5D6E-409C-BE32-E72D297353CC}">
                <c16:uniqueId val="{00000001-7F5D-0F44-B251-1B90119E535B}"/>
              </c:ext>
            </c:extLst>
          </c:dPt>
          <c:dPt>
            <c:idx val="1"/>
            <c:bubble3D val="0"/>
            <c:spPr>
              <a:solidFill>
                <a:srgbClr val="FBE4D5"/>
              </a:solidFill>
              <a:ln w="3175" cmpd="sng" algn="ctr">
                <a:solidFill>
                  <a:schemeClr val="tx1"/>
                </a:solidFill>
                <a:prstDash val="solid"/>
              </a:ln>
            </c:spPr>
            <c:extLst>
              <c:ext xmlns:c16="http://schemas.microsoft.com/office/drawing/2014/chart" uri="{C3380CC4-5D6E-409C-BE32-E72D297353CC}">
                <c16:uniqueId val="{00000003-7F5D-0F44-B251-1B90119E535B}"/>
              </c:ext>
            </c:extLst>
          </c:dPt>
          <c:dPt>
            <c:idx val="2"/>
            <c:bubble3D val="0"/>
            <c:spPr>
              <a:solidFill>
                <a:srgbClr val="E0E7F8"/>
              </a:solidFill>
              <a:ln w="3175" cmpd="sng" algn="ctr">
                <a:solidFill>
                  <a:schemeClr val="tx1"/>
                </a:solidFill>
                <a:prstDash val="solid"/>
              </a:ln>
            </c:spPr>
            <c:extLst>
              <c:ext xmlns:c16="http://schemas.microsoft.com/office/drawing/2014/chart" uri="{C3380CC4-5D6E-409C-BE32-E72D297353CC}">
                <c16:uniqueId val="{00000005-7F5D-0F44-B251-1B90119E535B}"/>
              </c:ext>
            </c:extLst>
          </c:dPt>
          <c:val>
            <c:numRef>
              <c:f>Sheet1!$A$1:$A$3</c:f>
              <c:numCache>
                <c:formatCode>General</c:formatCode>
                <c:ptCount val="3"/>
                <c:pt idx="0">
                  <c:v>31.989520850699986</c:v>
                </c:pt>
                <c:pt idx="1">
                  <c:v>44.257729784156957</c:v>
                </c:pt>
                <c:pt idx="2">
                  <c:v>23.75274936514305</c:v>
                </c:pt>
              </c:numCache>
            </c:numRef>
          </c:val>
          <c:extLst>
            <c:ext xmlns:c16="http://schemas.microsoft.com/office/drawing/2014/chart" uri="{C3380CC4-5D6E-409C-BE32-E72D297353CC}">
              <c16:uniqueId val="{00000006-7F5D-0F44-B251-1B90119E535B}"/>
            </c:ext>
          </c:extLst>
        </c:ser>
        <c:dLbls>
          <c:showLegendKey val="0"/>
          <c:showVal val="0"/>
          <c:showCatName val="0"/>
          <c:showSerName val="0"/>
          <c:showPercent val="0"/>
          <c:showBubbleSize val="0"/>
          <c:showLeaderLines val="0"/>
        </c:dLbls>
        <c:firstSliceAng val="0"/>
        <c:holeSize val="70"/>
      </c:doughnutChart>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834913227358905E-3"/>
          <c:y val="0.108479231033299"/>
          <c:w val="0.98483301735452822"/>
          <c:h val="0.78063851699279097"/>
        </c:manualLayout>
      </c:layout>
      <c:barChart>
        <c:barDir val="col"/>
        <c:grouping val="stacked"/>
        <c:varyColors val="0"/>
        <c:ser>
          <c:idx val="0"/>
          <c:order val="0"/>
          <c:spPr>
            <a:noFill/>
            <a:ln>
              <a:noFill/>
            </a:ln>
          </c:spPr>
          <c:invertIfNegative val="0"/>
          <c:dPt>
            <c:idx val="0"/>
            <c:invertIfNegative val="0"/>
            <c:bubble3D val="0"/>
            <c:spPr>
              <a:solidFill>
                <a:srgbClr val="542285"/>
              </a:solidFill>
              <a:ln>
                <a:noFill/>
              </a:ln>
            </c:spPr>
            <c:extLst>
              <c:ext xmlns:c16="http://schemas.microsoft.com/office/drawing/2014/chart" uri="{C3380CC4-5D6E-409C-BE32-E72D297353CC}">
                <c16:uniqueId val="{00000000-803A-4858-835F-B6E004BE8092}"/>
              </c:ext>
            </c:extLst>
          </c:dPt>
          <c:dPt>
            <c:idx val="3"/>
            <c:invertIfNegative val="0"/>
            <c:bubble3D val="0"/>
            <c:spPr>
              <a:solidFill>
                <a:srgbClr val="EEE3FD"/>
              </a:solidFill>
              <a:ln w="3175" cmpd="sng" algn="ctr">
                <a:solidFill>
                  <a:schemeClr val="tx1"/>
                </a:solidFill>
                <a:prstDash val="solid"/>
              </a:ln>
            </c:spPr>
            <c:extLst>
              <c:ext xmlns:c16="http://schemas.microsoft.com/office/drawing/2014/chart" uri="{C3380CC4-5D6E-409C-BE32-E72D297353CC}">
                <c16:uniqueId val="{00000001-803A-4858-835F-B6E004BE8092}"/>
              </c:ext>
            </c:extLst>
          </c:dPt>
          <c:dPt>
            <c:idx val="7"/>
            <c:invertIfNegative val="0"/>
            <c:bubble3D val="0"/>
            <c:spPr>
              <a:solidFill>
                <a:srgbClr val="542285"/>
              </a:solidFill>
              <a:ln>
                <a:noFill/>
              </a:ln>
            </c:spPr>
            <c:extLst>
              <c:ext xmlns:c16="http://schemas.microsoft.com/office/drawing/2014/chart" uri="{C3380CC4-5D6E-409C-BE32-E72D297353CC}">
                <c16:uniqueId val="{00000002-803A-4858-835F-B6E004BE8092}"/>
              </c:ext>
            </c:extLst>
          </c:dPt>
          <c:dLbls>
            <c:dLbl>
              <c:idx val="0"/>
              <c:layout>
                <c:manualLayout>
                  <c:x val="0"/>
                  <c:y val="-0.32509440439409543"/>
                </c:manualLayout>
              </c:layout>
              <c:numFmt formatCode="#,##0;#,##0" sourceLinked="0"/>
              <c:spPr>
                <a:noFill/>
                <a:ln>
                  <a:noFill/>
                </a:ln>
              </c:spPr>
              <c:txPr>
                <a:bodyPr wrap="none"/>
                <a:lstStyle/>
                <a:p>
                  <a:pPr>
                    <a:defRPr sz="1600" b="1" kern="1200">
                      <a:solidFill>
                        <a:schemeClr val="tx1"/>
                      </a:solidFill>
                      <a:latin typeface="+mn-lt"/>
                      <a:ea typeface="+mj-ea"/>
                      <a:cs typeface="+mj-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03A-4858-835F-B6E004BE8092}"/>
                </c:ext>
              </c:extLst>
            </c:dLbl>
            <c:dLbl>
              <c:idx val="7"/>
              <c:layout>
                <c:manualLayout>
                  <c:x val="0"/>
                  <c:y val="-0.13422588396841745"/>
                </c:manualLayout>
              </c:layout>
              <c:numFmt formatCode="#,##0;&quot;(&quot;#,##0&quot;)&quot;" sourceLinked="0"/>
              <c:spPr>
                <a:noFill/>
                <a:ln>
                  <a:noFill/>
                </a:ln>
              </c:spPr>
              <c:txPr>
                <a:bodyPr wrap="none"/>
                <a:lstStyle/>
                <a:p>
                  <a:pPr>
                    <a:defRPr sz="1600" b="1" kern="1200">
                      <a:solidFill>
                        <a:schemeClr val="tx1"/>
                      </a:solidFill>
                      <a:latin typeface="+mj-lt"/>
                      <a:ea typeface="+mj-ea"/>
                      <a:cs typeface="+mj-c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03A-4858-835F-B6E004BE80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2774.5292351137059</c:v>
                </c:pt>
                <c:pt idx="1">
                  <c:v>2441.1700680710683</c:v>
                </c:pt>
                <c:pt idx="2">
                  <c:v>2355.3257361765095</c:v>
                </c:pt>
                <c:pt idx="3">
                  <c:v>2355.3257361765091</c:v>
                </c:pt>
                <c:pt idx="4">
                  <c:v>-185.85464964833</c:v>
                </c:pt>
                <c:pt idx="5">
                  <c:v>-206.63961948600331</c:v>
                </c:pt>
                <c:pt idx="6">
                  <c:v>-554.07861531975072</c:v>
                </c:pt>
                <c:pt idx="7">
                  <c:v>-935.73097917979726</c:v>
                </c:pt>
              </c:numCache>
            </c:numRef>
          </c:val>
          <c:extLst>
            <c:ext xmlns:c16="http://schemas.microsoft.com/office/drawing/2014/chart" uri="{C3380CC4-5D6E-409C-BE32-E72D297353CC}">
              <c16:uniqueId val="{00000003-803A-4858-835F-B6E004BE8092}"/>
            </c:ext>
          </c:extLst>
        </c:ser>
        <c:ser>
          <c:idx val="1"/>
          <c:order val="1"/>
          <c:spPr>
            <a:solidFill>
              <a:srgbClr val="EEE3FD"/>
            </a:solidFill>
            <a:ln w="3175" cmpd="sng" algn="ctr">
              <a:solidFill>
                <a:schemeClr val="tx1"/>
              </a:solidFill>
              <a:prstDash val="solid"/>
            </a:ln>
          </c:spPr>
          <c:invertIfNegative val="0"/>
          <c:dLbls>
            <c:dLbl>
              <c:idx val="5"/>
              <c:layout>
                <c:manualLayout>
                  <c:x val="0"/>
                  <c:y val="-1.0298661174047373E-3"/>
                </c:manualLayout>
              </c:layout>
              <c:numFmt formatCode="#,##0;&quot;(&quot;#,##0&quot;)&quot;" sourceLinked="0"/>
              <c:spPr>
                <a:noFill/>
                <a:ln>
                  <a:noFill/>
                </a:ln>
              </c:spPr>
              <c:txPr>
                <a:bodyPr wrap="none"/>
                <a:lstStyle/>
                <a:p>
                  <a:pPr>
                    <a:defRPr sz="1600" kern="1200">
                      <a:solidFill>
                        <a:schemeClr val="tx1"/>
                      </a:solidFill>
                      <a:latin typeface="+mj-lt"/>
                      <a:ea typeface="+mj-ea"/>
                      <a:cs typeface="+mj-c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03A-4858-835F-B6E004BE8092}"/>
                </c:ext>
              </c:extLst>
            </c:dLbl>
            <c:dLbl>
              <c:idx val="6"/>
              <c:layout>
                <c:manualLayout>
                  <c:x val="0"/>
                  <c:y val="-1.3731548232063166E-3"/>
                </c:manualLayout>
              </c:layout>
              <c:numFmt formatCode="#,##0;&quot;(&quot;#,##0&quot;)&quot;" sourceLinked="0"/>
              <c:spPr>
                <a:noFill/>
                <a:ln>
                  <a:noFill/>
                </a:ln>
              </c:spPr>
              <c:txPr>
                <a:bodyPr wrap="none"/>
                <a:lstStyle/>
                <a:p>
                  <a:pPr>
                    <a:defRPr sz="1600" kern="1200">
                      <a:solidFill>
                        <a:schemeClr val="tx1"/>
                      </a:solidFill>
                      <a:latin typeface="+mj-lt"/>
                      <a:ea typeface="+mj-ea"/>
                      <a:cs typeface="+mj-cs"/>
                      <a:sym typeface="Trebuchet MS"/>
                    </a:defRPr>
                  </a:pPr>
                  <a:endParaRPr lang="it-IT"/>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03A-4858-835F-B6E004BE80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1">
                  <c:v>333.35916704263764</c:v>
                </c:pt>
                <c:pt idx="2">
                  <c:v>85.844331894558763</c:v>
                </c:pt>
                <c:pt idx="3">
                  <c:v>-185.85464964833091</c:v>
                </c:pt>
                <c:pt idx="4">
                  <c:v>-20.784969837673145</c:v>
                </c:pt>
                <c:pt idx="5">
                  <c:v>-347.43899583374741</c:v>
                </c:pt>
                <c:pt idx="6">
                  <c:v>-381.65236386004642</c:v>
                </c:pt>
              </c:numCache>
            </c:numRef>
          </c:val>
          <c:extLst>
            <c:ext xmlns:c16="http://schemas.microsoft.com/office/drawing/2014/chart" uri="{C3380CC4-5D6E-409C-BE32-E72D297353CC}">
              <c16:uniqueId val="{00000006-803A-4858-835F-B6E004BE8092}"/>
            </c:ext>
          </c:extLst>
        </c:ser>
        <c:dLbls>
          <c:showLegendKey val="0"/>
          <c:showVal val="0"/>
          <c:showCatName val="0"/>
          <c:showSerName val="0"/>
          <c:showPercent val="0"/>
          <c:showBubbleSize val="0"/>
        </c:dLbls>
        <c:gapWidth val="80"/>
        <c:overlap val="100"/>
        <c:axId val="688572815"/>
        <c:axId val="1"/>
      </c:barChart>
      <c:catAx>
        <c:axId val="68857281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2774.5292351137059"/>
          <c:min val="-935.73097917979726"/>
        </c:scaling>
        <c:delete val="1"/>
        <c:axPos val="l"/>
        <c:numFmt formatCode="General" sourceLinked="1"/>
        <c:majorTickMark val="out"/>
        <c:minorTickMark val="none"/>
        <c:tickLblPos val="nextTo"/>
        <c:crossAx val="688572815"/>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AF2F47-7ED5-40B2-B38E-109BAF4C936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0901DFAF-29EB-446C-8086-FFB083F7E299}">
      <dgm:prSet phldrT="[Testo]" custT="1"/>
      <dgm:spPr>
        <a:noFill/>
        <a:ln>
          <a:noFill/>
        </a:ln>
      </dgm:spPr>
      <dgm:t>
        <a:bodyPr/>
        <a:lstStyle/>
        <a:p>
          <a:r>
            <a:rPr lang="it-IT" sz="1200" dirty="0">
              <a:solidFill>
                <a:prstClr val="black"/>
              </a:solidFill>
              <a:latin typeface="Trebuchet MS" panose="020B0603020202020204" pitchFamily="34" charset="0"/>
            </a:rPr>
            <a:t>Attuazione </a:t>
          </a:r>
          <a:r>
            <a:rPr lang="it-IT" sz="1200" b="1" dirty="0">
              <a:solidFill>
                <a:prstClr val="black"/>
              </a:solidFill>
              <a:latin typeface="Trebuchet MS" panose="020B0603020202020204" pitchFamily="34" charset="0"/>
            </a:rPr>
            <a:t>Strategia commerciale </a:t>
          </a:r>
          <a:r>
            <a:rPr lang="it-IT" sz="1200" dirty="0">
              <a:solidFill>
                <a:prstClr val="black"/>
              </a:solidFill>
              <a:latin typeface="Trebuchet MS" panose="020B0603020202020204" pitchFamily="34" charset="0"/>
            </a:rPr>
            <a:t>condivisa in ottica di centralità del cliente e gestione digitalizzata</a:t>
          </a:r>
          <a:endParaRPr lang="it-IT" sz="1200" dirty="0"/>
        </a:p>
      </dgm:t>
    </dgm:pt>
    <dgm:pt modelId="{BB52C702-7CAA-4F0B-B71C-BE80D844DC6B}" type="parTrans" cxnId="{E2B22705-56E0-440A-8A03-B08E616A5349}">
      <dgm:prSet/>
      <dgm:spPr/>
      <dgm:t>
        <a:bodyPr/>
        <a:lstStyle/>
        <a:p>
          <a:endParaRPr lang="it-IT" sz="1400"/>
        </a:p>
      </dgm:t>
    </dgm:pt>
    <dgm:pt modelId="{B612FE13-632A-4D5F-856F-F18ADD533ACA}" type="sibTrans" cxnId="{E2B22705-56E0-440A-8A03-B08E616A5349}">
      <dgm:prSet/>
      <dgm:spPr/>
      <dgm:t>
        <a:bodyPr/>
        <a:lstStyle/>
        <a:p>
          <a:endParaRPr lang="it-IT" sz="1400"/>
        </a:p>
      </dgm:t>
    </dgm:pt>
    <dgm:pt modelId="{1C2ACA06-827F-438D-BA63-49AC621FA378}">
      <dgm:prSet phldrT="[Testo]" custT="1"/>
      <dgm:spPr>
        <a:noFill/>
        <a:ln>
          <a:noFill/>
        </a:ln>
      </dgm:spPr>
      <dgm:t>
        <a:bodyPr/>
        <a:lstStyle/>
        <a:p>
          <a:pPr rtl="0"/>
          <a:r>
            <a:rPr kumimoji="0" lang="it-IT" sz="1200" b="1" i="0" u="none" strike="noStrike" cap="none" spc="0" normalizeH="0" baseline="0" noProof="0">
              <a:ln>
                <a:noFill/>
              </a:ln>
              <a:solidFill>
                <a:prstClr val="black"/>
              </a:solidFill>
              <a:effectLst/>
              <a:uLnTx/>
              <a:uFillTx/>
              <a:latin typeface="Trebuchet MS" panose="020B0603020202020204" pitchFamily="34" charset="0"/>
            </a:rPr>
            <a:t>Finanza accentrata</a:t>
          </a:r>
          <a:endParaRPr lang="it-IT" sz="1200"/>
        </a:p>
      </dgm:t>
    </dgm:pt>
    <dgm:pt modelId="{465C8794-31BC-4AD5-A76D-5DE674FA700C}" type="parTrans" cxnId="{FC4C3C3B-5904-4AB2-954F-DB65185687A6}">
      <dgm:prSet/>
      <dgm:spPr/>
      <dgm:t>
        <a:bodyPr/>
        <a:lstStyle/>
        <a:p>
          <a:endParaRPr lang="it-IT" sz="1400"/>
        </a:p>
      </dgm:t>
    </dgm:pt>
    <dgm:pt modelId="{3C706478-9941-4112-B29A-45C7CABEB1D0}" type="sibTrans" cxnId="{FC4C3C3B-5904-4AB2-954F-DB65185687A6}">
      <dgm:prSet/>
      <dgm:spPr/>
      <dgm:t>
        <a:bodyPr/>
        <a:lstStyle/>
        <a:p>
          <a:endParaRPr lang="it-IT" sz="1400"/>
        </a:p>
      </dgm:t>
    </dgm:pt>
    <dgm:pt modelId="{5EF937AE-A78B-4FCD-9FC8-D223B1DD68BE}">
      <dgm:prSet phldrT="[Testo]" custT="1"/>
      <dgm:spPr>
        <a:noFill/>
        <a:ln>
          <a:noFill/>
        </a:ln>
      </dgm:spPr>
      <dgm:t>
        <a:bodyPr/>
        <a:lstStyle/>
        <a:p>
          <a:pPr rtl="0"/>
          <a:r>
            <a:rPr kumimoji="0" lang="it-IT" sz="1200" b="0" i="0" u="none" strike="noStrike" cap="none" spc="0" normalizeH="0" baseline="0" noProof="0">
              <a:ln>
                <a:noFill/>
              </a:ln>
              <a:solidFill>
                <a:prstClr val="black"/>
              </a:solidFill>
              <a:effectLst/>
              <a:uLnTx/>
              <a:uFillTx/>
              <a:latin typeface="Trebuchet MS" panose="020B0603020202020204" pitchFamily="34" charset="0"/>
            </a:rPr>
            <a:t>Implementazione sistema di pianificazione </a:t>
          </a:r>
          <a:r>
            <a:rPr kumimoji="0" lang="it-IT" sz="1200" b="1" i="0" u="none" strike="noStrike" cap="none" spc="0" normalizeH="0" baseline="0" noProof="0">
              <a:ln>
                <a:noFill/>
              </a:ln>
              <a:solidFill>
                <a:prstClr val="black"/>
              </a:solidFill>
              <a:effectLst/>
              <a:uLnTx/>
              <a:uFillTx/>
              <a:latin typeface="Trebuchet MS" panose="020B0603020202020204" pitchFamily="34" charset="0"/>
            </a:rPr>
            <a:t>acquisti e gestione fabbisogni centralizzati </a:t>
          </a:r>
          <a:endParaRPr lang="it-IT" sz="1200"/>
        </a:p>
      </dgm:t>
    </dgm:pt>
    <dgm:pt modelId="{C62EF4A4-7502-455F-94CE-11F2339F43CB}" type="parTrans" cxnId="{E9D759AB-FE9B-47E3-BC9A-D2E1594851BD}">
      <dgm:prSet/>
      <dgm:spPr/>
      <dgm:t>
        <a:bodyPr/>
        <a:lstStyle/>
        <a:p>
          <a:endParaRPr lang="it-IT" sz="1400"/>
        </a:p>
      </dgm:t>
    </dgm:pt>
    <dgm:pt modelId="{234D140B-45AE-45D5-9DE7-4AAC276F43FF}" type="sibTrans" cxnId="{E9D759AB-FE9B-47E3-BC9A-D2E1594851BD}">
      <dgm:prSet/>
      <dgm:spPr/>
      <dgm:t>
        <a:bodyPr/>
        <a:lstStyle/>
        <a:p>
          <a:endParaRPr lang="it-IT" sz="1400"/>
        </a:p>
      </dgm:t>
    </dgm:pt>
    <dgm:pt modelId="{B2D676B4-77DF-4D06-A88A-EA28AEAF469D}">
      <dgm:prSet custT="1"/>
      <dgm:spPr>
        <a:noFill/>
        <a:ln>
          <a:noFill/>
        </a:ln>
      </dgm:spPr>
      <dgm:t>
        <a:bodyPr/>
        <a:lstStyle/>
        <a:p>
          <a:pPr rtl="0"/>
          <a:r>
            <a:rPr lang="it-IT" sz="1200" b="1">
              <a:solidFill>
                <a:schemeClr val="tx1"/>
              </a:solidFill>
              <a:latin typeface="Trebuchet MS" panose="020B0603020202020204" pitchFamily="34" charset="0"/>
            </a:rPr>
            <a:t>Ottimizzazione della gestione delle reti</a:t>
          </a:r>
          <a:endParaRPr kumimoji="0" lang="it-IT" sz="1200" b="1" i="0" u="none" strike="noStrike" cap="none" spc="0" normalizeH="0" baseline="0" noProof="0">
            <a:ln>
              <a:noFill/>
            </a:ln>
            <a:solidFill>
              <a:schemeClr val="tx1"/>
            </a:solidFill>
            <a:effectLst/>
            <a:uLnTx/>
            <a:uFillTx/>
            <a:latin typeface="Trebuchet MS" panose="020B0603020202020204" pitchFamily="34" charset="0"/>
          </a:endParaRPr>
        </a:p>
      </dgm:t>
    </dgm:pt>
    <dgm:pt modelId="{95C80C8A-CA7D-4C54-A007-EA060D9D56C3}" type="parTrans" cxnId="{0E371BAB-34D7-4A2B-9EAB-E537A58603AF}">
      <dgm:prSet/>
      <dgm:spPr/>
      <dgm:t>
        <a:bodyPr/>
        <a:lstStyle/>
        <a:p>
          <a:endParaRPr lang="it-IT" sz="1400"/>
        </a:p>
      </dgm:t>
    </dgm:pt>
    <dgm:pt modelId="{FEBC2381-6912-4787-B12B-48351604EA40}" type="sibTrans" cxnId="{0E371BAB-34D7-4A2B-9EAB-E537A58603AF}">
      <dgm:prSet/>
      <dgm:spPr/>
      <dgm:t>
        <a:bodyPr/>
        <a:lstStyle/>
        <a:p>
          <a:endParaRPr lang="it-IT" sz="1400"/>
        </a:p>
      </dgm:t>
    </dgm:pt>
    <dgm:pt modelId="{C41C2289-1C5F-4974-A041-C963ED1B9756}">
      <dgm:prSet custT="1"/>
      <dgm:spPr>
        <a:noFill/>
        <a:ln>
          <a:noFill/>
        </a:ln>
      </dgm:spPr>
      <dgm:t>
        <a:bodyPr/>
        <a:lstStyle/>
        <a:p>
          <a:pPr rtl="0"/>
          <a:r>
            <a:rPr lang="it-IT" sz="1200" b="1">
              <a:solidFill>
                <a:prstClr val="black"/>
              </a:solidFill>
              <a:latin typeface="Trebuchet MS" panose="020B0603020202020204" pitchFamily="34" charset="0"/>
            </a:rPr>
            <a:t>Ottimizzazione degli asset</a:t>
          </a:r>
          <a:endParaRPr kumimoji="0" lang="it-IT" sz="1200" b="0" i="0" u="none" strike="noStrike" cap="none" spc="0" normalizeH="0" baseline="0" noProof="0">
            <a:ln>
              <a:noFill/>
            </a:ln>
            <a:solidFill>
              <a:srgbClr val="00B050"/>
            </a:solidFill>
            <a:effectLst/>
            <a:uLnTx/>
            <a:uFillTx/>
            <a:latin typeface="Trebuchet MS" panose="020B0603020202020204" pitchFamily="34" charset="0"/>
          </a:endParaRPr>
        </a:p>
      </dgm:t>
    </dgm:pt>
    <dgm:pt modelId="{413D962C-1A91-4E54-AE50-7D78D0D9B0B8}" type="parTrans" cxnId="{F0B3E96D-4496-460E-B47D-D6A331AE4DF6}">
      <dgm:prSet/>
      <dgm:spPr/>
      <dgm:t>
        <a:bodyPr/>
        <a:lstStyle/>
        <a:p>
          <a:endParaRPr lang="it-IT" sz="1400"/>
        </a:p>
      </dgm:t>
    </dgm:pt>
    <dgm:pt modelId="{49D8B85B-FBE8-4816-89CD-E2B7F8E1E967}" type="sibTrans" cxnId="{F0B3E96D-4496-460E-B47D-D6A331AE4DF6}">
      <dgm:prSet/>
      <dgm:spPr/>
      <dgm:t>
        <a:bodyPr/>
        <a:lstStyle/>
        <a:p>
          <a:endParaRPr lang="it-IT" sz="1400"/>
        </a:p>
      </dgm:t>
    </dgm:pt>
    <dgm:pt modelId="{F6CBB099-6E4A-42D6-BE07-23518343ED71}">
      <dgm:prSet custT="1"/>
      <dgm:spPr>
        <a:noFill/>
        <a:ln>
          <a:noFill/>
        </a:ln>
      </dgm:spPr>
      <dgm:t>
        <a:bodyPr/>
        <a:lstStyle/>
        <a:p>
          <a:r>
            <a:rPr kumimoji="0" lang="it-IT" sz="1200" b="0" i="0" u="none" strike="noStrike" cap="none" spc="0" normalizeH="0" baseline="0" noProof="0">
              <a:ln>
                <a:noFill/>
              </a:ln>
              <a:solidFill>
                <a:prstClr val="black"/>
              </a:solidFill>
              <a:effectLst/>
              <a:uLnTx/>
              <a:uFillTx/>
              <a:latin typeface="Trebuchet MS" panose="020B0603020202020204" pitchFamily="34" charset="0"/>
            </a:rPr>
            <a:t>Attuazione </a:t>
          </a:r>
          <a:r>
            <a:rPr kumimoji="0" lang="it-IT" sz="1200" b="1" i="0" u="none" strike="noStrike" cap="none" spc="0" normalizeH="0" baseline="0" noProof="0">
              <a:ln>
                <a:noFill/>
              </a:ln>
              <a:solidFill>
                <a:prstClr val="black"/>
              </a:solidFill>
              <a:effectLst/>
              <a:uLnTx/>
              <a:uFillTx/>
              <a:latin typeface="Trebuchet MS" panose="020B0603020202020204" pitchFamily="34" charset="0"/>
            </a:rPr>
            <a:t>Piano di Razionalizzazioni societarie</a:t>
          </a:r>
          <a:endParaRPr lang="it-IT" sz="1200" b="1" u="none" strike="noStrike">
            <a:solidFill>
              <a:prstClr val="black"/>
            </a:solidFill>
            <a:latin typeface="Trebuchet MS" panose="020B0603020202020204" pitchFamily="34" charset="0"/>
          </a:endParaRPr>
        </a:p>
      </dgm:t>
    </dgm:pt>
    <dgm:pt modelId="{53009E3D-6B7B-4487-8C3D-F22EBF1EBB17}" type="parTrans" cxnId="{E944FFFE-B3E3-4F63-8669-FBDD64B6BA82}">
      <dgm:prSet/>
      <dgm:spPr/>
      <dgm:t>
        <a:bodyPr/>
        <a:lstStyle/>
        <a:p>
          <a:endParaRPr lang="it-IT" sz="1400"/>
        </a:p>
      </dgm:t>
    </dgm:pt>
    <dgm:pt modelId="{327F5D48-7B50-4060-A8C0-B44CECE36A0A}" type="sibTrans" cxnId="{E944FFFE-B3E3-4F63-8669-FBDD64B6BA82}">
      <dgm:prSet/>
      <dgm:spPr/>
      <dgm:t>
        <a:bodyPr/>
        <a:lstStyle/>
        <a:p>
          <a:endParaRPr lang="it-IT" sz="1400"/>
        </a:p>
      </dgm:t>
    </dgm:pt>
    <dgm:pt modelId="{8A9DD491-1C60-47D6-AA0C-B5D30D143990}">
      <dgm:prSet custT="1"/>
      <dgm:spPr>
        <a:noFill/>
        <a:ln>
          <a:noFill/>
        </a:ln>
      </dgm:spPr>
      <dgm:t>
        <a:bodyPr/>
        <a:lstStyle/>
        <a:p>
          <a:r>
            <a:rPr lang="it-IT" sz="1200" b="1">
              <a:solidFill>
                <a:srgbClr val="000000"/>
              </a:solidFill>
              <a:latin typeface="Trebuchet MS" panose="020B0603020202020204" pitchFamily="34" charset="0"/>
            </a:rPr>
            <a:t>Ottimizzazione</a:t>
          </a:r>
          <a:r>
            <a:rPr lang="it-IT" sz="1200" b="1">
              <a:solidFill>
                <a:schemeClr val="tx1"/>
              </a:solidFill>
              <a:latin typeface="Trebuchet MS" panose="020B0603020202020204" pitchFamily="34" charset="0"/>
            </a:rPr>
            <a:t> organizzativa e gestionale</a:t>
          </a:r>
        </a:p>
      </dgm:t>
    </dgm:pt>
    <dgm:pt modelId="{3C434A79-52A8-4676-AC11-2F4584D9220D}" type="parTrans" cxnId="{C9000241-A9EC-45A7-9D8D-84DB022572ED}">
      <dgm:prSet/>
      <dgm:spPr/>
      <dgm:t>
        <a:bodyPr/>
        <a:lstStyle/>
        <a:p>
          <a:endParaRPr lang="it-IT"/>
        </a:p>
      </dgm:t>
    </dgm:pt>
    <dgm:pt modelId="{21A33690-7D08-4BD9-B4DB-D24C4B79D547}" type="sibTrans" cxnId="{C9000241-A9EC-45A7-9D8D-84DB022572ED}">
      <dgm:prSet/>
      <dgm:spPr/>
      <dgm:t>
        <a:bodyPr/>
        <a:lstStyle/>
        <a:p>
          <a:endParaRPr lang="it-IT"/>
        </a:p>
      </dgm:t>
    </dgm:pt>
    <dgm:pt modelId="{9120A0D8-E8A6-4169-A750-D5B45DCCD55E}" type="pres">
      <dgm:prSet presAssocID="{BBAF2F47-7ED5-40B2-B38E-109BAF4C936B}" presName="Name0" presStyleCnt="0">
        <dgm:presLayoutVars>
          <dgm:chMax val="7"/>
          <dgm:chPref val="7"/>
          <dgm:dir/>
        </dgm:presLayoutVars>
      </dgm:prSet>
      <dgm:spPr/>
    </dgm:pt>
    <dgm:pt modelId="{CF1F46B6-8557-4B35-8852-FB850A9B4CA5}" type="pres">
      <dgm:prSet presAssocID="{BBAF2F47-7ED5-40B2-B38E-109BAF4C936B}" presName="Name1" presStyleCnt="0"/>
      <dgm:spPr/>
    </dgm:pt>
    <dgm:pt modelId="{A36AED66-EA29-465E-9F3B-6CCAC3D1D5FE}" type="pres">
      <dgm:prSet presAssocID="{BBAF2F47-7ED5-40B2-B38E-109BAF4C936B}" presName="cycle" presStyleCnt="0"/>
      <dgm:spPr/>
    </dgm:pt>
    <dgm:pt modelId="{7ADE3ED1-3B0F-42D8-B15D-6F29C8F2F678}" type="pres">
      <dgm:prSet presAssocID="{BBAF2F47-7ED5-40B2-B38E-109BAF4C936B}" presName="srcNode" presStyleLbl="node1" presStyleIdx="0" presStyleCnt="7"/>
      <dgm:spPr/>
    </dgm:pt>
    <dgm:pt modelId="{F076E351-0AA7-42A5-8968-16C7F43BAC0F}" type="pres">
      <dgm:prSet presAssocID="{BBAF2F47-7ED5-40B2-B38E-109BAF4C936B}" presName="conn" presStyleLbl="parChTrans1D2" presStyleIdx="0" presStyleCnt="1"/>
      <dgm:spPr/>
    </dgm:pt>
    <dgm:pt modelId="{A3B4FB08-32F0-4190-AAED-522EEC6EBBF9}" type="pres">
      <dgm:prSet presAssocID="{BBAF2F47-7ED5-40B2-B38E-109BAF4C936B}" presName="extraNode" presStyleLbl="node1" presStyleIdx="0" presStyleCnt="7"/>
      <dgm:spPr/>
    </dgm:pt>
    <dgm:pt modelId="{83411B8E-28DF-4A8D-8445-E4DB19D204F3}" type="pres">
      <dgm:prSet presAssocID="{BBAF2F47-7ED5-40B2-B38E-109BAF4C936B}" presName="dstNode" presStyleLbl="node1" presStyleIdx="0" presStyleCnt="7"/>
      <dgm:spPr/>
    </dgm:pt>
    <dgm:pt modelId="{6C52F8BC-5734-4CDB-BBD2-3FA79CAF3A67}" type="pres">
      <dgm:prSet presAssocID="{0901DFAF-29EB-446C-8086-FFB083F7E299}" presName="text_1" presStyleLbl="node1" presStyleIdx="0" presStyleCnt="7">
        <dgm:presLayoutVars>
          <dgm:bulletEnabled val="1"/>
        </dgm:presLayoutVars>
      </dgm:prSet>
      <dgm:spPr/>
    </dgm:pt>
    <dgm:pt modelId="{B851E903-7166-4A07-8144-A842B55A59C9}" type="pres">
      <dgm:prSet presAssocID="{0901DFAF-29EB-446C-8086-FFB083F7E299}" presName="accent_1" presStyleCnt="0"/>
      <dgm:spPr/>
    </dgm:pt>
    <dgm:pt modelId="{575539C1-67B8-4F3F-B75E-F906B9B0EDFC}" type="pres">
      <dgm:prSet presAssocID="{0901DFAF-29EB-446C-8086-FFB083F7E299}" presName="accentRepeatNode" presStyleLbl="solidFgAcc1" presStyleIdx="0" presStyleCnt="7"/>
      <dgm:spPr/>
    </dgm:pt>
    <dgm:pt modelId="{D4D1D57C-571F-443F-9DDE-88EC4372C52C}" type="pres">
      <dgm:prSet presAssocID="{1C2ACA06-827F-438D-BA63-49AC621FA378}" presName="text_2" presStyleLbl="node1" presStyleIdx="1" presStyleCnt="7">
        <dgm:presLayoutVars>
          <dgm:bulletEnabled val="1"/>
        </dgm:presLayoutVars>
      </dgm:prSet>
      <dgm:spPr/>
    </dgm:pt>
    <dgm:pt modelId="{770851EE-85C8-4B0A-9695-79ED35DAF57A}" type="pres">
      <dgm:prSet presAssocID="{1C2ACA06-827F-438D-BA63-49AC621FA378}" presName="accent_2" presStyleCnt="0"/>
      <dgm:spPr/>
    </dgm:pt>
    <dgm:pt modelId="{5AFF0E1E-1206-4084-B1A9-8E9768539528}" type="pres">
      <dgm:prSet presAssocID="{1C2ACA06-827F-438D-BA63-49AC621FA378}" presName="accentRepeatNode" presStyleLbl="solidFgAcc1" presStyleIdx="1" presStyleCnt="7"/>
      <dgm:spPr/>
    </dgm:pt>
    <dgm:pt modelId="{4F5ECEBD-5F82-422F-976E-B8156432A01A}" type="pres">
      <dgm:prSet presAssocID="{5EF937AE-A78B-4FCD-9FC8-D223B1DD68BE}" presName="text_3" presStyleLbl="node1" presStyleIdx="2" presStyleCnt="7">
        <dgm:presLayoutVars>
          <dgm:bulletEnabled val="1"/>
        </dgm:presLayoutVars>
      </dgm:prSet>
      <dgm:spPr/>
    </dgm:pt>
    <dgm:pt modelId="{921FD453-6FA3-4329-9CEC-EA3E3D0ABC8B}" type="pres">
      <dgm:prSet presAssocID="{5EF937AE-A78B-4FCD-9FC8-D223B1DD68BE}" presName="accent_3" presStyleCnt="0"/>
      <dgm:spPr/>
    </dgm:pt>
    <dgm:pt modelId="{F218A8E4-24B6-42F3-9C5C-4C054B548650}" type="pres">
      <dgm:prSet presAssocID="{5EF937AE-A78B-4FCD-9FC8-D223B1DD68BE}" presName="accentRepeatNode" presStyleLbl="solidFgAcc1" presStyleIdx="2" presStyleCnt="7"/>
      <dgm:spPr/>
    </dgm:pt>
    <dgm:pt modelId="{21A6778B-576C-44AA-842B-D39A98CC37DB}" type="pres">
      <dgm:prSet presAssocID="{B2D676B4-77DF-4D06-A88A-EA28AEAF469D}" presName="text_4" presStyleLbl="node1" presStyleIdx="3" presStyleCnt="7">
        <dgm:presLayoutVars>
          <dgm:bulletEnabled val="1"/>
        </dgm:presLayoutVars>
      </dgm:prSet>
      <dgm:spPr/>
    </dgm:pt>
    <dgm:pt modelId="{052F4A1B-D58C-4A57-B314-704C6D54F282}" type="pres">
      <dgm:prSet presAssocID="{B2D676B4-77DF-4D06-A88A-EA28AEAF469D}" presName="accent_4" presStyleCnt="0"/>
      <dgm:spPr/>
    </dgm:pt>
    <dgm:pt modelId="{1A28C863-C590-430F-ACF5-C9AC1369C822}" type="pres">
      <dgm:prSet presAssocID="{B2D676B4-77DF-4D06-A88A-EA28AEAF469D}" presName="accentRepeatNode" presStyleLbl="solidFgAcc1" presStyleIdx="3" presStyleCnt="7"/>
      <dgm:spPr/>
    </dgm:pt>
    <dgm:pt modelId="{6579A71B-0F73-409B-984E-1F9859D03D59}" type="pres">
      <dgm:prSet presAssocID="{C41C2289-1C5F-4974-A041-C963ED1B9756}" presName="text_5" presStyleLbl="node1" presStyleIdx="4" presStyleCnt="7">
        <dgm:presLayoutVars>
          <dgm:bulletEnabled val="1"/>
        </dgm:presLayoutVars>
      </dgm:prSet>
      <dgm:spPr/>
    </dgm:pt>
    <dgm:pt modelId="{6FEDDA71-3643-439F-B786-F0FE7044BA1A}" type="pres">
      <dgm:prSet presAssocID="{C41C2289-1C5F-4974-A041-C963ED1B9756}" presName="accent_5" presStyleCnt="0"/>
      <dgm:spPr/>
    </dgm:pt>
    <dgm:pt modelId="{3816CF6F-94FC-454C-9F10-391641EF72C6}" type="pres">
      <dgm:prSet presAssocID="{C41C2289-1C5F-4974-A041-C963ED1B9756}" presName="accentRepeatNode" presStyleLbl="solidFgAcc1" presStyleIdx="4" presStyleCnt="7"/>
      <dgm:spPr/>
    </dgm:pt>
    <dgm:pt modelId="{EB02F057-CF1D-4682-871A-6813E3BA2952}" type="pres">
      <dgm:prSet presAssocID="{F6CBB099-6E4A-42D6-BE07-23518343ED71}" presName="text_6" presStyleLbl="node1" presStyleIdx="5" presStyleCnt="7">
        <dgm:presLayoutVars>
          <dgm:bulletEnabled val="1"/>
        </dgm:presLayoutVars>
      </dgm:prSet>
      <dgm:spPr/>
    </dgm:pt>
    <dgm:pt modelId="{7CB43747-C393-4A7A-AB3E-BC0C04E21DE0}" type="pres">
      <dgm:prSet presAssocID="{F6CBB099-6E4A-42D6-BE07-23518343ED71}" presName="accent_6" presStyleCnt="0"/>
      <dgm:spPr/>
    </dgm:pt>
    <dgm:pt modelId="{C2D181B4-D910-4A92-B0B4-8ED64BC48410}" type="pres">
      <dgm:prSet presAssocID="{F6CBB099-6E4A-42D6-BE07-23518343ED71}" presName="accentRepeatNode" presStyleLbl="solidFgAcc1" presStyleIdx="5" presStyleCnt="7"/>
      <dgm:spPr/>
    </dgm:pt>
    <dgm:pt modelId="{47E403DA-E35F-4CB0-BA22-96A8F2798CBE}" type="pres">
      <dgm:prSet presAssocID="{8A9DD491-1C60-47D6-AA0C-B5D30D143990}" presName="text_7" presStyleLbl="node1" presStyleIdx="6" presStyleCnt="7" custScaleX="97358">
        <dgm:presLayoutVars>
          <dgm:bulletEnabled val="1"/>
        </dgm:presLayoutVars>
      </dgm:prSet>
      <dgm:spPr/>
    </dgm:pt>
    <dgm:pt modelId="{32D95E3F-BA55-4105-A834-117E4B729BE4}" type="pres">
      <dgm:prSet presAssocID="{8A9DD491-1C60-47D6-AA0C-B5D30D143990}" presName="accent_7" presStyleCnt="0"/>
      <dgm:spPr/>
    </dgm:pt>
    <dgm:pt modelId="{0D5EDF35-FEF7-47DD-A03E-1C15C384128B}" type="pres">
      <dgm:prSet presAssocID="{8A9DD491-1C60-47D6-AA0C-B5D30D143990}" presName="accentRepeatNode" presStyleLbl="solidFgAcc1" presStyleIdx="6" presStyleCnt="7"/>
      <dgm:spPr/>
    </dgm:pt>
  </dgm:ptLst>
  <dgm:cxnLst>
    <dgm:cxn modelId="{E2B22705-56E0-440A-8A03-B08E616A5349}" srcId="{BBAF2F47-7ED5-40B2-B38E-109BAF4C936B}" destId="{0901DFAF-29EB-446C-8086-FFB083F7E299}" srcOrd="0" destOrd="0" parTransId="{BB52C702-7CAA-4F0B-B71C-BE80D844DC6B}" sibTransId="{B612FE13-632A-4D5F-856F-F18ADD533ACA}"/>
    <dgm:cxn modelId="{34409D27-05F9-489B-9239-C3914C5C439A}" type="presOf" srcId="{5EF937AE-A78B-4FCD-9FC8-D223B1DD68BE}" destId="{4F5ECEBD-5F82-422F-976E-B8156432A01A}" srcOrd="0" destOrd="0" presId="urn:microsoft.com/office/officeart/2008/layout/VerticalCurvedList"/>
    <dgm:cxn modelId="{26E61C30-D3CF-4F59-8504-9EE73CA21FD4}" type="presOf" srcId="{BBAF2F47-7ED5-40B2-B38E-109BAF4C936B}" destId="{9120A0D8-E8A6-4169-A750-D5B45DCCD55E}" srcOrd="0" destOrd="0" presId="urn:microsoft.com/office/officeart/2008/layout/VerticalCurvedList"/>
    <dgm:cxn modelId="{FC4C3C3B-5904-4AB2-954F-DB65185687A6}" srcId="{BBAF2F47-7ED5-40B2-B38E-109BAF4C936B}" destId="{1C2ACA06-827F-438D-BA63-49AC621FA378}" srcOrd="1" destOrd="0" parTransId="{465C8794-31BC-4AD5-A76D-5DE674FA700C}" sibTransId="{3C706478-9941-4112-B29A-45C7CABEB1D0}"/>
    <dgm:cxn modelId="{F67FEA5E-F358-4C2E-9830-4C15B893D0C9}" type="presOf" srcId="{8A9DD491-1C60-47D6-AA0C-B5D30D143990}" destId="{47E403DA-E35F-4CB0-BA22-96A8F2798CBE}" srcOrd="0" destOrd="0" presId="urn:microsoft.com/office/officeart/2008/layout/VerticalCurvedList"/>
    <dgm:cxn modelId="{C9000241-A9EC-45A7-9D8D-84DB022572ED}" srcId="{BBAF2F47-7ED5-40B2-B38E-109BAF4C936B}" destId="{8A9DD491-1C60-47D6-AA0C-B5D30D143990}" srcOrd="6" destOrd="0" parTransId="{3C434A79-52A8-4676-AC11-2F4584D9220D}" sibTransId="{21A33690-7D08-4BD9-B4DB-D24C4B79D547}"/>
    <dgm:cxn modelId="{EE76886C-B001-4CD0-B3B6-5E61A6220F98}" type="presOf" srcId="{1C2ACA06-827F-438D-BA63-49AC621FA378}" destId="{D4D1D57C-571F-443F-9DDE-88EC4372C52C}" srcOrd="0" destOrd="0" presId="urn:microsoft.com/office/officeart/2008/layout/VerticalCurvedList"/>
    <dgm:cxn modelId="{F0B3E96D-4496-460E-B47D-D6A331AE4DF6}" srcId="{BBAF2F47-7ED5-40B2-B38E-109BAF4C936B}" destId="{C41C2289-1C5F-4974-A041-C963ED1B9756}" srcOrd="4" destOrd="0" parTransId="{413D962C-1A91-4E54-AE50-7D78D0D9B0B8}" sibTransId="{49D8B85B-FBE8-4816-89CD-E2B7F8E1E967}"/>
    <dgm:cxn modelId="{84A7B386-EA1C-4BAB-8DBE-7FB1FF94C4DB}" type="presOf" srcId="{F6CBB099-6E4A-42D6-BE07-23518343ED71}" destId="{EB02F057-CF1D-4682-871A-6813E3BA2952}" srcOrd="0" destOrd="0" presId="urn:microsoft.com/office/officeart/2008/layout/VerticalCurvedList"/>
    <dgm:cxn modelId="{F81E9089-9EAD-401A-8F45-14F4498FF162}" type="presOf" srcId="{C41C2289-1C5F-4974-A041-C963ED1B9756}" destId="{6579A71B-0F73-409B-984E-1F9859D03D59}" srcOrd="0" destOrd="0" presId="urn:microsoft.com/office/officeart/2008/layout/VerticalCurvedList"/>
    <dgm:cxn modelId="{0E371BAB-34D7-4A2B-9EAB-E537A58603AF}" srcId="{BBAF2F47-7ED5-40B2-B38E-109BAF4C936B}" destId="{B2D676B4-77DF-4D06-A88A-EA28AEAF469D}" srcOrd="3" destOrd="0" parTransId="{95C80C8A-CA7D-4C54-A007-EA060D9D56C3}" sibTransId="{FEBC2381-6912-4787-B12B-48351604EA40}"/>
    <dgm:cxn modelId="{E9D759AB-FE9B-47E3-BC9A-D2E1594851BD}" srcId="{BBAF2F47-7ED5-40B2-B38E-109BAF4C936B}" destId="{5EF937AE-A78B-4FCD-9FC8-D223B1DD68BE}" srcOrd="2" destOrd="0" parTransId="{C62EF4A4-7502-455F-94CE-11F2339F43CB}" sibTransId="{234D140B-45AE-45D5-9DE7-4AAC276F43FF}"/>
    <dgm:cxn modelId="{987F2AAE-4A34-4626-8826-FED8080E35E5}" type="presOf" srcId="{0901DFAF-29EB-446C-8086-FFB083F7E299}" destId="{6C52F8BC-5734-4CDB-BBD2-3FA79CAF3A67}" srcOrd="0" destOrd="0" presId="urn:microsoft.com/office/officeart/2008/layout/VerticalCurvedList"/>
    <dgm:cxn modelId="{460078DE-D905-40F7-8083-73D44717946A}" type="presOf" srcId="{B2D676B4-77DF-4D06-A88A-EA28AEAF469D}" destId="{21A6778B-576C-44AA-842B-D39A98CC37DB}" srcOrd="0" destOrd="0" presId="urn:microsoft.com/office/officeart/2008/layout/VerticalCurvedList"/>
    <dgm:cxn modelId="{51337FEA-EF36-4238-91C9-B8F76D4D0DFD}" type="presOf" srcId="{B612FE13-632A-4D5F-856F-F18ADD533ACA}" destId="{F076E351-0AA7-42A5-8968-16C7F43BAC0F}" srcOrd="0" destOrd="0" presId="urn:microsoft.com/office/officeart/2008/layout/VerticalCurvedList"/>
    <dgm:cxn modelId="{E944FFFE-B3E3-4F63-8669-FBDD64B6BA82}" srcId="{BBAF2F47-7ED5-40B2-B38E-109BAF4C936B}" destId="{F6CBB099-6E4A-42D6-BE07-23518343ED71}" srcOrd="5" destOrd="0" parTransId="{53009E3D-6B7B-4487-8C3D-F22EBF1EBB17}" sibTransId="{327F5D48-7B50-4060-A8C0-B44CECE36A0A}"/>
    <dgm:cxn modelId="{6A7F805C-AB9D-4221-8ACD-B8AEB1EB9698}" type="presParOf" srcId="{9120A0D8-E8A6-4169-A750-D5B45DCCD55E}" destId="{CF1F46B6-8557-4B35-8852-FB850A9B4CA5}" srcOrd="0" destOrd="0" presId="urn:microsoft.com/office/officeart/2008/layout/VerticalCurvedList"/>
    <dgm:cxn modelId="{3F50C1FB-1F2D-41B8-9E0D-384B8E86B6E2}" type="presParOf" srcId="{CF1F46B6-8557-4B35-8852-FB850A9B4CA5}" destId="{A36AED66-EA29-465E-9F3B-6CCAC3D1D5FE}" srcOrd="0" destOrd="0" presId="urn:microsoft.com/office/officeart/2008/layout/VerticalCurvedList"/>
    <dgm:cxn modelId="{E8C7617F-B8EF-4CDB-830C-AE8B6205F9D2}" type="presParOf" srcId="{A36AED66-EA29-465E-9F3B-6CCAC3D1D5FE}" destId="{7ADE3ED1-3B0F-42D8-B15D-6F29C8F2F678}" srcOrd="0" destOrd="0" presId="urn:microsoft.com/office/officeart/2008/layout/VerticalCurvedList"/>
    <dgm:cxn modelId="{9E5C521A-EA4A-48E7-AD73-55A64BD72206}" type="presParOf" srcId="{A36AED66-EA29-465E-9F3B-6CCAC3D1D5FE}" destId="{F076E351-0AA7-42A5-8968-16C7F43BAC0F}" srcOrd="1" destOrd="0" presId="urn:microsoft.com/office/officeart/2008/layout/VerticalCurvedList"/>
    <dgm:cxn modelId="{69E3F928-24E6-432F-AD92-84A687B29B4C}" type="presParOf" srcId="{A36AED66-EA29-465E-9F3B-6CCAC3D1D5FE}" destId="{A3B4FB08-32F0-4190-AAED-522EEC6EBBF9}" srcOrd="2" destOrd="0" presId="urn:microsoft.com/office/officeart/2008/layout/VerticalCurvedList"/>
    <dgm:cxn modelId="{E5568D5F-373D-4D1C-99E6-369A55FF9247}" type="presParOf" srcId="{A36AED66-EA29-465E-9F3B-6CCAC3D1D5FE}" destId="{83411B8E-28DF-4A8D-8445-E4DB19D204F3}" srcOrd="3" destOrd="0" presId="urn:microsoft.com/office/officeart/2008/layout/VerticalCurvedList"/>
    <dgm:cxn modelId="{6B871283-1E3E-400C-BE30-ED924C99BD28}" type="presParOf" srcId="{CF1F46B6-8557-4B35-8852-FB850A9B4CA5}" destId="{6C52F8BC-5734-4CDB-BBD2-3FA79CAF3A67}" srcOrd="1" destOrd="0" presId="urn:microsoft.com/office/officeart/2008/layout/VerticalCurvedList"/>
    <dgm:cxn modelId="{A3BFC65F-EBA1-468C-9FA4-FDFA24B6DB6D}" type="presParOf" srcId="{CF1F46B6-8557-4B35-8852-FB850A9B4CA5}" destId="{B851E903-7166-4A07-8144-A842B55A59C9}" srcOrd="2" destOrd="0" presId="urn:microsoft.com/office/officeart/2008/layout/VerticalCurvedList"/>
    <dgm:cxn modelId="{D5C8E59A-A370-4E86-A1B9-80973EBFDDC6}" type="presParOf" srcId="{B851E903-7166-4A07-8144-A842B55A59C9}" destId="{575539C1-67B8-4F3F-B75E-F906B9B0EDFC}" srcOrd="0" destOrd="0" presId="urn:microsoft.com/office/officeart/2008/layout/VerticalCurvedList"/>
    <dgm:cxn modelId="{028C1BC5-8C4C-43FE-98BA-82F9F891176C}" type="presParOf" srcId="{CF1F46B6-8557-4B35-8852-FB850A9B4CA5}" destId="{D4D1D57C-571F-443F-9DDE-88EC4372C52C}" srcOrd="3" destOrd="0" presId="urn:microsoft.com/office/officeart/2008/layout/VerticalCurvedList"/>
    <dgm:cxn modelId="{8F61044C-5343-41FC-8F6C-6C75DB7FE3BD}" type="presParOf" srcId="{CF1F46B6-8557-4B35-8852-FB850A9B4CA5}" destId="{770851EE-85C8-4B0A-9695-79ED35DAF57A}" srcOrd="4" destOrd="0" presId="urn:microsoft.com/office/officeart/2008/layout/VerticalCurvedList"/>
    <dgm:cxn modelId="{19DA7994-8ADC-41EF-BDC3-4941A2EFA952}" type="presParOf" srcId="{770851EE-85C8-4B0A-9695-79ED35DAF57A}" destId="{5AFF0E1E-1206-4084-B1A9-8E9768539528}" srcOrd="0" destOrd="0" presId="urn:microsoft.com/office/officeart/2008/layout/VerticalCurvedList"/>
    <dgm:cxn modelId="{B902A867-7A15-481D-BA71-85130FE9249F}" type="presParOf" srcId="{CF1F46B6-8557-4B35-8852-FB850A9B4CA5}" destId="{4F5ECEBD-5F82-422F-976E-B8156432A01A}" srcOrd="5" destOrd="0" presId="urn:microsoft.com/office/officeart/2008/layout/VerticalCurvedList"/>
    <dgm:cxn modelId="{C89AD410-B362-4E2D-AC69-D173CDD62469}" type="presParOf" srcId="{CF1F46B6-8557-4B35-8852-FB850A9B4CA5}" destId="{921FD453-6FA3-4329-9CEC-EA3E3D0ABC8B}" srcOrd="6" destOrd="0" presId="urn:microsoft.com/office/officeart/2008/layout/VerticalCurvedList"/>
    <dgm:cxn modelId="{7622D179-215E-432D-883D-B9A65DFDD1CA}" type="presParOf" srcId="{921FD453-6FA3-4329-9CEC-EA3E3D0ABC8B}" destId="{F218A8E4-24B6-42F3-9C5C-4C054B548650}" srcOrd="0" destOrd="0" presId="urn:microsoft.com/office/officeart/2008/layout/VerticalCurvedList"/>
    <dgm:cxn modelId="{347AA0D1-BA0C-427B-9E00-ABA1EDA88BBF}" type="presParOf" srcId="{CF1F46B6-8557-4B35-8852-FB850A9B4CA5}" destId="{21A6778B-576C-44AA-842B-D39A98CC37DB}" srcOrd="7" destOrd="0" presId="urn:microsoft.com/office/officeart/2008/layout/VerticalCurvedList"/>
    <dgm:cxn modelId="{3DDA9D50-0C0A-4225-B12D-FE7CC76F7C6A}" type="presParOf" srcId="{CF1F46B6-8557-4B35-8852-FB850A9B4CA5}" destId="{052F4A1B-D58C-4A57-B314-704C6D54F282}" srcOrd="8" destOrd="0" presId="urn:microsoft.com/office/officeart/2008/layout/VerticalCurvedList"/>
    <dgm:cxn modelId="{4814C17E-C1C4-47A6-8F1C-83F98C99A3D3}" type="presParOf" srcId="{052F4A1B-D58C-4A57-B314-704C6D54F282}" destId="{1A28C863-C590-430F-ACF5-C9AC1369C822}" srcOrd="0" destOrd="0" presId="urn:microsoft.com/office/officeart/2008/layout/VerticalCurvedList"/>
    <dgm:cxn modelId="{0A2B1AA2-3841-43CE-9853-793B57056774}" type="presParOf" srcId="{CF1F46B6-8557-4B35-8852-FB850A9B4CA5}" destId="{6579A71B-0F73-409B-984E-1F9859D03D59}" srcOrd="9" destOrd="0" presId="urn:microsoft.com/office/officeart/2008/layout/VerticalCurvedList"/>
    <dgm:cxn modelId="{C959792C-C6B5-4DEB-9C0A-E04F67D2C798}" type="presParOf" srcId="{CF1F46B6-8557-4B35-8852-FB850A9B4CA5}" destId="{6FEDDA71-3643-439F-B786-F0FE7044BA1A}" srcOrd="10" destOrd="0" presId="urn:microsoft.com/office/officeart/2008/layout/VerticalCurvedList"/>
    <dgm:cxn modelId="{135A6619-C570-469E-8F1C-37B57396B775}" type="presParOf" srcId="{6FEDDA71-3643-439F-B786-F0FE7044BA1A}" destId="{3816CF6F-94FC-454C-9F10-391641EF72C6}" srcOrd="0" destOrd="0" presId="urn:microsoft.com/office/officeart/2008/layout/VerticalCurvedList"/>
    <dgm:cxn modelId="{1E5015FB-2B11-437A-9139-EF68A5ADB6B8}" type="presParOf" srcId="{CF1F46B6-8557-4B35-8852-FB850A9B4CA5}" destId="{EB02F057-CF1D-4682-871A-6813E3BA2952}" srcOrd="11" destOrd="0" presId="urn:microsoft.com/office/officeart/2008/layout/VerticalCurvedList"/>
    <dgm:cxn modelId="{8A64684C-2910-436F-9032-0FA725B9FB75}" type="presParOf" srcId="{CF1F46B6-8557-4B35-8852-FB850A9B4CA5}" destId="{7CB43747-C393-4A7A-AB3E-BC0C04E21DE0}" srcOrd="12" destOrd="0" presId="urn:microsoft.com/office/officeart/2008/layout/VerticalCurvedList"/>
    <dgm:cxn modelId="{2B987994-B694-4D8A-AC8D-65D6EF6E5B9D}" type="presParOf" srcId="{7CB43747-C393-4A7A-AB3E-BC0C04E21DE0}" destId="{C2D181B4-D910-4A92-B0B4-8ED64BC48410}" srcOrd="0" destOrd="0" presId="urn:microsoft.com/office/officeart/2008/layout/VerticalCurvedList"/>
    <dgm:cxn modelId="{B24FF0C1-0A67-4EA4-A1D4-C482B1AA28E2}" type="presParOf" srcId="{CF1F46B6-8557-4B35-8852-FB850A9B4CA5}" destId="{47E403DA-E35F-4CB0-BA22-96A8F2798CBE}" srcOrd="13" destOrd="0" presId="urn:microsoft.com/office/officeart/2008/layout/VerticalCurvedList"/>
    <dgm:cxn modelId="{F13B461C-92BC-4A3A-A89B-2B69DFCB2AE0}" type="presParOf" srcId="{CF1F46B6-8557-4B35-8852-FB850A9B4CA5}" destId="{32D95E3F-BA55-4105-A834-117E4B729BE4}" srcOrd="14" destOrd="0" presId="urn:microsoft.com/office/officeart/2008/layout/VerticalCurvedList"/>
    <dgm:cxn modelId="{A362F9C6-396D-45E2-99A6-164C05FDDCD4}" type="presParOf" srcId="{32D95E3F-BA55-4105-A834-117E4B729BE4}" destId="{0D5EDF35-FEF7-47DD-A03E-1C15C384128B}" srcOrd="0" destOrd="0" presId="urn:microsoft.com/office/officeart/2008/layout/VerticalCurvedLis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76E351-0AA7-42A5-8968-16C7F43BAC0F}">
      <dsp:nvSpPr>
        <dsp:cNvPr id="0" name=""/>
        <dsp:cNvSpPr/>
      </dsp:nvSpPr>
      <dsp:spPr>
        <a:xfrm>
          <a:off x="-3534297" y="-543254"/>
          <a:ext cx="4213567" cy="4213567"/>
        </a:xfrm>
        <a:prstGeom prst="blockArc">
          <a:avLst>
            <a:gd name="adj1" fmla="val 18900000"/>
            <a:gd name="adj2" fmla="val 2700000"/>
            <a:gd name="adj3" fmla="val 51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52F8BC-5734-4CDB-BBD2-3FA79CAF3A67}">
      <dsp:nvSpPr>
        <dsp:cNvPr id="0" name=""/>
        <dsp:cNvSpPr/>
      </dsp:nvSpPr>
      <dsp:spPr>
        <a:xfrm>
          <a:off x="220720" y="142156"/>
          <a:ext cx="4210915" cy="28418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574" tIns="30480" rIns="30480" bIns="30480" numCol="1" spcCol="1270" anchor="ctr" anchorCtr="0">
          <a:noAutofit/>
        </a:bodyPr>
        <a:lstStyle/>
        <a:p>
          <a:pPr marL="0" lvl="0" indent="0" algn="l" defTabSz="533400">
            <a:lnSpc>
              <a:spcPct val="90000"/>
            </a:lnSpc>
            <a:spcBef>
              <a:spcPct val="0"/>
            </a:spcBef>
            <a:spcAft>
              <a:spcPct val="35000"/>
            </a:spcAft>
            <a:buNone/>
          </a:pPr>
          <a:r>
            <a:rPr lang="it-IT" sz="1200" kern="1200" dirty="0">
              <a:solidFill>
                <a:prstClr val="black"/>
              </a:solidFill>
              <a:latin typeface="Trebuchet MS" panose="020B0603020202020204" pitchFamily="34" charset="0"/>
            </a:rPr>
            <a:t>Attuazione </a:t>
          </a:r>
          <a:r>
            <a:rPr lang="it-IT" sz="1200" b="1" kern="1200" dirty="0">
              <a:solidFill>
                <a:prstClr val="black"/>
              </a:solidFill>
              <a:latin typeface="Trebuchet MS" panose="020B0603020202020204" pitchFamily="34" charset="0"/>
            </a:rPr>
            <a:t>Strategia commerciale </a:t>
          </a:r>
          <a:r>
            <a:rPr lang="it-IT" sz="1200" kern="1200" dirty="0">
              <a:solidFill>
                <a:prstClr val="black"/>
              </a:solidFill>
              <a:latin typeface="Trebuchet MS" panose="020B0603020202020204" pitchFamily="34" charset="0"/>
            </a:rPr>
            <a:t>condivisa in ottica di centralità del cliente e gestione digitalizzata</a:t>
          </a:r>
          <a:endParaRPr lang="it-IT" sz="1200" kern="1200" dirty="0"/>
        </a:p>
      </dsp:txBody>
      <dsp:txXfrm>
        <a:off x="220720" y="142156"/>
        <a:ext cx="4210915" cy="284187"/>
      </dsp:txXfrm>
    </dsp:sp>
    <dsp:sp modelId="{575539C1-67B8-4F3F-B75E-F906B9B0EDFC}">
      <dsp:nvSpPr>
        <dsp:cNvPr id="0" name=""/>
        <dsp:cNvSpPr/>
      </dsp:nvSpPr>
      <dsp:spPr>
        <a:xfrm>
          <a:off x="43103" y="106632"/>
          <a:ext cx="355233" cy="35523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D1D57C-571F-443F-9DDE-88EC4372C52C}">
      <dsp:nvSpPr>
        <dsp:cNvPr id="0" name=""/>
        <dsp:cNvSpPr/>
      </dsp:nvSpPr>
      <dsp:spPr>
        <a:xfrm>
          <a:off x="478077" y="568686"/>
          <a:ext cx="3953558" cy="28418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574" tIns="30480" rIns="30480" bIns="30480" numCol="1" spcCol="1270" anchor="ctr" anchorCtr="0">
          <a:noAutofit/>
        </a:bodyPr>
        <a:lstStyle/>
        <a:p>
          <a:pPr marL="0" lvl="0" indent="0" algn="l" defTabSz="533400" rtl="0">
            <a:lnSpc>
              <a:spcPct val="90000"/>
            </a:lnSpc>
            <a:spcBef>
              <a:spcPct val="0"/>
            </a:spcBef>
            <a:spcAft>
              <a:spcPct val="35000"/>
            </a:spcAft>
            <a:buNone/>
          </a:pPr>
          <a:r>
            <a:rPr kumimoji="0" lang="it-IT" sz="1200" b="1" i="0" u="none" strike="noStrike" kern="1200" cap="none" spc="0" normalizeH="0" baseline="0" noProof="0">
              <a:ln>
                <a:noFill/>
              </a:ln>
              <a:solidFill>
                <a:prstClr val="black"/>
              </a:solidFill>
              <a:effectLst/>
              <a:uLnTx/>
              <a:uFillTx/>
              <a:latin typeface="Trebuchet MS" panose="020B0603020202020204" pitchFamily="34" charset="0"/>
            </a:rPr>
            <a:t>Finanza accentrata</a:t>
          </a:r>
          <a:endParaRPr lang="it-IT" sz="1200" kern="1200"/>
        </a:p>
      </dsp:txBody>
      <dsp:txXfrm>
        <a:off x="478077" y="568686"/>
        <a:ext cx="3953558" cy="284187"/>
      </dsp:txXfrm>
    </dsp:sp>
    <dsp:sp modelId="{5AFF0E1E-1206-4084-B1A9-8E9768539528}">
      <dsp:nvSpPr>
        <dsp:cNvPr id="0" name=""/>
        <dsp:cNvSpPr/>
      </dsp:nvSpPr>
      <dsp:spPr>
        <a:xfrm>
          <a:off x="300460" y="533163"/>
          <a:ext cx="355233" cy="35523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ECEBD-5F82-422F-976E-B8156432A01A}">
      <dsp:nvSpPr>
        <dsp:cNvPr id="0" name=""/>
        <dsp:cNvSpPr/>
      </dsp:nvSpPr>
      <dsp:spPr>
        <a:xfrm>
          <a:off x="619108" y="994905"/>
          <a:ext cx="3812528" cy="28418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574" tIns="30480" rIns="30480" bIns="30480" numCol="1" spcCol="1270" anchor="ctr" anchorCtr="0">
          <a:noAutofit/>
        </a:bodyPr>
        <a:lstStyle/>
        <a:p>
          <a:pPr marL="0" lvl="0" indent="0" algn="l" defTabSz="533400" rtl="0">
            <a:lnSpc>
              <a:spcPct val="90000"/>
            </a:lnSpc>
            <a:spcBef>
              <a:spcPct val="0"/>
            </a:spcBef>
            <a:spcAft>
              <a:spcPct val="35000"/>
            </a:spcAft>
            <a:buNone/>
          </a:pPr>
          <a:r>
            <a:rPr kumimoji="0" lang="it-IT" sz="1200" b="0" i="0" u="none" strike="noStrike" kern="1200" cap="none" spc="0" normalizeH="0" baseline="0" noProof="0">
              <a:ln>
                <a:noFill/>
              </a:ln>
              <a:solidFill>
                <a:prstClr val="black"/>
              </a:solidFill>
              <a:effectLst/>
              <a:uLnTx/>
              <a:uFillTx/>
              <a:latin typeface="Trebuchet MS" panose="020B0603020202020204" pitchFamily="34" charset="0"/>
            </a:rPr>
            <a:t>Implementazione sistema di pianificazione </a:t>
          </a:r>
          <a:r>
            <a:rPr kumimoji="0" lang="it-IT" sz="1200" b="1" i="0" u="none" strike="noStrike" kern="1200" cap="none" spc="0" normalizeH="0" baseline="0" noProof="0">
              <a:ln>
                <a:noFill/>
              </a:ln>
              <a:solidFill>
                <a:prstClr val="black"/>
              </a:solidFill>
              <a:effectLst/>
              <a:uLnTx/>
              <a:uFillTx/>
              <a:latin typeface="Trebuchet MS" panose="020B0603020202020204" pitchFamily="34" charset="0"/>
            </a:rPr>
            <a:t>acquisti e gestione fabbisogni centralizzati </a:t>
          </a:r>
          <a:endParaRPr lang="it-IT" sz="1200" kern="1200"/>
        </a:p>
      </dsp:txBody>
      <dsp:txXfrm>
        <a:off x="619108" y="994905"/>
        <a:ext cx="3812528" cy="284187"/>
      </dsp:txXfrm>
    </dsp:sp>
    <dsp:sp modelId="{F218A8E4-24B6-42F3-9C5C-4C054B548650}">
      <dsp:nvSpPr>
        <dsp:cNvPr id="0" name=""/>
        <dsp:cNvSpPr/>
      </dsp:nvSpPr>
      <dsp:spPr>
        <a:xfrm>
          <a:off x="441491" y="959381"/>
          <a:ext cx="355233" cy="35523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A6778B-576C-44AA-842B-D39A98CC37DB}">
      <dsp:nvSpPr>
        <dsp:cNvPr id="0" name=""/>
        <dsp:cNvSpPr/>
      </dsp:nvSpPr>
      <dsp:spPr>
        <a:xfrm>
          <a:off x="664137" y="1421435"/>
          <a:ext cx="3767498" cy="28418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574" tIns="30480" rIns="30480" bIns="30480" numCol="1" spcCol="1270" anchor="ctr" anchorCtr="0">
          <a:noAutofit/>
        </a:bodyPr>
        <a:lstStyle/>
        <a:p>
          <a:pPr marL="0" lvl="0" indent="0" algn="l" defTabSz="533400" rtl="0">
            <a:lnSpc>
              <a:spcPct val="90000"/>
            </a:lnSpc>
            <a:spcBef>
              <a:spcPct val="0"/>
            </a:spcBef>
            <a:spcAft>
              <a:spcPct val="35000"/>
            </a:spcAft>
            <a:buNone/>
          </a:pPr>
          <a:r>
            <a:rPr lang="it-IT" sz="1200" b="1" kern="1200">
              <a:solidFill>
                <a:schemeClr val="tx1"/>
              </a:solidFill>
              <a:latin typeface="Trebuchet MS" panose="020B0603020202020204" pitchFamily="34" charset="0"/>
            </a:rPr>
            <a:t>Ottimizzazione della gestione delle reti</a:t>
          </a:r>
          <a:endParaRPr kumimoji="0" lang="it-IT" sz="1200" b="1" i="0" u="none" strike="noStrike" kern="1200" cap="none" spc="0" normalizeH="0" baseline="0" noProof="0">
            <a:ln>
              <a:noFill/>
            </a:ln>
            <a:solidFill>
              <a:schemeClr val="tx1"/>
            </a:solidFill>
            <a:effectLst/>
            <a:uLnTx/>
            <a:uFillTx/>
            <a:latin typeface="Trebuchet MS" panose="020B0603020202020204" pitchFamily="34" charset="0"/>
          </a:endParaRPr>
        </a:p>
      </dsp:txBody>
      <dsp:txXfrm>
        <a:off x="664137" y="1421435"/>
        <a:ext cx="3767498" cy="284187"/>
      </dsp:txXfrm>
    </dsp:sp>
    <dsp:sp modelId="{1A28C863-C590-430F-ACF5-C9AC1369C822}">
      <dsp:nvSpPr>
        <dsp:cNvPr id="0" name=""/>
        <dsp:cNvSpPr/>
      </dsp:nvSpPr>
      <dsp:spPr>
        <a:xfrm>
          <a:off x="486520" y="1385912"/>
          <a:ext cx="355233" cy="35523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9A71B-0F73-409B-984E-1F9859D03D59}">
      <dsp:nvSpPr>
        <dsp:cNvPr id="0" name=""/>
        <dsp:cNvSpPr/>
      </dsp:nvSpPr>
      <dsp:spPr>
        <a:xfrm>
          <a:off x="619108" y="1847966"/>
          <a:ext cx="3812528" cy="28418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574" tIns="30480" rIns="30480" bIns="30480" numCol="1" spcCol="1270" anchor="ctr" anchorCtr="0">
          <a:noAutofit/>
        </a:bodyPr>
        <a:lstStyle/>
        <a:p>
          <a:pPr marL="0" lvl="0" indent="0" algn="l" defTabSz="533400" rtl="0">
            <a:lnSpc>
              <a:spcPct val="90000"/>
            </a:lnSpc>
            <a:spcBef>
              <a:spcPct val="0"/>
            </a:spcBef>
            <a:spcAft>
              <a:spcPct val="35000"/>
            </a:spcAft>
            <a:buNone/>
          </a:pPr>
          <a:r>
            <a:rPr lang="it-IT" sz="1200" b="1" kern="1200">
              <a:solidFill>
                <a:prstClr val="black"/>
              </a:solidFill>
              <a:latin typeface="Trebuchet MS" panose="020B0603020202020204" pitchFamily="34" charset="0"/>
            </a:rPr>
            <a:t>Ottimizzazione degli asset</a:t>
          </a:r>
          <a:endParaRPr kumimoji="0" lang="it-IT" sz="1200" b="0" i="0" u="none" strike="noStrike" kern="1200" cap="none" spc="0" normalizeH="0" baseline="0" noProof="0">
            <a:ln>
              <a:noFill/>
            </a:ln>
            <a:solidFill>
              <a:srgbClr val="00B050"/>
            </a:solidFill>
            <a:effectLst/>
            <a:uLnTx/>
            <a:uFillTx/>
            <a:latin typeface="Trebuchet MS" panose="020B0603020202020204" pitchFamily="34" charset="0"/>
          </a:endParaRPr>
        </a:p>
      </dsp:txBody>
      <dsp:txXfrm>
        <a:off x="619108" y="1847966"/>
        <a:ext cx="3812528" cy="284187"/>
      </dsp:txXfrm>
    </dsp:sp>
    <dsp:sp modelId="{3816CF6F-94FC-454C-9F10-391641EF72C6}">
      <dsp:nvSpPr>
        <dsp:cNvPr id="0" name=""/>
        <dsp:cNvSpPr/>
      </dsp:nvSpPr>
      <dsp:spPr>
        <a:xfrm>
          <a:off x="441491" y="1812443"/>
          <a:ext cx="355233" cy="35523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02F057-CF1D-4682-871A-6813E3BA2952}">
      <dsp:nvSpPr>
        <dsp:cNvPr id="0" name=""/>
        <dsp:cNvSpPr/>
      </dsp:nvSpPr>
      <dsp:spPr>
        <a:xfrm>
          <a:off x="478077" y="2274184"/>
          <a:ext cx="3953558" cy="28418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574" tIns="30480" rIns="30480" bIns="30480" numCol="1" spcCol="1270" anchor="ctr" anchorCtr="0">
          <a:noAutofit/>
        </a:bodyPr>
        <a:lstStyle/>
        <a:p>
          <a:pPr marL="0" lvl="0" indent="0" algn="l" defTabSz="533400">
            <a:lnSpc>
              <a:spcPct val="90000"/>
            </a:lnSpc>
            <a:spcBef>
              <a:spcPct val="0"/>
            </a:spcBef>
            <a:spcAft>
              <a:spcPct val="35000"/>
            </a:spcAft>
            <a:buNone/>
          </a:pPr>
          <a:r>
            <a:rPr kumimoji="0" lang="it-IT" sz="1200" b="0" i="0" u="none" strike="noStrike" kern="1200" cap="none" spc="0" normalizeH="0" baseline="0" noProof="0">
              <a:ln>
                <a:noFill/>
              </a:ln>
              <a:solidFill>
                <a:prstClr val="black"/>
              </a:solidFill>
              <a:effectLst/>
              <a:uLnTx/>
              <a:uFillTx/>
              <a:latin typeface="Trebuchet MS" panose="020B0603020202020204" pitchFamily="34" charset="0"/>
            </a:rPr>
            <a:t>Attuazione </a:t>
          </a:r>
          <a:r>
            <a:rPr kumimoji="0" lang="it-IT" sz="1200" b="1" i="0" u="none" strike="noStrike" kern="1200" cap="none" spc="0" normalizeH="0" baseline="0" noProof="0">
              <a:ln>
                <a:noFill/>
              </a:ln>
              <a:solidFill>
                <a:prstClr val="black"/>
              </a:solidFill>
              <a:effectLst/>
              <a:uLnTx/>
              <a:uFillTx/>
              <a:latin typeface="Trebuchet MS" panose="020B0603020202020204" pitchFamily="34" charset="0"/>
            </a:rPr>
            <a:t>Piano di Razionalizzazioni societarie</a:t>
          </a:r>
          <a:endParaRPr lang="it-IT" sz="1200" b="1" u="none" strike="noStrike" kern="1200">
            <a:solidFill>
              <a:prstClr val="black"/>
            </a:solidFill>
            <a:latin typeface="Trebuchet MS" panose="020B0603020202020204" pitchFamily="34" charset="0"/>
          </a:endParaRPr>
        </a:p>
      </dsp:txBody>
      <dsp:txXfrm>
        <a:off x="478077" y="2274184"/>
        <a:ext cx="3953558" cy="284187"/>
      </dsp:txXfrm>
    </dsp:sp>
    <dsp:sp modelId="{C2D181B4-D910-4A92-B0B4-8ED64BC48410}">
      <dsp:nvSpPr>
        <dsp:cNvPr id="0" name=""/>
        <dsp:cNvSpPr/>
      </dsp:nvSpPr>
      <dsp:spPr>
        <a:xfrm>
          <a:off x="300460" y="2238661"/>
          <a:ext cx="355233" cy="35523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403DA-E35F-4CB0-BA22-96A8F2798CBE}">
      <dsp:nvSpPr>
        <dsp:cNvPr id="0" name=""/>
        <dsp:cNvSpPr/>
      </dsp:nvSpPr>
      <dsp:spPr>
        <a:xfrm>
          <a:off x="276347" y="2700715"/>
          <a:ext cx="4099663" cy="28418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574" tIns="30480" rIns="30480" bIns="30480" numCol="1" spcCol="1270" anchor="ctr" anchorCtr="0">
          <a:noAutofit/>
        </a:bodyPr>
        <a:lstStyle/>
        <a:p>
          <a:pPr marL="0" lvl="0" indent="0" algn="l" defTabSz="533400">
            <a:lnSpc>
              <a:spcPct val="90000"/>
            </a:lnSpc>
            <a:spcBef>
              <a:spcPct val="0"/>
            </a:spcBef>
            <a:spcAft>
              <a:spcPct val="35000"/>
            </a:spcAft>
            <a:buNone/>
          </a:pPr>
          <a:r>
            <a:rPr lang="it-IT" sz="1200" b="1" kern="1200">
              <a:solidFill>
                <a:srgbClr val="000000"/>
              </a:solidFill>
              <a:latin typeface="Trebuchet MS" panose="020B0603020202020204" pitchFamily="34" charset="0"/>
            </a:rPr>
            <a:t>Ottimizzazione</a:t>
          </a:r>
          <a:r>
            <a:rPr lang="it-IT" sz="1200" b="1" kern="1200">
              <a:solidFill>
                <a:schemeClr val="tx1"/>
              </a:solidFill>
              <a:latin typeface="Trebuchet MS" panose="020B0603020202020204" pitchFamily="34" charset="0"/>
            </a:rPr>
            <a:t> organizzativa e gestionale</a:t>
          </a:r>
        </a:p>
      </dsp:txBody>
      <dsp:txXfrm>
        <a:off x="276347" y="2700715"/>
        <a:ext cx="4099663" cy="284187"/>
      </dsp:txXfrm>
    </dsp:sp>
    <dsp:sp modelId="{0D5EDF35-FEF7-47DD-A03E-1C15C384128B}">
      <dsp:nvSpPr>
        <dsp:cNvPr id="0" name=""/>
        <dsp:cNvSpPr/>
      </dsp:nvSpPr>
      <dsp:spPr>
        <a:xfrm>
          <a:off x="43103" y="2665192"/>
          <a:ext cx="355233" cy="35523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42.png"/></Relationships>
</file>

<file path=ppt/drawings/drawing1.xml><?xml version="1.0" encoding="utf-8"?>
<c:userShapes xmlns:c="http://schemas.openxmlformats.org/drawingml/2006/chart">
  <cdr:relSizeAnchor xmlns:cdr="http://schemas.openxmlformats.org/drawingml/2006/chartDrawing">
    <cdr:from>
      <cdr:x>0.36677</cdr:x>
      <cdr:y>0.36827</cdr:y>
    </cdr:from>
    <cdr:to>
      <cdr:x>0.75964</cdr:x>
      <cdr:y>0.72145</cdr:y>
    </cdr:to>
    <cdr:sp macro="" textlink="">
      <cdr:nvSpPr>
        <cdr:cNvPr id="3" name="CasellaDiTesto 2">
          <a:extLst xmlns:a="http://schemas.openxmlformats.org/drawingml/2006/main">
            <a:ext uri="{FF2B5EF4-FFF2-40B4-BE49-F238E27FC236}">
              <a16:creationId xmlns:a16="http://schemas.microsoft.com/office/drawing/2014/main" id="{974FFD41-51ED-F32F-5FAF-48A0EBCB97E2}"/>
            </a:ext>
          </a:extLst>
        </cdr:cNvPr>
        <cdr:cNvSpPr txBox="1"/>
      </cdr:nvSpPr>
      <cdr:spPr>
        <a:xfrm xmlns:a="http://schemas.openxmlformats.org/drawingml/2006/main">
          <a:off x="641359" y="609746"/>
          <a:ext cx="686983" cy="58477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it-IT" sz="1600" b="1" dirty="0">
              <a:solidFill>
                <a:schemeClr val="tx1"/>
              </a:solidFill>
              <a:latin typeface="Trebuchet MS" panose="020B0603020202020204" pitchFamily="34" charset="0"/>
            </a:rPr>
            <a:t>2,5 </a:t>
          </a:r>
        </a:p>
        <a:p xmlns:a="http://schemas.openxmlformats.org/drawingml/2006/main">
          <a:pPr algn="ctr"/>
          <a:r>
            <a:rPr lang="it-IT" sz="1600" b="1" dirty="0">
              <a:solidFill>
                <a:schemeClr val="tx1"/>
              </a:solidFill>
              <a:latin typeface="Trebuchet MS" panose="020B0603020202020204" pitchFamily="34" charset="0"/>
            </a:rPr>
            <a:t>€bn</a:t>
          </a:r>
          <a:endParaRPr lang="it-IT" sz="1600" dirty="0"/>
        </a:p>
      </cdr:txBody>
    </cdr:sp>
  </cdr:relSizeAnchor>
</c:userShapes>
</file>

<file path=ppt/drawings/drawing2.xml><?xml version="1.0" encoding="utf-8"?>
<c:userShapes xmlns:c="http://schemas.openxmlformats.org/drawingml/2006/chart">
  <cdr:relSizeAnchor xmlns:cdr="http://schemas.openxmlformats.org/drawingml/2006/chartDrawing">
    <cdr:from>
      <cdr:x>0.08792</cdr:x>
      <cdr:y>0.71539</cdr:y>
    </cdr:from>
    <cdr:to>
      <cdr:x>0.15742</cdr:x>
      <cdr:y>0.80589</cdr:y>
    </cdr:to>
    <cdr:pic>
      <cdr:nvPicPr>
        <cdr:cNvPr id="2" name="chart">
          <a:extLst xmlns:a="http://schemas.openxmlformats.org/drawingml/2006/main">
            <a:ext uri="{FF2B5EF4-FFF2-40B4-BE49-F238E27FC236}">
              <a16:creationId xmlns:a16="http://schemas.microsoft.com/office/drawing/2014/main" id="{081F3AC5-9B06-1C32-2188-4208B086936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93889" y="2987980"/>
          <a:ext cx="469433" cy="377985"/>
        </a:xfrm>
        <a:prstGeom xmlns:a="http://schemas.openxmlformats.org/drawingml/2006/main" prst="rect">
          <a:avLst/>
        </a:prstGeom>
      </cdr:spPr>
    </cdr:pic>
  </cdr:relSizeAnchor>
  <cdr:relSizeAnchor xmlns:cdr="http://schemas.openxmlformats.org/drawingml/2006/chartDrawing">
    <cdr:from>
      <cdr:x>0.58824</cdr:x>
      <cdr:y>0.15752</cdr:y>
    </cdr:from>
    <cdr:to>
      <cdr:x>0.65941</cdr:x>
      <cdr:y>0.23121</cdr:y>
    </cdr:to>
    <cdr:sp macro="" textlink="">
      <cdr:nvSpPr>
        <cdr:cNvPr id="4" name="CasellaDiTesto 3">
          <a:extLst xmlns:a="http://schemas.openxmlformats.org/drawingml/2006/main">
            <a:ext uri="{FF2B5EF4-FFF2-40B4-BE49-F238E27FC236}">
              <a16:creationId xmlns:a16="http://schemas.microsoft.com/office/drawing/2014/main" id="{744EBC55-D127-7048-C578-10782BC78559}"/>
            </a:ext>
          </a:extLst>
        </cdr:cNvPr>
        <cdr:cNvSpPr txBox="1"/>
      </cdr:nvSpPr>
      <cdr:spPr>
        <a:xfrm xmlns:a="http://schemas.openxmlformats.org/drawingml/2006/main">
          <a:off x="3973434" y="657901"/>
          <a:ext cx="480767" cy="307777"/>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it-IT" sz="1400" dirty="0"/>
            <a:t>0,9</a:t>
          </a:r>
        </a:p>
      </cdr:txBody>
    </cdr:sp>
  </cdr:relSizeAnchor>
  <cdr:relSizeAnchor xmlns:cdr="http://schemas.openxmlformats.org/drawingml/2006/chartDrawing">
    <cdr:from>
      <cdr:x>0.34475</cdr:x>
      <cdr:y>0.55116</cdr:y>
    </cdr:from>
    <cdr:to>
      <cdr:x>0.41993</cdr:x>
      <cdr:y>0.62485</cdr:y>
    </cdr:to>
    <cdr:sp macro="" textlink="">
      <cdr:nvSpPr>
        <cdr:cNvPr id="5" name="CasellaDiTesto 4">
          <a:extLst xmlns:a="http://schemas.openxmlformats.org/drawingml/2006/main">
            <a:ext uri="{FF2B5EF4-FFF2-40B4-BE49-F238E27FC236}">
              <a16:creationId xmlns:a16="http://schemas.microsoft.com/office/drawing/2014/main" id="{D2BBAF5E-45D7-722E-A692-F971957DD78E}"/>
            </a:ext>
          </a:extLst>
        </cdr:cNvPr>
        <cdr:cNvSpPr txBox="1"/>
      </cdr:nvSpPr>
      <cdr:spPr>
        <a:xfrm xmlns:a="http://schemas.openxmlformats.org/drawingml/2006/main">
          <a:off x="2328704" y="2302027"/>
          <a:ext cx="507818" cy="307777"/>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it-IT" sz="1400" dirty="0"/>
            <a:t>1,1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302653" cy="341246"/>
          </a:xfrm>
          <a:prstGeom prst="rect">
            <a:avLst/>
          </a:prstGeom>
        </p:spPr>
        <p:txBody>
          <a:bodyPr vert="horz" lIns="92126" tIns="46063" rIns="92126" bIns="46063" rtlCol="0"/>
          <a:lstStyle>
            <a:lvl1pPr algn="l" rtl="0">
              <a:defRPr sz="1200"/>
            </a:lvl1pPr>
          </a:lstStyle>
          <a:p>
            <a:endParaRPr lang="it-IT"/>
          </a:p>
        </p:txBody>
      </p:sp>
      <p:sp>
        <p:nvSpPr>
          <p:cNvPr id="3" name="Segnaposto data 2"/>
          <p:cNvSpPr>
            <a:spLocks noGrp="1"/>
          </p:cNvSpPr>
          <p:nvPr>
            <p:ph type="dt" idx="1"/>
          </p:nvPr>
        </p:nvSpPr>
        <p:spPr>
          <a:xfrm>
            <a:off x="5623965" y="0"/>
            <a:ext cx="4304250" cy="341246"/>
          </a:xfrm>
          <a:prstGeom prst="rect">
            <a:avLst/>
          </a:prstGeom>
        </p:spPr>
        <p:txBody>
          <a:bodyPr vert="horz" lIns="92126" tIns="46063" rIns="92126" bIns="46063" rtlCol="0"/>
          <a:lstStyle>
            <a:lvl1pPr algn="r" rtl="0">
              <a:defRPr sz="1200"/>
            </a:lvl1pPr>
          </a:lstStyle>
          <a:p>
            <a:fld id="{29AA708A-CDB9-4015-B982-9C67BFF8CF60}" type="datetimeFigureOut">
              <a:rPr lang="it-IT" smtClean="0"/>
              <a:pPr/>
              <a:t>07/07/2025</a:t>
            </a:fld>
            <a:endParaRPr lang="it-IT"/>
          </a:p>
        </p:txBody>
      </p:sp>
      <p:sp>
        <p:nvSpPr>
          <p:cNvPr id="4" name="Segnaposto immagine diapositiva 3"/>
          <p:cNvSpPr>
            <a:spLocks noGrp="1" noRot="1" noChangeAspect="1"/>
          </p:cNvSpPr>
          <p:nvPr>
            <p:ph type="sldImg" idx="2"/>
          </p:nvPr>
        </p:nvSpPr>
        <p:spPr>
          <a:xfrm>
            <a:off x="2927350" y="849313"/>
            <a:ext cx="4076700" cy="2293937"/>
          </a:xfrm>
          <a:prstGeom prst="rect">
            <a:avLst/>
          </a:prstGeom>
          <a:noFill/>
          <a:ln w="12700">
            <a:solidFill>
              <a:prstClr val="black"/>
            </a:solidFill>
          </a:ln>
        </p:spPr>
        <p:txBody>
          <a:bodyPr vert="horz" lIns="92126" tIns="46063" rIns="92126" bIns="46063" rtlCol="0" anchor="ctr"/>
          <a:lstStyle/>
          <a:p>
            <a:endParaRPr lang="en-US"/>
          </a:p>
        </p:txBody>
      </p:sp>
      <p:sp>
        <p:nvSpPr>
          <p:cNvPr id="5" name="Segnaposto note 4"/>
          <p:cNvSpPr>
            <a:spLocks noGrp="1"/>
          </p:cNvSpPr>
          <p:nvPr>
            <p:ph type="body" sz="quarter" idx="3"/>
          </p:nvPr>
        </p:nvSpPr>
        <p:spPr>
          <a:xfrm>
            <a:off x="993780" y="3271471"/>
            <a:ext cx="7943850" cy="2677096"/>
          </a:xfrm>
          <a:prstGeom prst="rect">
            <a:avLst/>
          </a:prstGeom>
        </p:spPr>
        <p:txBody>
          <a:bodyPr vert="horz" lIns="92126" tIns="46063" rIns="92126" bIns="46063"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6456429"/>
            <a:ext cx="4302653" cy="341246"/>
          </a:xfrm>
          <a:prstGeom prst="rect">
            <a:avLst/>
          </a:prstGeom>
        </p:spPr>
        <p:txBody>
          <a:bodyPr vert="horz" lIns="92126" tIns="46063" rIns="92126" bIns="46063" rtlCol="0" anchor="b"/>
          <a:lstStyle>
            <a:lvl1pPr algn="l" rtl="0">
              <a:defRPr sz="1200"/>
            </a:lvl1pPr>
          </a:lstStyle>
          <a:p>
            <a:endParaRPr lang="it-IT"/>
          </a:p>
        </p:txBody>
      </p:sp>
      <p:sp>
        <p:nvSpPr>
          <p:cNvPr id="7" name="Segnaposto numero diapositiva 6"/>
          <p:cNvSpPr>
            <a:spLocks noGrp="1"/>
          </p:cNvSpPr>
          <p:nvPr>
            <p:ph type="sldNum" sz="quarter" idx="5"/>
          </p:nvPr>
        </p:nvSpPr>
        <p:spPr>
          <a:xfrm>
            <a:off x="5623965" y="6456429"/>
            <a:ext cx="4304250" cy="341246"/>
          </a:xfrm>
          <a:prstGeom prst="rect">
            <a:avLst/>
          </a:prstGeom>
        </p:spPr>
        <p:txBody>
          <a:bodyPr vert="horz" lIns="92126" tIns="46063" rIns="92126" bIns="46063" rtlCol="0" anchor="b"/>
          <a:lstStyle>
            <a:lvl1pPr algn="r" rtl="0">
              <a:defRPr sz="1200"/>
            </a:lvl1pPr>
          </a:lstStyle>
          <a:p>
            <a:fld id="{CFF1E1B6-CDFB-4396-85B7-5D312BD22CF3}" type="slidenum">
              <a:rPr lang="it-IT" smtClean="0"/>
              <a:pPr/>
              <a:t>‹N›</a:t>
            </a:fld>
            <a:endParaRPr lang="it-IT"/>
          </a:p>
        </p:txBody>
      </p:sp>
    </p:spTree>
    <p:extLst>
      <p:ext uri="{BB962C8B-B14F-4D97-AF65-F5344CB8AC3E}">
        <p14:creationId xmlns:p14="http://schemas.microsoft.com/office/powerpoint/2010/main" val="1057139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AC80D-13CC-E192-CAC8-4F4BAD446EB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FFD7D03-6C64-7A38-829C-F1AC69F18C3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B1D086B-E7C2-0E5C-B002-5A53C21C5FDA}"/>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CB500A1C-1C0F-07E4-C6A8-704D42864D1C}"/>
              </a:ext>
            </a:extLst>
          </p:cNvPr>
          <p:cNvSpPr>
            <a:spLocks noGrp="1"/>
          </p:cNvSpPr>
          <p:nvPr>
            <p:ph type="sldNum" sz="quarter" idx="5"/>
          </p:nvPr>
        </p:nvSpPr>
        <p:spPr/>
        <p:txBody>
          <a:bodyPr/>
          <a:lstStyle/>
          <a:p>
            <a:fld id="{CFF1E1B6-CDFB-4396-85B7-5D312BD22CF3}" type="slidenum">
              <a:rPr lang="it-IT" smtClean="0"/>
              <a:pPr/>
              <a:t>1</a:t>
            </a:fld>
            <a:endParaRPr lang="it-IT"/>
          </a:p>
        </p:txBody>
      </p:sp>
    </p:spTree>
    <p:extLst>
      <p:ext uri="{BB962C8B-B14F-4D97-AF65-F5344CB8AC3E}">
        <p14:creationId xmlns:p14="http://schemas.microsoft.com/office/powerpoint/2010/main" val="3447460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A966BE7-9A7C-4E56-8F7E-86101EF09B10}"/>
              </a:ext>
            </a:extLst>
          </p:cNvPr>
          <p:cNvGraphicFramePr>
            <a:graphicFrameLocks noChangeAspect="1"/>
          </p:cNvGraphicFramePr>
          <p:nvPr userDrawn="1">
            <p:custDataLst>
              <p:tags r:id="rId1"/>
            </p:custDataLst>
            <p:extLst>
              <p:ext uri="{D42A27DB-BD31-4B8C-83A1-F6EECF244321}">
                <p14:modId xmlns:p14="http://schemas.microsoft.com/office/powerpoint/2010/main" val="4162500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7" name="think-cell data - do not delete" hidden="1">
                        <a:extLst>
                          <a:ext uri="{FF2B5EF4-FFF2-40B4-BE49-F238E27FC236}">
                            <a16:creationId xmlns:a16="http://schemas.microsoft.com/office/drawing/2014/main" id="{2A966BE7-9A7C-4E56-8F7E-86101EF09B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ctrTitle"/>
          </p:nvPr>
        </p:nvSpPr>
        <p:spPr>
          <a:xfrm>
            <a:off x="914400" y="2125980"/>
            <a:ext cx="10363200" cy="369332"/>
          </a:xfrm>
          <a:prstGeom prst="rect">
            <a:avLst/>
          </a:prstGeom>
        </p:spPr>
        <p:txBody>
          <a:bodyPr wrap="square" lIns="0" tIns="0" rIns="0" bIns="0">
            <a:spAutoFit/>
          </a:bodyPr>
          <a:lstStyle>
            <a:lvl1pPr rtl="0">
              <a:defRPr sz="2400" b="0" i="0" u="none">
                <a:solidFill>
                  <a:srgbClr val="542285"/>
                </a:solidFill>
                <a:latin typeface="Trebuchet MS" panose="020B0603020202020204" pitchFamily="34" charset="0"/>
                <a:cs typeface="Calibri"/>
              </a:defRPr>
            </a:lvl1pPr>
          </a:lstStyle>
          <a:p>
            <a:endParaRPr lang="it-IT"/>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rtl="0">
              <a:defRPr b="0" i="0">
                <a:solidFill>
                  <a:schemeClr val="tx1"/>
                </a:solidFill>
                <a:latin typeface="Trebuchet MS" panose="020B0603020202020204" pitchFamily="34" charset="0"/>
              </a:defRPr>
            </a:lvl1pPr>
          </a:lstStyle>
          <a:p>
            <a:endParaRPr lang="it-IT"/>
          </a:p>
        </p:txBody>
      </p:sp>
      <p:sp>
        <p:nvSpPr>
          <p:cNvPr id="4" name="Holder 4"/>
          <p:cNvSpPr>
            <a:spLocks noGrp="1"/>
          </p:cNvSpPr>
          <p:nvPr>
            <p:ph type="ftr" sz="quarter" idx="5"/>
          </p:nvPr>
        </p:nvSpPr>
        <p:spPr>
          <a:xfrm>
            <a:off x="4145280" y="6377940"/>
            <a:ext cx="3901440" cy="276999"/>
          </a:xfrm>
          <a:prstGeom prst="rect">
            <a:avLst/>
          </a:prstGeom>
        </p:spPr>
        <p:txBody>
          <a:bodyPr lIns="0" tIns="0" rIns="0" bIns="0"/>
          <a:lstStyle>
            <a:lvl1pPr algn="ctr" rtl="0">
              <a:defRPr>
                <a:solidFill>
                  <a:schemeClr val="tx1">
                    <a:tint val="75000"/>
                  </a:schemeClr>
                </a:solidFill>
              </a:defRPr>
            </a:lvl1pPr>
          </a:lstStyle>
          <a:p>
            <a:endParaRPr lang="it-IT"/>
          </a:p>
        </p:txBody>
      </p:sp>
      <p:sp>
        <p:nvSpPr>
          <p:cNvPr id="5" name="Holder 5"/>
          <p:cNvSpPr>
            <a:spLocks noGrp="1"/>
          </p:cNvSpPr>
          <p:nvPr>
            <p:ph type="dt" sz="half" idx="6"/>
          </p:nvPr>
        </p:nvSpPr>
        <p:spPr>
          <a:xfrm>
            <a:off x="609600" y="6377940"/>
            <a:ext cx="2804160" cy="276999"/>
          </a:xfrm>
          <a:prstGeom prst="rect">
            <a:avLst/>
          </a:prstGeom>
        </p:spPr>
        <p:txBody>
          <a:bodyPr lIns="0" tIns="0" rIns="0" bIns="0"/>
          <a:lstStyle>
            <a:lvl1pPr algn="l" rtl="0">
              <a:defRPr>
                <a:solidFill>
                  <a:schemeClr val="tx1">
                    <a:tint val="75000"/>
                  </a:schemeClr>
                </a:solidFill>
              </a:defRPr>
            </a:lvl1pPr>
          </a:lstStyle>
          <a:p>
            <a:fld id="{1D8BD707-D9CF-40AE-B4C6-C98DA3205C09}" type="datetimeFigureOut">
              <a:rPr lang="it-IT" smtClean="0"/>
              <a:pPr/>
              <a:t>07/07/2025</a:t>
            </a:fld>
            <a:endParaRPr lang="it-IT"/>
          </a:p>
        </p:txBody>
      </p:sp>
      <p:sp>
        <p:nvSpPr>
          <p:cNvPr id="6" name="Holder 6"/>
          <p:cNvSpPr>
            <a:spLocks noGrp="1"/>
          </p:cNvSpPr>
          <p:nvPr>
            <p:ph type="sldNum" sz="quarter" idx="7"/>
          </p:nvPr>
        </p:nvSpPr>
        <p:spPr>
          <a:xfrm>
            <a:off x="10415269" y="6554749"/>
            <a:ext cx="205104" cy="139700"/>
          </a:xfrm>
          <a:prstGeom prst="rect">
            <a:avLst/>
          </a:prstGeom>
        </p:spPr>
        <p:txBody>
          <a:bodyPr lIns="0" tIns="0" rIns="0" bIns="0"/>
          <a:lstStyle>
            <a:lvl1pPr rtl="0">
              <a:defRPr sz="900" b="0" i="0">
                <a:solidFill>
                  <a:schemeClr val="bg1"/>
                </a:solidFill>
                <a:latin typeface="Calibri"/>
                <a:cs typeface="Calibri"/>
              </a:defRPr>
            </a:lvl1pPr>
          </a:lstStyle>
          <a:p>
            <a:pPr marL="38100">
              <a:lnSpc>
                <a:spcPts val="955"/>
              </a:lnSpc>
            </a:pPr>
            <a:fld id="{81D60167-4931-47E6-BA6A-407CBD079E47}" type="slidenum">
              <a:rPr lang="it-IT" spc="-50" smtClean="0"/>
              <a:pPr marL="38100">
                <a:lnSpc>
                  <a:spcPts val="955"/>
                </a:lnSpc>
              </a:pPr>
              <a:t>‹N›</a:t>
            </a:fld>
            <a:endParaRPr lang="it-IT" spc="-5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5BAB490-63CB-476B-B023-AADED8BFE501}"/>
              </a:ext>
            </a:extLst>
          </p:cNvPr>
          <p:cNvGraphicFramePr>
            <a:graphicFrameLocks noChangeAspect="1"/>
          </p:cNvGraphicFramePr>
          <p:nvPr userDrawn="1">
            <p:custDataLst>
              <p:tags r:id="rId1"/>
            </p:custDataLst>
            <p:extLst>
              <p:ext uri="{D42A27DB-BD31-4B8C-83A1-F6EECF244321}">
                <p14:modId xmlns:p14="http://schemas.microsoft.com/office/powerpoint/2010/main" val="3715610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8" name="think-cell data - do not delete" hidden="1">
                        <a:extLst>
                          <a:ext uri="{FF2B5EF4-FFF2-40B4-BE49-F238E27FC236}">
                            <a16:creationId xmlns:a16="http://schemas.microsoft.com/office/drawing/2014/main" id="{A5BAB490-63CB-476B-B023-AADED8BFE5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586003" y="343661"/>
            <a:ext cx="11019993" cy="430887"/>
          </a:xfrm>
        </p:spPr>
        <p:txBody>
          <a:bodyPr lIns="0" tIns="0" rIns="0" bIns="0"/>
          <a:lstStyle>
            <a:lvl1pPr rtl="0">
              <a:defRPr sz="2800" b="0" i="0" u="none">
                <a:solidFill>
                  <a:srgbClr val="542285"/>
                </a:solidFill>
                <a:latin typeface="Trebuchet MS" panose="020B0603020202020204" pitchFamily="34" charset="0"/>
                <a:cs typeface="Calibri"/>
              </a:defRPr>
            </a:lvl1pPr>
          </a:lstStyle>
          <a:p>
            <a:endParaRPr lang="it-IT"/>
          </a:p>
        </p:txBody>
      </p:sp>
      <p:sp>
        <p:nvSpPr>
          <p:cNvPr id="3" name="Holder 3"/>
          <p:cNvSpPr>
            <a:spLocks noGrp="1"/>
          </p:cNvSpPr>
          <p:nvPr>
            <p:ph type="body" idx="1"/>
          </p:nvPr>
        </p:nvSpPr>
        <p:spPr>
          <a:xfrm>
            <a:off x="2370201" y="2205227"/>
            <a:ext cx="5957570" cy="276999"/>
          </a:xfrm>
        </p:spPr>
        <p:txBody>
          <a:bodyPr lIns="0" tIns="0" rIns="0" bIns="0"/>
          <a:lstStyle>
            <a:lvl1pPr rtl="0">
              <a:defRPr b="0" i="0">
                <a:solidFill>
                  <a:schemeClr val="tx1"/>
                </a:solidFill>
                <a:latin typeface="Trebuchet MS" panose="020B0603020202020204" pitchFamily="34" charset="0"/>
              </a:defRPr>
            </a:lvl1pPr>
          </a:lstStyle>
          <a:p>
            <a:endParaRPr lang="it-IT"/>
          </a:p>
        </p:txBody>
      </p:sp>
      <p:sp>
        <p:nvSpPr>
          <p:cNvPr id="4" name="Holder 4"/>
          <p:cNvSpPr>
            <a:spLocks noGrp="1"/>
          </p:cNvSpPr>
          <p:nvPr>
            <p:ph type="ftr" sz="quarter" idx="5"/>
          </p:nvPr>
        </p:nvSpPr>
        <p:spPr>
          <a:xfrm>
            <a:off x="4145280" y="6377940"/>
            <a:ext cx="3901440" cy="276999"/>
          </a:xfrm>
          <a:prstGeom prst="rect">
            <a:avLst/>
          </a:prstGeom>
        </p:spPr>
        <p:txBody>
          <a:bodyPr lIns="0" tIns="0" rIns="0" bIns="0"/>
          <a:lstStyle>
            <a:lvl1pPr algn="ctr" rtl="0">
              <a:defRPr>
                <a:solidFill>
                  <a:schemeClr val="tx1">
                    <a:tint val="75000"/>
                  </a:schemeClr>
                </a:solidFill>
              </a:defRPr>
            </a:lvl1pPr>
          </a:lstStyle>
          <a:p>
            <a:endParaRPr lang="it-IT"/>
          </a:p>
        </p:txBody>
      </p:sp>
      <p:sp>
        <p:nvSpPr>
          <p:cNvPr id="5" name="Holder 5"/>
          <p:cNvSpPr>
            <a:spLocks noGrp="1"/>
          </p:cNvSpPr>
          <p:nvPr>
            <p:ph type="dt" sz="half" idx="6"/>
          </p:nvPr>
        </p:nvSpPr>
        <p:spPr>
          <a:xfrm>
            <a:off x="609600" y="6377940"/>
            <a:ext cx="2804160" cy="276999"/>
          </a:xfrm>
          <a:prstGeom prst="rect">
            <a:avLst/>
          </a:prstGeom>
        </p:spPr>
        <p:txBody>
          <a:bodyPr lIns="0" tIns="0" rIns="0" bIns="0"/>
          <a:lstStyle>
            <a:lvl1pPr algn="l" rtl="0">
              <a:defRPr>
                <a:solidFill>
                  <a:schemeClr val="tx1">
                    <a:tint val="75000"/>
                  </a:schemeClr>
                </a:solidFill>
              </a:defRPr>
            </a:lvl1pPr>
          </a:lstStyle>
          <a:p>
            <a:fld id="{1D8BD707-D9CF-40AE-B4C6-C98DA3205C09}" type="datetimeFigureOut">
              <a:rPr lang="it-IT" smtClean="0"/>
              <a:pPr/>
              <a:t>07/07/2025</a:t>
            </a:fld>
            <a:endParaRPr lang="it-IT"/>
          </a:p>
        </p:txBody>
      </p:sp>
      <p:sp>
        <p:nvSpPr>
          <p:cNvPr id="6" name="Holder 6"/>
          <p:cNvSpPr>
            <a:spLocks noGrp="1"/>
          </p:cNvSpPr>
          <p:nvPr>
            <p:ph type="sldNum" sz="quarter" idx="7"/>
          </p:nvPr>
        </p:nvSpPr>
        <p:spPr>
          <a:xfrm>
            <a:off x="10415269" y="6554749"/>
            <a:ext cx="205104" cy="139700"/>
          </a:xfrm>
          <a:prstGeom prst="rect">
            <a:avLst/>
          </a:prstGeom>
        </p:spPr>
        <p:txBody>
          <a:bodyPr lIns="0" tIns="0" rIns="0" bIns="0"/>
          <a:lstStyle>
            <a:lvl1pPr rtl="0">
              <a:defRPr sz="900" b="0" i="0">
                <a:solidFill>
                  <a:schemeClr val="bg1"/>
                </a:solidFill>
                <a:latin typeface="Calibri"/>
                <a:cs typeface="Calibri"/>
              </a:defRPr>
            </a:lvl1pPr>
          </a:lstStyle>
          <a:p>
            <a:pPr marL="38100">
              <a:lnSpc>
                <a:spcPts val="955"/>
              </a:lnSpc>
            </a:pPr>
            <a:fld id="{81D60167-4931-47E6-BA6A-407CBD079E47}" type="slidenum">
              <a:rPr lang="it-IT" spc="-50" smtClean="0"/>
              <a:pPr marL="38100">
                <a:lnSpc>
                  <a:spcPts val="955"/>
                </a:lnSpc>
              </a:pPr>
              <a:t>‹N›</a:t>
            </a:fld>
            <a:endParaRPr lang="it-IT" spc="-5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BAB9F9C-1D23-4903-BD9D-6EEEBE045DF9}"/>
              </a:ext>
            </a:extLst>
          </p:cNvPr>
          <p:cNvGraphicFramePr>
            <a:graphicFrameLocks noChangeAspect="1"/>
          </p:cNvGraphicFramePr>
          <p:nvPr userDrawn="1">
            <p:custDataLst>
              <p:tags r:id="rId1"/>
            </p:custDataLst>
            <p:extLst>
              <p:ext uri="{D42A27DB-BD31-4B8C-83A1-F6EECF244321}">
                <p14:modId xmlns:p14="http://schemas.microsoft.com/office/powerpoint/2010/main" val="30475455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8" name="think-cell data - do not delete" hidden="1">
                        <a:extLst>
                          <a:ext uri="{FF2B5EF4-FFF2-40B4-BE49-F238E27FC236}">
                            <a16:creationId xmlns:a16="http://schemas.microsoft.com/office/drawing/2014/main" id="{2BAB9F9C-1D23-4903-BD9D-6EEEBE045D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586003" y="343661"/>
            <a:ext cx="11019993" cy="430887"/>
          </a:xfrm>
        </p:spPr>
        <p:txBody>
          <a:bodyPr lIns="0" tIns="0" rIns="0" bIns="0"/>
          <a:lstStyle>
            <a:lvl1pPr rtl="0">
              <a:defRPr sz="2800" b="0" i="0" u="none">
                <a:solidFill>
                  <a:srgbClr val="542285"/>
                </a:solidFill>
                <a:latin typeface="Trebuchet MS" panose="020B0603020202020204" pitchFamily="34" charset="0"/>
                <a:cs typeface="Calibri"/>
              </a:defRPr>
            </a:lvl1pPr>
          </a:lstStyle>
          <a:p>
            <a:endParaRPr lang="it-IT"/>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rtl="0">
              <a:defRPr>
                <a:latin typeface="Trebuchet MS" panose="020B0603020202020204" pitchFamily="34" charset="0"/>
              </a:defRPr>
            </a:lvl1pPr>
          </a:lstStyle>
          <a:p>
            <a:endParaRPr lang="it-IT"/>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rtl="0">
              <a:defRPr>
                <a:latin typeface="Trebuchet MS" panose="020B0603020202020204" pitchFamily="34" charset="0"/>
              </a:defRPr>
            </a:lvl1pPr>
          </a:lstStyle>
          <a:p>
            <a:endParaRPr lang="it-IT"/>
          </a:p>
        </p:txBody>
      </p:sp>
      <p:sp>
        <p:nvSpPr>
          <p:cNvPr id="5" name="Holder 5"/>
          <p:cNvSpPr>
            <a:spLocks noGrp="1"/>
          </p:cNvSpPr>
          <p:nvPr>
            <p:ph type="ftr" sz="quarter" idx="5"/>
          </p:nvPr>
        </p:nvSpPr>
        <p:spPr>
          <a:xfrm>
            <a:off x="4145280" y="6377940"/>
            <a:ext cx="3901440" cy="276999"/>
          </a:xfrm>
          <a:prstGeom prst="rect">
            <a:avLst/>
          </a:prstGeom>
        </p:spPr>
        <p:txBody>
          <a:bodyPr lIns="0" tIns="0" rIns="0" bIns="0"/>
          <a:lstStyle>
            <a:lvl1pPr algn="ctr" rtl="0">
              <a:defRPr>
                <a:solidFill>
                  <a:schemeClr val="tx1">
                    <a:tint val="75000"/>
                  </a:schemeClr>
                </a:solidFill>
              </a:defRPr>
            </a:lvl1pPr>
          </a:lstStyle>
          <a:p>
            <a:endParaRPr lang="it-IT"/>
          </a:p>
        </p:txBody>
      </p:sp>
      <p:sp>
        <p:nvSpPr>
          <p:cNvPr id="6" name="Holder 6"/>
          <p:cNvSpPr>
            <a:spLocks noGrp="1"/>
          </p:cNvSpPr>
          <p:nvPr>
            <p:ph type="dt" sz="half" idx="6"/>
          </p:nvPr>
        </p:nvSpPr>
        <p:spPr>
          <a:xfrm>
            <a:off x="609600" y="6377940"/>
            <a:ext cx="2804160" cy="276999"/>
          </a:xfrm>
          <a:prstGeom prst="rect">
            <a:avLst/>
          </a:prstGeom>
        </p:spPr>
        <p:txBody>
          <a:bodyPr lIns="0" tIns="0" rIns="0" bIns="0"/>
          <a:lstStyle>
            <a:lvl1pPr algn="l" rtl="0">
              <a:defRPr>
                <a:solidFill>
                  <a:schemeClr val="tx1">
                    <a:tint val="75000"/>
                  </a:schemeClr>
                </a:solidFill>
              </a:defRPr>
            </a:lvl1pPr>
          </a:lstStyle>
          <a:p>
            <a:fld id="{1D8BD707-D9CF-40AE-B4C6-C98DA3205C09}" type="datetimeFigureOut">
              <a:rPr lang="it-IT" smtClean="0"/>
              <a:pPr/>
              <a:t>07/07/2025</a:t>
            </a:fld>
            <a:endParaRPr lang="it-IT"/>
          </a:p>
        </p:txBody>
      </p:sp>
      <p:sp>
        <p:nvSpPr>
          <p:cNvPr id="7" name="Holder 7"/>
          <p:cNvSpPr>
            <a:spLocks noGrp="1"/>
          </p:cNvSpPr>
          <p:nvPr>
            <p:ph type="sldNum" sz="quarter" idx="7"/>
          </p:nvPr>
        </p:nvSpPr>
        <p:spPr>
          <a:xfrm>
            <a:off x="10415269" y="6554749"/>
            <a:ext cx="205104" cy="139700"/>
          </a:xfrm>
          <a:prstGeom prst="rect">
            <a:avLst/>
          </a:prstGeom>
        </p:spPr>
        <p:txBody>
          <a:bodyPr lIns="0" tIns="0" rIns="0" bIns="0"/>
          <a:lstStyle>
            <a:lvl1pPr rtl="0">
              <a:defRPr sz="900" b="0" i="0">
                <a:solidFill>
                  <a:schemeClr val="bg1"/>
                </a:solidFill>
                <a:latin typeface="Calibri"/>
                <a:cs typeface="Calibri"/>
              </a:defRPr>
            </a:lvl1pPr>
          </a:lstStyle>
          <a:p>
            <a:pPr marL="38100">
              <a:lnSpc>
                <a:spcPts val="955"/>
              </a:lnSpc>
            </a:pPr>
            <a:fld id="{81D60167-4931-47E6-BA6A-407CBD079E47}" type="slidenum">
              <a:rPr lang="it-IT" spc="-50" smtClean="0"/>
              <a:pPr marL="38100">
                <a:lnSpc>
                  <a:spcPts val="955"/>
                </a:lnSpc>
              </a:pPr>
              <a:t>‹N›</a:t>
            </a:fld>
            <a:endParaRPr lang="it-IT" spc="-5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0808A95-B44E-4977-BB93-A1937A1B8BE2}"/>
              </a:ext>
            </a:extLst>
          </p:cNvPr>
          <p:cNvGraphicFramePr>
            <a:graphicFrameLocks noChangeAspect="1"/>
          </p:cNvGraphicFramePr>
          <p:nvPr userDrawn="1">
            <p:custDataLst>
              <p:tags r:id="rId1"/>
            </p:custDataLst>
            <p:extLst>
              <p:ext uri="{D42A27DB-BD31-4B8C-83A1-F6EECF244321}">
                <p14:modId xmlns:p14="http://schemas.microsoft.com/office/powerpoint/2010/main" val="1057735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6" name="think-cell data - do not delete" hidden="1">
                        <a:extLst>
                          <a:ext uri="{FF2B5EF4-FFF2-40B4-BE49-F238E27FC236}">
                            <a16:creationId xmlns:a16="http://schemas.microsoft.com/office/drawing/2014/main" id="{90808A95-B44E-4977-BB93-A1937A1B8BE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586003" y="343661"/>
            <a:ext cx="11019993" cy="430887"/>
          </a:xfrm>
        </p:spPr>
        <p:txBody>
          <a:bodyPr lIns="0" tIns="0" rIns="0" bIns="0"/>
          <a:lstStyle>
            <a:lvl1pPr rtl="0">
              <a:defRPr sz="2800" b="0" i="0" u="none">
                <a:solidFill>
                  <a:srgbClr val="542285"/>
                </a:solidFill>
                <a:latin typeface="Trebuchet MS" panose="020B0603020202020204" pitchFamily="34" charset="0"/>
                <a:cs typeface="Calibri"/>
              </a:defRPr>
            </a:lvl1pPr>
          </a:lstStyle>
          <a:p>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ight mode - Pagina bianca">
    <p:bg>
      <p:bgPr>
        <a:solidFill>
          <a:srgbClr val="F5F7FF"/>
        </a:solidFill>
        <a:effectLst/>
      </p:bgPr>
    </p:bg>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5429ED5A-3ED1-8B3E-F59F-3EA402006A52}"/>
              </a:ext>
            </a:extLst>
          </p:cNvPr>
          <p:cNvSpPr/>
          <p:nvPr userDrawn="1"/>
        </p:nvSpPr>
        <p:spPr>
          <a:xfrm>
            <a:off x="5827776" y="-2377948"/>
            <a:ext cx="9460992" cy="8607552"/>
          </a:xfrm>
          <a:prstGeom prst="ellipse">
            <a:avLst/>
          </a:prstGeom>
          <a:gradFill>
            <a:gsLst>
              <a:gs pos="100000">
                <a:srgbClr val="482DD5">
                  <a:lumMod val="66191"/>
                  <a:lumOff val="33809"/>
                  <a:alpha val="45029"/>
                </a:srgbClr>
              </a:gs>
              <a:gs pos="0">
                <a:srgbClr val="0AD289">
                  <a:alpha val="29815"/>
                </a:srgbClr>
              </a:gs>
            </a:gsLst>
            <a:lin ang="19200000" scaled="0"/>
          </a:gradFill>
          <a:ln>
            <a:noFill/>
          </a:ln>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ED7F1416-7426-0D71-68B0-AD0E713BE590}"/>
              </a:ext>
            </a:extLst>
          </p:cNvPr>
          <p:cNvSpPr/>
          <p:nvPr userDrawn="1"/>
        </p:nvSpPr>
        <p:spPr>
          <a:xfrm>
            <a:off x="0" y="6407575"/>
            <a:ext cx="12192000" cy="450427"/>
          </a:xfrm>
          <a:prstGeom prst="rect">
            <a:avLst/>
          </a:prstGeom>
          <a:gradFill>
            <a:gsLst>
              <a:gs pos="50000">
                <a:srgbClr val="482DD5">
                  <a:lumMod val="99681"/>
                  <a:lumOff val="319"/>
                </a:srgbClr>
              </a:gs>
              <a:gs pos="100000">
                <a:srgbClr val="0AD289"/>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Elemento grafico 3">
            <a:extLst>
              <a:ext uri="{FF2B5EF4-FFF2-40B4-BE49-F238E27FC236}">
                <a16:creationId xmlns:a16="http://schemas.microsoft.com/office/drawing/2014/main" id="{3B5ACA0B-4FE9-9CF6-C582-4B49A89BB6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000" y="6528001"/>
            <a:ext cx="731840" cy="208737"/>
          </a:xfrm>
          <a:prstGeom prst="rect">
            <a:avLst/>
          </a:prstGeom>
        </p:spPr>
      </p:pic>
      <p:sp>
        <p:nvSpPr>
          <p:cNvPr id="5" name="Segnaposto testo 8">
            <a:extLst>
              <a:ext uri="{FF2B5EF4-FFF2-40B4-BE49-F238E27FC236}">
                <a16:creationId xmlns:a16="http://schemas.microsoft.com/office/drawing/2014/main" id="{DA0A37E6-7014-91F3-C665-9BA65766500A}"/>
              </a:ext>
            </a:extLst>
          </p:cNvPr>
          <p:cNvSpPr>
            <a:spLocks noGrp="1"/>
          </p:cNvSpPr>
          <p:nvPr>
            <p:ph type="body" sz="quarter" idx="11" hasCustomPrompt="1"/>
          </p:nvPr>
        </p:nvSpPr>
        <p:spPr>
          <a:xfrm>
            <a:off x="10934400" y="6528001"/>
            <a:ext cx="731840" cy="225703"/>
          </a:xfrm>
          <a:prstGeom prst="rect">
            <a:avLst/>
          </a:prstGeom>
        </p:spPr>
        <p:txBody>
          <a:bodyPr wrap="square" lIns="0" tIns="0" rIns="0" bIns="0">
            <a:spAutoFit/>
          </a:bodyPr>
          <a:lstStyle>
            <a:lvl1pPr marL="0" indent="0" algn="r">
              <a:buNone/>
              <a:defRPr lang="it-IT" sz="1467" kern="0" spc="-17" dirty="0" smtClean="0">
                <a:solidFill>
                  <a:schemeClr val="bg1">
                    <a:alpha val="99000"/>
                  </a:schemeClr>
                </a:solidFill>
                <a:latin typeface="+mj-lt"/>
                <a:ea typeface="Figtree" pitchFamily="34" charset="-122"/>
                <a:cs typeface="Figtree" pitchFamily="34" charset="-120"/>
              </a:defRPr>
            </a:lvl1pPr>
            <a:lvl2pPr marL="609585" indent="0">
              <a:buNone/>
              <a:defRPr lang="it-IT" sz="1800" b="1" kern="0" spc="-17" dirty="0" smtClean="0">
                <a:solidFill>
                  <a:srgbClr val="FFFFFF">
                    <a:alpha val="99000"/>
                  </a:srgbClr>
                </a:solidFill>
                <a:latin typeface="+mj-lt"/>
                <a:ea typeface="Figtree" pitchFamily="34" charset="-122"/>
                <a:cs typeface="Figtree" pitchFamily="34" charset="-120"/>
              </a:defRPr>
            </a:lvl2pPr>
            <a:lvl3pPr marL="1219170" indent="0">
              <a:buNone/>
              <a:defRPr lang="it-IT" sz="1800" b="1" kern="0" spc="-17" dirty="0" smtClean="0">
                <a:solidFill>
                  <a:srgbClr val="FFFFFF">
                    <a:alpha val="99000"/>
                  </a:srgbClr>
                </a:solidFill>
                <a:latin typeface="+mj-lt"/>
                <a:ea typeface="Figtree" pitchFamily="34" charset="-122"/>
                <a:cs typeface="Figtree" pitchFamily="34" charset="-120"/>
              </a:defRPr>
            </a:lvl3pPr>
            <a:lvl4pPr marL="1828754" indent="0">
              <a:buNone/>
              <a:defRPr lang="it-IT" sz="1800" b="1" kern="0" spc="-17" dirty="0" smtClean="0">
                <a:solidFill>
                  <a:srgbClr val="FFFFFF">
                    <a:alpha val="99000"/>
                  </a:srgbClr>
                </a:solidFill>
                <a:latin typeface="+mj-lt"/>
                <a:ea typeface="Figtree" pitchFamily="34" charset="-122"/>
                <a:cs typeface="Figtree" pitchFamily="34" charset="-120"/>
              </a:defRPr>
            </a:lvl4pPr>
            <a:lvl5pPr marL="2438339" indent="0">
              <a:buNone/>
              <a:defRPr lang="it-IT" sz="1800" b="1" kern="0" spc="-17" dirty="0">
                <a:solidFill>
                  <a:srgbClr val="FFFFFF">
                    <a:alpha val="99000"/>
                  </a:srgbClr>
                </a:solidFill>
                <a:latin typeface="+mj-lt"/>
                <a:ea typeface="Figtree" pitchFamily="34" charset="-122"/>
                <a:cs typeface="Figtree" pitchFamily="34" charset="-120"/>
              </a:defRPr>
            </a:lvl5pPr>
          </a:lstStyle>
          <a:p>
            <a:pPr lvl="0"/>
            <a:fld id="{22820CAE-6561-CA46-8DBC-7C8293FEE569}" type="slidenum">
              <a:rPr lang="it-IT" smtClean="0"/>
              <a:t>‹N›</a:t>
            </a:fld>
            <a:endParaRPr lang="it-IT" dirty="0"/>
          </a:p>
        </p:txBody>
      </p:sp>
    </p:spTree>
    <p:extLst>
      <p:ext uri="{BB962C8B-B14F-4D97-AF65-F5344CB8AC3E}">
        <p14:creationId xmlns:p14="http://schemas.microsoft.com/office/powerpoint/2010/main" val="353286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43C66BA-49B9-6EDA-2827-FEDD9F7F4C0A}"/>
              </a:ext>
            </a:extLst>
          </p:cNvPr>
          <p:cNvGraphicFramePr>
            <a:graphicFrameLocks noChangeAspect="1"/>
          </p:cNvGraphicFramePr>
          <p:nvPr userDrawn="1">
            <p:custDataLst>
              <p:tags r:id="rId7"/>
            </p:custDataLst>
            <p:extLst>
              <p:ext uri="{D42A27DB-BD31-4B8C-83A1-F6EECF244321}">
                <p14:modId xmlns:p14="http://schemas.microsoft.com/office/powerpoint/2010/main" val="424173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25" imgH="424" progId="TCLayout.ActiveDocument.1">
                  <p:embed/>
                </p:oleObj>
              </mc:Choice>
              <mc:Fallback>
                <p:oleObj name="think-cell Slide" r:id="rId8" imgW="425" imgH="424" progId="TCLayout.ActiveDocument.1">
                  <p:embed/>
                  <p:pic>
                    <p:nvPicPr>
                      <p:cNvPr id="7" name="think-cell data - do not delete" hidden="1">
                        <a:extLst>
                          <a:ext uri="{FF2B5EF4-FFF2-40B4-BE49-F238E27FC236}">
                            <a16:creationId xmlns:a16="http://schemas.microsoft.com/office/drawing/2014/main" id="{643C66BA-49B9-6EDA-2827-FEDD9F7F4C0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586003" y="343661"/>
            <a:ext cx="11019993" cy="369332"/>
          </a:xfrm>
          <a:prstGeom prst="rect">
            <a:avLst/>
          </a:prstGeom>
        </p:spPr>
        <p:txBody>
          <a:bodyPr wrap="square" lIns="0" tIns="0" rIns="0" bIns="0">
            <a:spAutoFit/>
          </a:bodyPr>
          <a:lstStyle>
            <a:lvl1pPr>
              <a:defRPr sz="2400" b="0" i="0" u="sng">
                <a:solidFill>
                  <a:srgbClr val="542285"/>
                </a:solidFill>
                <a:latin typeface="Calibri"/>
                <a:cs typeface="Calibri"/>
              </a:defRPr>
            </a:lvl1pPr>
          </a:lstStyle>
          <a:p>
            <a:endParaRPr lang="it-IT"/>
          </a:p>
        </p:txBody>
      </p:sp>
      <p:sp>
        <p:nvSpPr>
          <p:cNvPr id="3" name="Holder 3"/>
          <p:cNvSpPr>
            <a:spLocks noGrp="1"/>
          </p:cNvSpPr>
          <p:nvPr>
            <p:ph type="body" idx="1"/>
          </p:nvPr>
        </p:nvSpPr>
        <p:spPr>
          <a:xfrm>
            <a:off x="2370201" y="2205227"/>
            <a:ext cx="5957570" cy="276999"/>
          </a:xfrm>
          <a:prstGeom prst="rect">
            <a:avLst/>
          </a:prstGeom>
        </p:spPr>
        <p:txBody>
          <a:bodyPr wrap="square" lIns="0" tIns="0" rIns="0" bIns="0">
            <a:spAutoFit/>
          </a:bodyPr>
          <a:lstStyle>
            <a:lvl1pPr>
              <a:defRPr b="0" i="0">
                <a:solidFill>
                  <a:schemeClr val="tx1"/>
                </a:solidFill>
              </a:defRPr>
            </a:lvl1pPr>
          </a:lstStyle>
          <a:p>
            <a:endParaRPr lang="it-IT"/>
          </a:p>
        </p:txBody>
      </p:sp>
      <p:grpSp>
        <p:nvGrpSpPr>
          <p:cNvPr id="9" name="Group 8">
            <a:extLst>
              <a:ext uri="{FF2B5EF4-FFF2-40B4-BE49-F238E27FC236}">
                <a16:creationId xmlns:a16="http://schemas.microsoft.com/office/drawing/2014/main" id="{FCE6846F-1131-9A78-56E5-377836A7549E}"/>
              </a:ext>
            </a:extLst>
          </p:cNvPr>
          <p:cNvGrpSpPr/>
          <p:nvPr userDrawn="1"/>
        </p:nvGrpSpPr>
        <p:grpSpPr>
          <a:xfrm>
            <a:off x="1734600" y="-343903"/>
            <a:ext cx="814603" cy="238125"/>
            <a:chOff x="-114300" y="-1295400"/>
            <a:chExt cx="814603" cy="238125"/>
          </a:xfrm>
        </p:grpSpPr>
        <p:sp>
          <p:nvSpPr>
            <p:cNvPr id="10" name="Rectangle 9">
              <a:extLst>
                <a:ext uri="{FF2B5EF4-FFF2-40B4-BE49-F238E27FC236}">
                  <a16:creationId xmlns:a16="http://schemas.microsoft.com/office/drawing/2014/main" id="{037878B6-D85E-F5AA-153F-78D7865F43CE}"/>
                </a:ext>
              </a:extLst>
            </p:cNvPr>
            <p:cNvSpPr/>
            <p:nvPr/>
          </p:nvSpPr>
          <p:spPr>
            <a:xfrm>
              <a:off x="-114300" y="-1295400"/>
              <a:ext cx="228600" cy="238125"/>
            </a:xfrm>
            <a:prstGeom prst="rect">
              <a:avLst/>
            </a:prstGeom>
            <a:solidFill>
              <a:srgbClr val="829A0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1" name="Rectangle 10">
              <a:extLst>
                <a:ext uri="{FF2B5EF4-FFF2-40B4-BE49-F238E27FC236}">
                  <a16:creationId xmlns:a16="http://schemas.microsoft.com/office/drawing/2014/main" id="{138C8600-5EF8-CE6E-F228-D4964CD936C3}"/>
                </a:ext>
              </a:extLst>
            </p:cNvPr>
            <p:cNvSpPr/>
            <p:nvPr/>
          </p:nvSpPr>
          <p:spPr>
            <a:xfrm>
              <a:off x="178046" y="-1295400"/>
              <a:ext cx="228600" cy="238125"/>
            </a:xfrm>
            <a:prstGeom prst="rect">
              <a:avLst/>
            </a:prstGeom>
            <a:solidFill>
              <a:srgbClr val="C1D3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2" name="Rectangle 11">
              <a:extLst>
                <a:ext uri="{FF2B5EF4-FFF2-40B4-BE49-F238E27FC236}">
                  <a16:creationId xmlns:a16="http://schemas.microsoft.com/office/drawing/2014/main" id="{23DEA27C-62CF-FDA6-0968-DA427AAD9F5F}"/>
                </a:ext>
              </a:extLst>
            </p:cNvPr>
            <p:cNvSpPr/>
            <p:nvPr/>
          </p:nvSpPr>
          <p:spPr>
            <a:xfrm>
              <a:off x="471703" y="-1295400"/>
              <a:ext cx="228600" cy="238125"/>
            </a:xfrm>
            <a:prstGeom prst="rect">
              <a:avLst/>
            </a:prstGeom>
            <a:solidFill>
              <a:srgbClr val="F0F4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grpSp>
      <p:grpSp>
        <p:nvGrpSpPr>
          <p:cNvPr id="13" name="Group 12">
            <a:extLst>
              <a:ext uri="{FF2B5EF4-FFF2-40B4-BE49-F238E27FC236}">
                <a16:creationId xmlns:a16="http://schemas.microsoft.com/office/drawing/2014/main" id="{920E31F5-BCA2-D36D-F7E2-F42C5B246888}"/>
              </a:ext>
            </a:extLst>
          </p:cNvPr>
          <p:cNvGrpSpPr/>
          <p:nvPr userDrawn="1"/>
        </p:nvGrpSpPr>
        <p:grpSpPr>
          <a:xfrm>
            <a:off x="2862788" y="-343903"/>
            <a:ext cx="814603" cy="238125"/>
            <a:chOff x="1140041" y="-1295400"/>
            <a:chExt cx="814603" cy="238125"/>
          </a:xfrm>
        </p:grpSpPr>
        <p:sp>
          <p:nvSpPr>
            <p:cNvPr id="14" name="Rectangle 13">
              <a:extLst>
                <a:ext uri="{FF2B5EF4-FFF2-40B4-BE49-F238E27FC236}">
                  <a16:creationId xmlns:a16="http://schemas.microsoft.com/office/drawing/2014/main" id="{2B668C4A-8A2B-A1AF-7E70-E1FD6AA5861F}"/>
                </a:ext>
              </a:extLst>
            </p:cNvPr>
            <p:cNvSpPr/>
            <p:nvPr/>
          </p:nvSpPr>
          <p:spPr>
            <a:xfrm>
              <a:off x="1140041" y="-1295400"/>
              <a:ext cx="228600" cy="238125"/>
            </a:xfrm>
            <a:prstGeom prst="rect">
              <a:avLst/>
            </a:prstGeom>
            <a:solidFill>
              <a:srgbClr val="8B410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Rectangle 14">
              <a:extLst>
                <a:ext uri="{FF2B5EF4-FFF2-40B4-BE49-F238E27FC236}">
                  <a16:creationId xmlns:a16="http://schemas.microsoft.com/office/drawing/2014/main" id="{D54E8235-3790-DC07-F95F-8D30FFD00432}"/>
                </a:ext>
              </a:extLst>
            </p:cNvPr>
            <p:cNvSpPr/>
            <p:nvPr/>
          </p:nvSpPr>
          <p:spPr>
            <a:xfrm>
              <a:off x="1432387" y="-1295400"/>
              <a:ext cx="228600" cy="238125"/>
            </a:xfrm>
            <a:prstGeom prst="rect">
              <a:avLst/>
            </a:prstGeom>
            <a:solidFill>
              <a:srgbClr val="ED92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0" name="Rectangle 19">
              <a:extLst>
                <a:ext uri="{FF2B5EF4-FFF2-40B4-BE49-F238E27FC236}">
                  <a16:creationId xmlns:a16="http://schemas.microsoft.com/office/drawing/2014/main" id="{1CBFAA4D-D86F-C351-F15F-FD015EFB6EBE}"/>
                </a:ext>
              </a:extLst>
            </p:cNvPr>
            <p:cNvSpPr/>
            <p:nvPr/>
          </p:nvSpPr>
          <p:spPr>
            <a:xfrm>
              <a:off x="1726044" y="-1295400"/>
              <a:ext cx="228600" cy="238125"/>
            </a:xfrm>
            <a:prstGeom prst="rect">
              <a:avLst/>
            </a:prstGeom>
            <a:solidFill>
              <a:srgbClr val="FBE4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grpSp>
      <p:grpSp>
        <p:nvGrpSpPr>
          <p:cNvPr id="21" name="Group 20">
            <a:extLst>
              <a:ext uri="{FF2B5EF4-FFF2-40B4-BE49-F238E27FC236}">
                <a16:creationId xmlns:a16="http://schemas.microsoft.com/office/drawing/2014/main" id="{BF0E1992-776B-2080-88D1-4B53FF5ADED3}"/>
              </a:ext>
            </a:extLst>
          </p:cNvPr>
          <p:cNvGrpSpPr/>
          <p:nvPr userDrawn="1"/>
        </p:nvGrpSpPr>
        <p:grpSpPr>
          <a:xfrm>
            <a:off x="3990975" y="-343903"/>
            <a:ext cx="814603" cy="238125"/>
            <a:chOff x="2223872" y="-1295400"/>
            <a:chExt cx="814603" cy="238125"/>
          </a:xfrm>
        </p:grpSpPr>
        <p:sp>
          <p:nvSpPr>
            <p:cNvPr id="22" name="Rectangle 21">
              <a:extLst>
                <a:ext uri="{FF2B5EF4-FFF2-40B4-BE49-F238E27FC236}">
                  <a16:creationId xmlns:a16="http://schemas.microsoft.com/office/drawing/2014/main" id="{5678D146-D6B0-3869-4D87-8B14B6BCE3AF}"/>
                </a:ext>
              </a:extLst>
            </p:cNvPr>
            <p:cNvSpPr/>
            <p:nvPr/>
          </p:nvSpPr>
          <p:spPr>
            <a:xfrm>
              <a:off x="2223872" y="-1295400"/>
              <a:ext cx="228600" cy="238125"/>
            </a:xfrm>
            <a:prstGeom prst="rect">
              <a:avLst/>
            </a:prstGeom>
            <a:solidFill>
              <a:srgbClr val="0056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3" name="Rectangle 22">
              <a:extLst>
                <a:ext uri="{FF2B5EF4-FFF2-40B4-BE49-F238E27FC236}">
                  <a16:creationId xmlns:a16="http://schemas.microsoft.com/office/drawing/2014/main" id="{2F93CD94-0B87-550E-B870-8AB7ADC3CFB5}"/>
                </a:ext>
              </a:extLst>
            </p:cNvPr>
            <p:cNvSpPr/>
            <p:nvPr/>
          </p:nvSpPr>
          <p:spPr>
            <a:xfrm>
              <a:off x="2516218" y="-1295400"/>
              <a:ext cx="228600" cy="23812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4" name="Rectangle 23">
              <a:extLst>
                <a:ext uri="{FF2B5EF4-FFF2-40B4-BE49-F238E27FC236}">
                  <a16:creationId xmlns:a16="http://schemas.microsoft.com/office/drawing/2014/main" id="{46DF1261-49BA-04F1-6B63-9279933677A4}"/>
                </a:ext>
              </a:extLst>
            </p:cNvPr>
            <p:cNvSpPr/>
            <p:nvPr/>
          </p:nvSpPr>
          <p:spPr>
            <a:xfrm>
              <a:off x="2809875" y="-1295400"/>
              <a:ext cx="228600" cy="238125"/>
            </a:xfrm>
            <a:prstGeom prst="rect">
              <a:avLst/>
            </a:prstGeom>
            <a:solidFill>
              <a:srgbClr val="E0E7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grpSp>
      <p:grpSp>
        <p:nvGrpSpPr>
          <p:cNvPr id="25" name="Group 24">
            <a:extLst>
              <a:ext uri="{FF2B5EF4-FFF2-40B4-BE49-F238E27FC236}">
                <a16:creationId xmlns:a16="http://schemas.microsoft.com/office/drawing/2014/main" id="{215AACC8-727A-845F-A179-57BCF3518FAE}"/>
              </a:ext>
            </a:extLst>
          </p:cNvPr>
          <p:cNvGrpSpPr/>
          <p:nvPr userDrawn="1"/>
        </p:nvGrpSpPr>
        <p:grpSpPr>
          <a:xfrm>
            <a:off x="0" y="-343903"/>
            <a:ext cx="1421015" cy="238125"/>
            <a:chOff x="-33553" y="-1295400"/>
            <a:chExt cx="1421015" cy="238125"/>
          </a:xfrm>
        </p:grpSpPr>
        <p:sp>
          <p:nvSpPr>
            <p:cNvPr id="26" name="Rectangle 25">
              <a:extLst>
                <a:ext uri="{FF2B5EF4-FFF2-40B4-BE49-F238E27FC236}">
                  <a16:creationId xmlns:a16="http://schemas.microsoft.com/office/drawing/2014/main" id="{409CA14B-9E07-85F7-A0A7-648E9F2E1ED4}"/>
                </a:ext>
              </a:extLst>
            </p:cNvPr>
            <p:cNvSpPr/>
            <p:nvPr/>
          </p:nvSpPr>
          <p:spPr>
            <a:xfrm>
              <a:off x="-33553" y="-1295400"/>
              <a:ext cx="228600" cy="238125"/>
            </a:xfrm>
            <a:prstGeom prst="rect">
              <a:avLst/>
            </a:prstGeom>
            <a:solidFill>
              <a:srgbClr val="4600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7" name="Rectangle 26">
              <a:extLst>
                <a:ext uri="{FF2B5EF4-FFF2-40B4-BE49-F238E27FC236}">
                  <a16:creationId xmlns:a16="http://schemas.microsoft.com/office/drawing/2014/main" id="{7E48BA75-83CE-2518-3117-1ABD09A7D87B}"/>
                </a:ext>
              </a:extLst>
            </p:cNvPr>
            <p:cNvSpPr/>
            <p:nvPr/>
          </p:nvSpPr>
          <p:spPr>
            <a:xfrm>
              <a:off x="258793" y="-1295400"/>
              <a:ext cx="228600" cy="238125"/>
            </a:xfrm>
            <a:prstGeom prst="rect">
              <a:avLst/>
            </a:prstGeom>
            <a:solidFill>
              <a:srgbClr val="8C49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8" name="Rectangle 27">
              <a:extLst>
                <a:ext uri="{FF2B5EF4-FFF2-40B4-BE49-F238E27FC236}">
                  <a16:creationId xmlns:a16="http://schemas.microsoft.com/office/drawing/2014/main" id="{40060223-307A-DA2C-6597-473E34F3DAFF}"/>
                </a:ext>
              </a:extLst>
            </p:cNvPr>
            <p:cNvSpPr/>
            <p:nvPr/>
          </p:nvSpPr>
          <p:spPr>
            <a:xfrm>
              <a:off x="552450" y="-1295400"/>
              <a:ext cx="228600" cy="238125"/>
            </a:xfrm>
            <a:prstGeom prst="rect">
              <a:avLst/>
            </a:prstGeom>
            <a:solidFill>
              <a:srgbClr val="DCA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9" name="Rectangle 28">
              <a:extLst>
                <a:ext uri="{FF2B5EF4-FFF2-40B4-BE49-F238E27FC236}">
                  <a16:creationId xmlns:a16="http://schemas.microsoft.com/office/drawing/2014/main" id="{7F7EC971-5DE7-816D-BCF9-EFA43A75E959}"/>
                </a:ext>
              </a:extLst>
            </p:cNvPr>
            <p:cNvSpPr/>
            <p:nvPr/>
          </p:nvSpPr>
          <p:spPr>
            <a:xfrm>
              <a:off x="844796" y="-1295400"/>
              <a:ext cx="228600" cy="238125"/>
            </a:xfrm>
            <a:prstGeom prst="rect">
              <a:avLst/>
            </a:prstGeom>
            <a:solidFill>
              <a:srgbClr val="EEE3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0" name="Rectangle 29">
              <a:extLst>
                <a:ext uri="{FF2B5EF4-FFF2-40B4-BE49-F238E27FC236}">
                  <a16:creationId xmlns:a16="http://schemas.microsoft.com/office/drawing/2014/main" id="{48E30060-826A-0FA9-ECCD-030257056078}"/>
                </a:ext>
              </a:extLst>
            </p:cNvPr>
            <p:cNvSpPr/>
            <p:nvPr/>
          </p:nvSpPr>
          <p:spPr>
            <a:xfrm>
              <a:off x="1158862" y="-1295400"/>
              <a:ext cx="228600" cy="238125"/>
            </a:xfrm>
            <a:prstGeom prst="rect">
              <a:avLst/>
            </a:prstGeom>
            <a:solidFill>
              <a:srgbClr val="EAE5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Lst>
  <p:txStyles>
    <p:titleStyle>
      <a:lvl1pPr rtl="0">
        <a:defRPr u="none">
          <a:latin typeface="Trebuchet MS" panose="020B0603020202020204" pitchFamily="34" charset="0"/>
          <a:ea typeface="+mj-ea"/>
          <a:cs typeface="+mj-cs"/>
        </a:defRPr>
      </a:lvl1pPr>
    </p:titleStyle>
    <p:body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0.svg"/><Relationship Id="rId5" Type="http://schemas.openxmlformats.org/officeDocument/2006/relationships/image" Target="../media/image9.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8.png"/><Relationship Id="rId9" Type="http://schemas.openxmlformats.org/officeDocument/2006/relationships/image" Target="../media/image48.sv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0.svg"/><Relationship Id="rId5" Type="http://schemas.openxmlformats.org/officeDocument/2006/relationships/image" Target="../media/image9.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8.png"/><Relationship Id="rId9" Type="http://schemas.openxmlformats.org/officeDocument/2006/relationships/image" Target="../media/image48.sv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3" Type="http://schemas.openxmlformats.org/officeDocument/2006/relationships/tags" Target="../tags/tag21.xml"/><Relationship Id="rId18" Type="http://schemas.openxmlformats.org/officeDocument/2006/relationships/tags" Target="../tags/tag26.xml"/><Relationship Id="rId26" Type="http://schemas.openxmlformats.org/officeDocument/2006/relationships/image" Target="../media/image10.png"/><Relationship Id="rId3" Type="http://schemas.openxmlformats.org/officeDocument/2006/relationships/tags" Target="../tags/tag11.xml"/><Relationship Id="rId21" Type="http://schemas.openxmlformats.org/officeDocument/2006/relationships/slideLayout" Target="../slideLayouts/slideLayout1.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5.xml"/><Relationship Id="rId25" Type="http://schemas.openxmlformats.org/officeDocument/2006/relationships/image" Target="../media/image9.svg"/><Relationship Id="rId33" Type="http://schemas.openxmlformats.org/officeDocument/2006/relationships/image" Target="../media/image60.png"/><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tags" Target="../tags/tag28.xml"/><Relationship Id="rId29" Type="http://schemas.openxmlformats.org/officeDocument/2006/relationships/image" Target="../media/image56.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image" Target="../media/image8.png"/><Relationship Id="rId32" Type="http://schemas.openxmlformats.org/officeDocument/2006/relationships/image" Target="../media/image59.png"/><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image" Target="../media/image7.png"/><Relationship Id="rId28" Type="http://schemas.openxmlformats.org/officeDocument/2006/relationships/chart" Target="../charts/chart3.xml"/><Relationship Id="rId10" Type="http://schemas.openxmlformats.org/officeDocument/2006/relationships/tags" Target="../tags/tag18.xml"/><Relationship Id="rId19" Type="http://schemas.openxmlformats.org/officeDocument/2006/relationships/tags" Target="../tags/tag27.xml"/><Relationship Id="rId31" Type="http://schemas.openxmlformats.org/officeDocument/2006/relationships/image" Target="../media/image58.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image" Target="../media/image6.png"/><Relationship Id="rId27" Type="http://schemas.openxmlformats.org/officeDocument/2006/relationships/image" Target="../media/image11.svg"/><Relationship Id="rId30" Type="http://schemas.openxmlformats.org/officeDocument/2006/relationships/image" Target="../media/image57.png"/><Relationship Id="rId8" Type="http://schemas.openxmlformats.org/officeDocument/2006/relationships/tags" Target="../tags/tag16.xml"/></Relationships>
</file>

<file path=ppt/slides/_rels/slide14.xml.rels><?xml version="1.0" encoding="UTF-8" standalone="yes"?>
<Relationships xmlns="http://schemas.openxmlformats.org/package/2006/relationships"><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tags" Target="../tags/tag54.xml"/><Relationship Id="rId39" Type="http://schemas.openxmlformats.org/officeDocument/2006/relationships/tags" Target="../tags/tag67.xml"/><Relationship Id="rId21" Type="http://schemas.openxmlformats.org/officeDocument/2006/relationships/tags" Target="../tags/tag49.xml"/><Relationship Id="rId34" Type="http://schemas.openxmlformats.org/officeDocument/2006/relationships/tags" Target="../tags/tag62.xml"/><Relationship Id="rId42" Type="http://schemas.openxmlformats.org/officeDocument/2006/relationships/tags" Target="../tags/tag70.xml"/><Relationship Id="rId47" Type="http://schemas.openxmlformats.org/officeDocument/2006/relationships/tags" Target="../tags/tag75.xml"/><Relationship Id="rId50" Type="http://schemas.openxmlformats.org/officeDocument/2006/relationships/tags" Target="../tags/tag78.xml"/><Relationship Id="rId55" Type="http://schemas.openxmlformats.org/officeDocument/2006/relationships/image" Target="../media/image7.png"/><Relationship Id="rId7" Type="http://schemas.openxmlformats.org/officeDocument/2006/relationships/tags" Target="../tags/tag35.xml"/><Relationship Id="rId2" Type="http://schemas.openxmlformats.org/officeDocument/2006/relationships/tags" Target="../tags/tag30.xml"/><Relationship Id="rId16" Type="http://schemas.openxmlformats.org/officeDocument/2006/relationships/tags" Target="../tags/tag44.xml"/><Relationship Id="rId29" Type="http://schemas.openxmlformats.org/officeDocument/2006/relationships/tags" Target="../tags/tag57.xml"/><Relationship Id="rId11" Type="http://schemas.openxmlformats.org/officeDocument/2006/relationships/tags" Target="../tags/tag39.xml"/><Relationship Id="rId24" Type="http://schemas.openxmlformats.org/officeDocument/2006/relationships/tags" Target="../tags/tag52.xml"/><Relationship Id="rId32" Type="http://schemas.openxmlformats.org/officeDocument/2006/relationships/tags" Target="../tags/tag60.xml"/><Relationship Id="rId37" Type="http://schemas.openxmlformats.org/officeDocument/2006/relationships/tags" Target="../tags/tag65.xml"/><Relationship Id="rId40" Type="http://schemas.openxmlformats.org/officeDocument/2006/relationships/tags" Target="../tags/tag68.xml"/><Relationship Id="rId45" Type="http://schemas.openxmlformats.org/officeDocument/2006/relationships/tags" Target="../tags/tag73.xml"/><Relationship Id="rId53" Type="http://schemas.openxmlformats.org/officeDocument/2006/relationships/slideLayout" Target="../slideLayouts/slideLayout1.xml"/><Relationship Id="rId58" Type="http://schemas.openxmlformats.org/officeDocument/2006/relationships/image" Target="../media/image10.png"/><Relationship Id="rId5" Type="http://schemas.openxmlformats.org/officeDocument/2006/relationships/tags" Target="../tags/tag33.xml"/><Relationship Id="rId61" Type="http://schemas.openxmlformats.org/officeDocument/2006/relationships/chart" Target="../charts/chart5.xml"/><Relationship Id="rId19" Type="http://schemas.openxmlformats.org/officeDocument/2006/relationships/tags" Target="../tags/tag47.xml"/><Relationship Id="rId14" Type="http://schemas.openxmlformats.org/officeDocument/2006/relationships/tags" Target="../tags/tag42.xml"/><Relationship Id="rId22" Type="http://schemas.openxmlformats.org/officeDocument/2006/relationships/tags" Target="../tags/tag50.xml"/><Relationship Id="rId27" Type="http://schemas.openxmlformats.org/officeDocument/2006/relationships/tags" Target="../tags/tag55.xml"/><Relationship Id="rId30" Type="http://schemas.openxmlformats.org/officeDocument/2006/relationships/tags" Target="../tags/tag58.xml"/><Relationship Id="rId35" Type="http://schemas.openxmlformats.org/officeDocument/2006/relationships/tags" Target="../tags/tag63.xml"/><Relationship Id="rId43" Type="http://schemas.openxmlformats.org/officeDocument/2006/relationships/tags" Target="../tags/tag71.xml"/><Relationship Id="rId48" Type="http://schemas.openxmlformats.org/officeDocument/2006/relationships/tags" Target="../tags/tag76.xml"/><Relationship Id="rId56" Type="http://schemas.openxmlformats.org/officeDocument/2006/relationships/image" Target="../media/image8.png"/><Relationship Id="rId8" Type="http://schemas.openxmlformats.org/officeDocument/2006/relationships/tags" Target="../tags/tag36.xml"/><Relationship Id="rId51" Type="http://schemas.openxmlformats.org/officeDocument/2006/relationships/tags" Target="../tags/tag79.xml"/><Relationship Id="rId3" Type="http://schemas.openxmlformats.org/officeDocument/2006/relationships/tags" Target="../tags/tag31.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tags" Target="../tags/tag53.xml"/><Relationship Id="rId33" Type="http://schemas.openxmlformats.org/officeDocument/2006/relationships/tags" Target="../tags/tag61.xml"/><Relationship Id="rId38" Type="http://schemas.openxmlformats.org/officeDocument/2006/relationships/tags" Target="../tags/tag66.xml"/><Relationship Id="rId46" Type="http://schemas.openxmlformats.org/officeDocument/2006/relationships/tags" Target="../tags/tag74.xml"/><Relationship Id="rId59" Type="http://schemas.openxmlformats.org/officeDocument/2006/relationships/image" Target="../media/image11.svg"/><Relationship Id="rId20" Type="http://schemas.openxmlformats.org/officeDocument/2006/relationships/tags" Target="../tags/tag48.xml"/><Relationship Id="rId41" Type="http://schemas.openxmlformats.org/officeDocument/2006/relationships/tags" Target="../tags/tag69.xml"/><Relationship Id="rId54" Type="http://schemas.openxmlformats.org/officeDocument/2006/relationships/image" Target="../media/image6.png"/><Relationship Id="rId1" Type="http://schemas.openxmlformats.org/officeDocument/2006/relationships/tags" Target="../tags/tag29.xml"/><Relationship Id="rId6" Type="http://schemas.openxmlformats.org/officeDocument/2006/relationships/tags" Target="../tags/tag34.xml"/><Relationship Id="rId15" Type="http://schemas.openxmlformats.org/officeDocument/2006/relationships/tags" Target="../tags/tag43.xml"/><Relationship Id="rId23" Type="http://schemas.openxmlformats.org/officeDocument/2006/relationships/tags" Target="../tags/tag51.xml"/><Relationship Id="rId28" Type="http://schemas.openxmlformats.org/officeDocument/2006/relationships/tags" Target="../tags/tag56.xml"/><Relationship Id="rId36" Type="http://schemas.openxmlformats.org/officeDocument/2006/relationships/tags" Target="../tags/tag64.xml"/><Relationship Id="rId49" Type="http://schemas.openxmlformats.org/officeDocument/2006/relationships/tags" Target="../tags/tag77.xml"/><Relationship Id="rId57" Type="http://schemas.openxmlformats.org/officeDocument/2006/relationships/image" Target="../media/image9.svg"/><Relationship Id="rId10" Type="http://schemas.openxmlformats.org/officeDocument/2006/relationships/tags" Target="../tags/tag38.xml"/><Relationship Id="rId31" Type="http://schemas.openxmlformats.org/officeDocument/2006/relationships/tags" Target="../tags/tag59.xml"/><Relationship Id="rId44" Type="http://schemas.openxmlformats.org/officeDocument/2006/relationships/tags" Target="../tags/tag72.xml"/><Relationship Id="rId52" Type="http://schemas.openxmlformats.org/officeDocument/2006/relationships/tags" Target="../tags/tag80.xml"/><Relationship Id="rId60" Type="http://schemas.openxmlformats.org/officeDocument/2006/relationships/chart" Target="../charts/chart4.xml"/><Relationship Id="rId4" Type="http://schemas.openxmlformats.org/officeDocument/2006/relationships/tags" Target="../tags/tag32.xml"/><Relationship Id="rId9" Type="http://schemas.openxmlformats.org/officeDocument/2006/relationships/tags" Target="../tags/tag37.xml"/></Relationships>
</file>

<file path=ppt/slides/_rels/slide15.xml.rels><?xml version="1.0" encoding="UTF-8" standalone="yes"?>
<Relationships xmlns="http://schemas.openxmlformats.org/package/2006/relationships"><Relationship Id="rId13" Type="http://schemas.openxmlformats.org/officeDocument/2006/relationships/tags" Target="../tags/tag93.xml"/><Relationship Id="rId18" Type="http://schemas.openxmlformats.org/officeDocument/2006/relationships/tags" Target="../tags/tag98.xml"/><Relationship Id="rId26" Type="http://schemas.openxmlformats.org/officeDocument/2006/relationships/tags" Target="../tags/tag106.xml"/><Relationship Id="rId39" Type="http://schemas.openxmlformats.org/officeDocument/2006/relationships/tags" Target="../tags/tag119.xml"/><Relationship Id="rId21" Type="http://schemas.openxmlformats.org/officeDocument/2006/relationships/tags" Target="../tags/tag101.xml"/><Relationship Id="rId34" Type="http://schemas.openxmlformats.org/officeDocument/2006/relationships/tags" Target="../tags/tag114.xml"/><Relationship Id="rId42" Type="http://schemas.openxmlformats.org/officeDocument/2006/relationships/image" Target="../media/image6.png"/><Relationship Id="rId47" Type="http://schemas.openxmlformats.org/officeDocument/2006/relationships/image" Target="../media/image11.svg"/><Relationship Id="rId50" Type="http://schemas.openxmlformats.org/officeDocument/2006/relationships/chart" Target="../charts/chart8.xml"/><Relationship Id="rId7" Type="http://schemas.openxmlformats.org/officeDocument/2006/relationships/tags" Target="../tags/tag87.xml"/><Relationship Id="rId2" Type="http://schemas.openxmlformats.org/officeDocument/2006/relationships/tags" Target="../tags/tag82.xml"/><Relationship Id="rId16" Type="http://schemas.openxmlformats.org/officeDocument/2006/relationships/tags" Target="../tags/tag96.xml"/><Relationship Id="rId29" Type="http://schemas.openxmlformats.org/officeDocument/2006/relationships/tags" Target="../tags/tag109.xml"/><Relationship Id="rId11" Type="http://schemas.openxmlformats.org/officeDocument/2006/relationships/tags" Target="../tags/tag91.xml"/><Relationship Id="rId24" Type="http://schemas.openxmlformats.org/officeDocument/2006/relationships/tags" Target="../tags/tag104.xml"/><Relationship Id="rId32" Type="http://schemas.openxmlformats.org/officeDocument/2006/relationships/tags" Target="../tags/tag112.xml"/><Relationship Id="rId37" Type="http://schemas.openxmlformats.org/officeDocument/2006/relationships/tags" Target="../tags/tag117.xml"/><Relationship Id="rId40" Type="http://schemas.openxmlformats.org/officeDocument/2006/relationships/tags" Target="../tags/tag120.xml"/><Relationship Id="rId45" Type="http://schemas.openxmlformats.org/officeDocument/2006/relationships/image" Target="../media/image9.svg"/><Relationship Id="rId5" Type="http://schemas.openxmlformats.org/officeDocument/2006/relationships/tags" Target="../tags/tag85.xml"/><Relationship Id="rId15" Type="http://schemas.openxmlformats.org/officeDocument/2006/relationships/tags" Target="../tags/tag95.xml"/><Relationship Id="rId23" Type="http://schemas.openxmlformats.org/officeDocument/2006/relationships/tags" Target="../tags/tag103.xml"/><Relationship Id="rId28" Type="http://schemas.openxmlformats.org/officeDocument/2006/relationships/tags" Target="../tags/tag108.xml"/><Relationship Id="rId36" Type="http://schemas.openxmlformats.org/officeDocument/2006/relationships/tags" Target="../tags/tag116.xml"/><Relationship Id="rId49" Type="http://schemas.openxmlformats.org/officeDocument/2006/relationships/chart" Target="../charts/chart7.xml"/><Relationship Id="rId10" Type="http://schemas.openxmlformats.org/officeDocument/2006/relationships/tags" Target="../tags/tag90.xml"/><Relationship Id="rId19" Type="http://schemas.openxmlformats.org/officeDocument/2006/relationships/tags" Target="../tags/tag99.xml"/><Relationship Id="rId31" Type="http://schemas.openxmlformats.org/officeDocument/2006/relationships/tags" Target="../tags/tag111.xml"/><Relationship Id="rId44" Type="http://schemas.openxmlformats.org/officeDocument/2006/relationships/image" Target="../media/image8.png"/><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tags" Target="../tags/tag102.xml"/><Relationship Id="rId27" Type="http://schemas.openxmlformats.org/officeDocument/2006/relationships/tags" Target="../tags/tag107.xml"/><Relationship Id="rId30" Type="http://schemas.openxmlformats.org/officeDocument/2006/relationships/tags" Target="../tags/tag110.xml"/><Relationship Id="rId35" Type="http://schemas.openxmlformats.org/officeDocument/2006/relationships/tags" Target="../tags/tag115.xml"/><Relationship Id="rId43" Type="http://schemas.openxmlformats.org/officeDocument/2006/relationships/image" Target="../media/image7.png"/><Relationship Id="rId48" Type="http://schemas.openxmlformats.org/officeDocument/2006/relationships/chart" Target="../charts/chart6.xml"/><Relationship Id="rId8" Type="http://schemas.openxmlformats.org/officeDocument/2006/relationships/tags" Target="../tags/tag88.xml"/><Relationship Id="rId3" Type="http://schemas.openxmlformats.org/officeDocument/2006/relationships/tags" Target="../tags/tag83.xml"/><Relationship Id="rId12" Type="http://schemas.openxmlformats.org/officeDocument/2006/relationships/tags" Target="../tags/tag92.xml"/><Relationship Id="rId17" Type="http://schemas.openxmlformats.org/officeDocument/2006/relationships/tags" Target="../tags/tag97.xml"/><Relationship Id="rId25" Type="http://schemas.openxmlformats.org/officeDocument/2006/relationships/tags" Target="../tags/tag105.xml"/><Relationship Id="rId33" Type="http://schemas.openxmlformats.org/officeDocument/2006/relationships/tags" Target="../tags/tag113.xml"/><Relationship Id="rId38" Type="http://schemas.openxmlformats.org/officeDocument/2006/relationships/tags" Target="../tags/tag118.xml"/><Relationship Id="rId46" Type="http://schemas.openxmlformats.org/officeDocument/2006/relationships/image" Target="../media/image10.png"/><Relationship Id="rId20" Type="http://schemas.openxmlformats.org/officeDocument/2006/relationships/tags" Target="../tags/tag100.xml"/><Relationship Id="rId41" Type="http://schemas.openxmlformats.org/officeDocument/2006/relationships/slideLayout" Target="../slideLayouts/slideLayout1.xml"/><Relationship Id="rId1" Type="http://schemas.openxmlformats.org/officeDocument/2006/relationships/tags" Target="../tags/tag81.xml"/><Relationship Id="rId6" Type="http://schemas.openxmlformats.org/officeDocument/2006/relationships/tags" Target="../tags/tag86.xml"/></Relationships>
</file>

<file path=ppt/slides/_rels/slide16.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tags" Target="../tags/tag133.xml"/><Relationship Id="rId18" Type="http://schemas.openxmlformats.org/officeDocument/2006/relationships/tags" Target="../tags/tag138.xml"/><Relationship Id="rId26" Type="http://schemas.openxmlformats.org/officeDocument/2006/relationships/image" Target="../media/image6.png"/><Relationship Id="rId3" Type="http://schemas.openxmlformats.org/officeDocument/2006/relationships/tags" Target="../tags/tag123.xml"/><Relationship Id="rId21" Type="http://schemas.openxmlformats.org/officeDocument/2006/relationships/tags" Target="../tags/tag141.xml"/><Relationship Id="rId7" Type="http://schemas.openxmlformats.org/officeDocument/2006/relationships/tags" Target="../tags/tag127.xml"/><Relationship Id="rId12" Type="http://schemas.openxmlformats.org/officeDocument/2006/relationships/tags" Target="../tags/tag132.xml"/><Relationship Id="rId17" Type="http://schemas.openxmlformats.org/officeDocument/2006/relationships/tags" Target="../tags/tag137.xml"/><Relationship Id="rId25" Type="http://schemas.openxmlformats.org/officeDocument/2006/relationships/image" Target="../media/image1.emf"/><Relationship Id="rId2" Type="http://schemas.openxmlformats.org/officeDocument/2006/relationships/tags" Target="../tags/tag122.xml"/><Relationship Id="rId16" Type="http://schemas.openxmlformats.org/officeDocument/2006/relationships/tags" Target="../tags/tag136.xml"/><Relationship Id="rId20" Type="http://schemas.openxmlformats.org/officeDocument/2006/relationships/tags" Target="../tags/tag140.xml"/><Relationship Id="rId29" Type="http://schemas.openxmlformats.org/officeDocument/2006/relationships/image" Target="../media/image9.svg"/><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oleObject" Target="../embeddings/oleObject8.bin"/><Relationship Id="rId32" Type="http://schemas.openxmlformats.org/officeDocument/2006/relationships/chart" Target="../charts/chart9.xml"/><Relationship Id="rId5" Type="http://schemas.openxmlformats.org/officeDocument/2006/relationships/tags" Target="../tags/tag125.xml"/><Relationship Id="rId15" Type="http://schemas.openxmlformats.org/officeDocument/2006/relationships/tags" Target="../tags/tag135.xml"/><Relationship Id="rId23" Type="http://schemas.openxmlformats.org/officeDocument/2006/relationships/slideLayout" Target="../slideLayouts/slideLayout1.xml"/><Relationship Id="rId28" Type="http://schemas.openxmlformats.org/officeDocument/2006/relationships/image" Target="../media/image8.png"/><Relationship Id="rId10" Type="http://schemas.openxmlformats.org/officeDocument/2006/relationships/tags" Target="../tags/tag130.xml"/><Relationship Id="rId19" Type="http://schemas.openxmlformats.org/officeDocument/2006/relationships/tags" Target="../tags/tag139.xml"/><Relationship Id="rId31" Type="http://schemas.openxmlformats.org/officeDocument/2006/relationships/image" Target="../media/image11.svg"/><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 Id="rId22" Type="http://schemas.openxmlformats.org/officeDocument/2006/relationships/tags" Target="../tags/tag142.xml"/><Relationship Id="rId27" Type="http://schemas.openxmlformats.org/officeDocument/2006/relationships/image" Target="../media/image7.png"/><Relationship Id="rId30"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9.png"/><Relationship Id="rId5" Type="http://schemas.openxmlformats.org/officeDocument/2006/relationships/image" Target="../media/image9.sv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13" Type="http://schemas.openxmlformats.org/officeDocument/2006/relationships/tags" Target="../tags/tag155.xml"/><Relationship Id="rId18" Type="http://schemas.openxmlformats.org/officeDocument/2006/relationships/tags" Target="../tags/tag160.xml"/><Relationship Id="rId26" Type="http://schemas.openxmlformats.org/officeDocument/2006/relationships/tags" Target="../tags/tag168.xml"/><Relationship Id="rId39" Type="http://schemas.openxmlformats.org/officeDocument/2006/relationships/chart" Target="../charts/chart10.xml"/><Relationship Id="rId21" Type="http://schemas.openxmlformats.org/officeDocument/2006/relationships/tags" Target="../tags/tag163.xml"/><Relationship Id="rId34" Type="http://schemas.openxmlformats.org/officeDocument/2006/relationships/image" Target="../media/image7.png"/><Relationship Id="rId7" Type="http://schemas.openxmlformats.org/officeDocument/2006/relationships/tags" Target="../tags/tag149.xml"/><Relationship Id="rId12" Type="http://schemas.openxmlformats.org/officeDocument/2006/relationships/tags" Target="../tags/tag154.xml"/><Relationship Id="rId17" Type="http://schemas.openxmlformats.org/officeDocument/2006/relationships/tags" Target="../tags/tag159.xml"/><Relationship Id="rId25" Type="http://schemas.openxmlformats.org/officeDocument/2006/relationships/tags" Target="../tags/tag167.xml"/><Relationship Id="rId33" Type="http://schemas.openxmlformats.org/officeDocument/2006/relationships/image" Target="../media/image6.png"/><Relationship Id="rId38" Type="http://schemas.openxmlformats.org/officeDocument/2006/relationships/image" Target="../media/image11.svg"/><Relationship Id="rId2" Type="http://schemas.openxmlformats.org/officeDocument/2006/relationships/tags" Target="../tags/tag144.xml"/><Relationship Id="rId16" Type="http://schemas.openxmlformats.org/officeDocument/2006/relationships/tags" Target="../tags/tag158.xml"/><Relationship Id="rId20" Type="http://schemas.openxmlformats.org/officeDocument/2006/relationships/tags" Target="../tags/tag162.xml"/><Relationship Id="rId29" Type="http://schemas.openxmlformats.org/officeDocument/2006/relationships/tags" Target="../tags/tag171.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tags" Target="../tags/tag153.xml"/><Relationship Id="rId24" Type="http://schemas.openxmlformats.org/officeDocument/2006/relationships/tags" Target="../tags/tag166.xml"/><Relationship Id="rId32" Type="http://schemas.openxmlformats.org/officeDocument/2006/relationships/slideLayout" Target="../slideLayouts/slideLayout1.xml"/><Relationship Id="rId37" Type="http://schemas.openxmlformats.org/officeDocument/2006/relationships/image" Target="../media/image10.png"/><Relationship Id="rId40" Type="http://schemas.openxmlformats.org/officeDocument/2006/relationships/chart" Target="../charts/chart11.xml"/><Relationship Id="rId5" Type="http://schemas.openxmlformats.org/officeDocument/2006/relationships/tags" Target="../tags/tag147.xml"/><Relationship Id="rId15" Type="http://schemas.openxmlformats.org/officeDocument/2006/relationships/tags" Target="../tags/tag157.xml"/><Relationship Id="rId23" Type="http://schemas.openxmlformats.org/officeDocument/2006/relationships/tags" Target="../tags/tag165.xml"/><Relationship Id="rId28" Type="http://schemas.openxmlformats.org/officeDocument/2006/relationships/tags" Target="../tags/tag170.xml"/><Relationship Id="rId36" Type="http://schemas.openxmlformats.org/officeDocument/2006/relationships/image" Target="../media/image9.svg"/><Relationship Id="rId10" Type="http://schemas.openxmlformats.org/officeDocument/2006/relationships/tags" Target="../tags/tag152.xml"/><Relationship Id="rId19" Type="http://schemas.openxmlformats.org/officeDocument/2006/relationships/tags" Target="../tags/tag161.xml"/><Relationship Id="rId31" Type="http://schemas.openxmlformats.org/officeDocument/2006/relationships/tags" Target="../tags/tag173.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tags" Target="../tags/tag156.xml"/><Relationship Id="rId22" Type="http://schemas.openxmlformats.org/officeDocument/2006/relationships/tags" Target="../tags/tag164.xml"/><Relationship Id="rId27" Type="http://schemas.openxmlformats.org/officeDocument/2006/relationships/tags" Target="../tags/tag169.xml"/><Relationship Id="rId30" Type="http://schemas.openxmlformats.org/officeDocument/2006/relationships/tags" Target="../tags/tag172.xml"/><Relationship Id="rId35" Type="http://schemas.openxmlformats.org/officeDocument/2006/relationships/image" Target="../media/image8.png"/><Relationship Id="rId8" Type="http://schemas.openxmlformats.org/officeDocument/2006/relationships/tags" Target="../tags/tag150.xml"/><Relationship Id="rId3" Type="http://schemas.openxmlformats.org/officeDocument/2006/relationships/tags" Target="../tags/tag14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68.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7.emf"/><Relationship Id="rId5" Type="http://schemas.openxmlformats.org/officeDocument/2006/relationships/image" Target="../media/image9.svg"/><Relationship Id="rId10" Type="http://schemas.openxmlformats.org/officeDocument/2006/relationships/image" Target="../media/image66.svg"/><Relationship Id="rId4" Type="http://schemas.openxmlformats.org/officeDocument/2006/relationships/image" Target="../media/image8.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26" Type="http://schemas.openxmlformats.org/officeDocument/2006/relationships/tags" Target="../tags/tag199.xml"/><Relationship Id="rId21" Type="http://schemas.openxmlformats.org/officeDocument/2006/relationships/tags" Target="../tags/tag194.xml"/><Relationship Id="rId42" Type="http://schemas.openxmlformats.org/officeDocument/2006/relationships/tags" Target="../tags/tag215.xml"/><Relationship Id="rId47" Type="http://schemas.openxmlformats.org/officeDocument/2006/relationships/tags" Target="../tags/tag220.xml"/><Relationship Id="rId63" Type="http://schemas.openxmlformats.org/officeDocument/2006/relationships/chart" Target="../charts/chart12.xml"/><Relationship Id="rId68" Type="http://schemas.openxmlformats.org/officeDocument/2006/relationships/chart" Target="../charts/chart15.xml"/><Relationship Id="rId7" Type="http://schemas.openxmlformats.org/officeDocument/2006/relationships/tags" Target="../tags/tag180.xml"/><Relationship Id="rId71" Type="http://schemas.openxmlformats.org/officeDocument/2006/relationships/image" Target="../media/image71.png"/><Relationship Id="rId2" Type="http://schemas.openxmlformats.org/officeDocument/2006/relationships/tags" Target="../tags/tag175.xml"/><Relationship Id="rId16" Type="http://schemas.openxmlformats.org/officeDocument/2006/relationships/tags" Target="../tags/tag189.xml"/><Relationship Id="rId29" Type="http://schemas.openxmlformats.org/officeDocument/2006/relationships/tags" Target="../tags/tag202.xml"/><Relationship Id="rId11" Type="http://schemas.openxmlformats.org/officeDocument/2006/relationships/tags" Target="../tags/tag184.xml"/><Relationship Id="rId24" Type="http://schemas.openxmlformats.org/officeDocument/2006/relationships/tags" Target="../tags/tag197.xml"/><Relationship Id="rId32" Type="http://schemas.openxmlformats.org/officeDocument/2006/relationships/tags" Target="../tags/tag205.xml"/><Relationship Id="rId37" Type="http://schemas.openxmlformats.org/officeDocument/2006/relationships/tags" Target="../tags/tag210.xml"/><Relationship Id="rId40" Type="http://schemas.openxmlformats.org/officeDocument/2006/relationships/tags" Target="../tags/tag213.xml"/><Relationship Id="rId45" Type="http://schemas.openxmlformats.org/officeDocument/2006/relationships/tags" Target="../tags/tag218.xml"/><Relationship Id="rId53" Type="http://schemas.openxmlformats.org/officeDocument/2006/relationships/tags" Target="../tags/tag226.xml"/><Relationship Id="rId58" Type="http://schemas.openxmlformats.org/officeDocument/2006/relationships/image" Target="../media/image7.png"/><Relationship Id="rId66" Type="http://schemas.openxmlformats.org/officeDocument/2006/relationships/image" Target="../media/image70.jpeg"/><Relationship Id="rId5" Type="http://schemas.openxmlformats.org/officeDocument/2006/relationships/tags" Target="../tags/tag178.xml"/><Relationship Id="rId61" Type="http://schemas.openxmlformats.org/officeDocument/2006/relationships/image" Target="../media/image10.png"/><Relationship Id="rId19" Type="http://schemas.openxmlformats.org/officeDocument/2006/relationships/tags" Target="../tags/tag192.xml"/><Relationship Id="rId14" Type="http://schemas.openxmlformats.org/officeDocument/2006/relationships/tags" Target="../tags/tag187.xml"/><Relationship Id="rId22" Type="http://schemas.openxmlformats.org/officeDocument/2006/relationships/tags" Target="../tags/tag195.xml"/><Relationship Id="rId27" Type="http://schemas.openxmlformats.org/officeDocument/2006/relationships/tags" Target="../tags/tag200.xml"/><Relationship Id="rId30" Type="http://schemas.openxmlformats.org/officeDocument/2006/relationships/tags" Target="../tags/tag203.xml"/><Relationship Id="rId35" Type="http://schemas.openxmlformats.org/officeDocument/2006/relationships/tags" Target="../tags/tag208.xml"/><Relationship Id="rId43" Type="http://schemas.openxmlformats.org/officeDocument/2006/relationships/tags" Target="../tags/tag216.xml"/><Relationship Id="rId48" Type="http://schemas.openxmlformats.org/officeDocument/2006/relationships/tags" Target="../tags/tag221.xml"/><Relationship Id="rId56" Type="http://schemas.openxmlformats.org/officeDocument/2006/relationships/image" Target="../media/image1.emf"/><Relationship Id="rId64" Type="http://schemas.openxmlformats.org/officeDocument/2006/relationships/chart" Target="../charts/chart13.xml"/><Relationship Id="rId69" Type="http://schemas.openxmlformats.org/officeDocument/2006/relationships/chart" Target="../charts/chart16.xml"/><Relationship Id="rId8" Type="http://schemas.openxmlformats.org/officeDocument/2006/relationships/tags" Target="../tags/tag181.xml"/><Relationship Id="rId51" Type="http://schemas.openxmlformats.org/officeDocument/2006/relationships/tags" Target="../tags/tag224.xml"/><Relationship Id="rId72" Type="http://schemas.openxmlformats.org/officeDocument/2006/relationships/image" Target="../media/image72.svg"/><Relationship Id="rId3" Type="http://schemas.openxmlformats.org/officeDocument/2006/relationships/tags" Target="../tags/tag176.xml"/><Relationship Id="rId12" Type="http://schemas.openxmlformats.org/officeDocument/2006/relationships/tags" Target="../tags/tag185.xml"/><Relationship Id="rId17" Type="http://schemas.openxmlformats.org/officeDocument/2006/relationships/tags" Target="../tags/tag190.xml"/><Relationship Id="rId25" Type="http://schemas.openxmlformats.org/officeDocument/2006/relationships/tags" Target="../tags/tag198.xml"/><Relationship Id="rId33" Type="http://schemas.openxmlformats.org/officeDocument/2006/relationships/tags" Target="../tags/tag206.xml"/><Relationship Id="rId38" Type="http://schemas.openxmlformats.org/officeDocument/2006/relationships/tags" Target="../tags/tag211.xml"/><Relationship Id="rId46" Type="http://schemas.openxmlformats.org/officeDocument/2006/relationships/tags" Target="../tags/tag219.xml"/><Relationship Id="rId59" Type="http://schemas.openxmlformats.org/officeDocument/2006/relationships/image" Target="../media/image8.png"/><Relationship Id="rId67" Type="http://schemas.openxmlformats.org/officeDocument/2006/relationships/chart" Target="../charts/chart14.xml"/><Relationship Id="rId20" Type="http://schemas.openxmlformats.org/officeDocument/2006/relationships/tags" Target="../tags/tag193.xml"/><Relationship Id="rId41" Type="http://schemas.openxmlformats.org/officeDocument/2006/relationships/tags" Target="../tags/tag214.xml"/><Relationship Id="rId54" Type="http://schemas.openxmlformats.org/officeDocument/2006/relationships/slideLayout" Target="../slideLayouts/slideLayout1.xml"/><Relationship Id="rId62" Type="http://schemas.openxmlformats.org/officeDocument/2006/relationships/image" Target="../media/image11.svg"/><Relationship Id="rId70" Type="http://schemas.openxmlformats.org/officeDocument/2006/relationships/chart" Target="../charts/chart17.xml"/><Relationship Id="rId1" Type="http://schemas.openxmlformats.org/officeDocument/2006/relationships/tags" Target="../tags/tag174.xml"/><Relationship Id="rId6" Type="http://schemas.openxmlformats.org/officeDocument/2006/relationships/tags" Target="../tags/tag179.xml"/><Relationship Id="rId15" Type="http://schemas.openxmlformats.org/officeDocument/2006/relationships/tags" Target="../tags/tag188.xml"/><Relationship Id="rId23" Type="http://schemas.openxmlformats.org/officeDocument/2006/relationships/tags" Target="../tags/tag196.xml"/><Relationship Id="rId28" Type="http://schemas.openxmlformats.org/officeDocument/2006/relationships/tags" Target="../tags/tag201.xml"/><Relationship Id="rId36" Type="http://schemas.openxmlformats.org/officeDocument/2006/relationships/tags" Target="../tags/tag209.xml"/><Relationship Id="rId49" Type="http://schemas.openxmlformats.org/officeDocument/2006/relationships/tags" Target="../tags/tag222.xml"/><Relationship Id="rId57" Type="http://schemas.openxmlformats.org/officeDocument/2006/relationships/image" Target="../media/image6.png"/><Relationship Id="rId10" Type="http://schemas.openxmlformats.org/officeDocument/2006/relationships/tags" Target="../tags/tag183.xml"/><Relationship Id="rId31" Type="http://schemas.openxmlformats.org/officeDocument/2006/relationships/tags" Target="../tags/tag204.xml"/><Relationship Id="rId44" Type="http://schemas.openxmlformats.org/officeDocument/2006/relationships/tags" Target="../tags/tag217.xml"/><Relationship Id="rId52" Type="http://schemas.openxmlformats.org/officeDocument/2006/relationships/tags" Target="../tags/tag225.xml"/><Relationship Id="rId60" Type="http://schemas.openxmlformats.org/officeDocument/2006/relationships/image" Target="../media/image9.svg"/><Relationship Id="rId65" Type="http://schemas.openxmlformats.org/officeDocument/2006/relationships/image" Target="../media/image69.png"/><Relationship Id="rId4" Type="http://schemas.openxmlformats.org/officeDocument/2006/relationships/tags" Target="../tags/tag177.xml"/><Relationship Id="rId9" Type="http://schemas.openxmlformats.org/officeDocument/2006/relationships/tags" Target="../tags/tag182.xml"/><Relationship Id="rId13" Type="http://schemas.openxmlformats.org/officeDocument/2006/relationships/tags" Target="../tags/tag186.xml"/><Relationship Id="rId18" Type="http://schemas.openxmlformats.org/officeDocument/2006/relationships/tags" Target="../tags/tag191.xml"/><Relationship Id="rId39" Type="http://schemas.openxmlformats.org/officeDocument/2006/relationships/tags" Target="../tags/tag212.xml"/><Relationship Id="rId34" Type="http://schemas.openxmlformats.org/officeDocument/2006/relationships/tags" Target="../tags/tag207.xml"/><Relationship Id="rId50" Type="http://schemas.openxmlformats.org/officeDocument/2006/relationships/tags" Target="../tags/tag223.xml"/><Relationship Id="rId55"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26" Type="http://schemas.openxmlformats.org/officeDocument/2006/relationships/tags" Target="../tags/tag252.xml"/><Relationship Id="rId21" Type="http://schemas.openxmlformats.org/officeDocument/2006/relationships/tags" Target="../tags/tag247.xml"/><Relationship Id="rId42" Type="http://schemas.openxmlformats.org/officeDocument/2006/relationships/tags" Target="../tags/tag268.xml"/><Relationship Id="rId47" Type="http://schemas.openxmlformats.org/officeDocument/2006/relationships/tags" Target="../tags/tag273.xml"/><Relationship Id="rId63" Type="http://schemas.openxmlformats.org/officeDocument/2006/relationships/tags" Target="../tags/tag289.xml"/><Relationship Id="rId68" Type="http://schemas.openxmlformats.org/officeDocument/2006/relationships/tags" Target="../tags/tag294.xml"/><Relationship Id="rId84" Type="http://schemas.openxmlformats.org/officeDocument/2006/relationships/chart" Target="../charts/chart18.xml"/><Relationship Id="rId89" Type="http://schemas.openxmlformats.org/officeDocument/2006/relationships/image" Target="../media/image75.jpeg"/><Relationship Id="rId16" Type="http://schemas.openxmlformats.org/officeDocument/2006/relationships/tags" Target="../tags/tag242.xml"/><Relationship Id="rId11" Type="http://schemas.openxmlformats.org/officeDocument/2006/relationships/tags" Target="../tags/tag237.xml"/><Relationship Id="rId32" Type="http://schemas.openxmlformats.org/officeDocument/2006/relationships/tags" Target="../tags/tag258.xml"/><Relationship Id="rId37" Type="http://schemas.openxmlformats.org/officeDocument/2006/relationships/tags" Target="../tags/tag263.xml"/><Relationship Id="rId53" Type="http://schemas.openxmlformats.org/officeDocument/2006/relationships/tags" Target="../tags/tag279.xml"/><Relationship Id="rId58" Type="http://schemas.openxmlformats.org/officeDocument/2006/relationships/tags" Target="../tags/tag284.xml"/><Relationship Id="rId74" Type="http://schemas.openxmlformats.org/officeDocument/2006/relationships/tags" Target="../tags/tag300.xml"/><Relationship Id="rId79" Type="http://schemas.openxmlformats.org/officeDocument/2006/relationships/image" Target="../media/image7.png"/><Relationship Id="rId5" Type="http://schemas.openxmlformats.org/officeDocument/2006/relationships/tags" Target="../tags/tag231.xml"/><Relationship Id="rId90" Type="http://schemas.openxmlformats.org/officeDocument/2006/relationships/chart" Target="../charts/chart20.xml"/><Relationship Id="rId22" Type="http://schemas.openxmlformats.org/officeDocument/2006/relationships/tags" Target="../tags/tag248.xml"/><Relationship Id="rId27" Type="http://schemas.openxmlformats.org/officeDocument/2006/relationships/tags" Target="../tags/tag253.xml"/><Relationship Id="rId43" Type="http://schemas.openxmlformats.org/officeDocument/2006/relationships/tags" Target="../tags/tag269.xml"/><Relationship Id="rId48" Type="http://schemas.openxmlformats.org/officeDocument/2006/relationships/tags" Target="../tags/tag274.xml"/><Relationship Id="rId64" Type="http://schemas.openxmlformats.org/officeDocument/2006/relationships/tags" Target="../tags/tag290.xml"/><Relationship Id="rId69" Type="http://schemas.openxmlformats.org/officeDocument/2006/relationships/tags" Target="../tags/tag295.xml"/><Relationship Id="rId8" Type="http://schemas.openxmlformats.org/officeDocument/2006/relationships/tags" Target="../tags/tag234.xml"/><Relationship Id="rId51" Type="http://schemas.openxmlformats.org/officeDocument/2006/relationships/tags" Target="../tags/tag277.xml"/><Relationship Id="rId72" Type="http://schemas.openxmlformats.org/officeDocument/2006/relationships/tags" Target="../tags/tag298.xml"/><Relationship Id="rId80" Type="http://schemas.openxmlformats.org/officeDocument/2006/relationships/image" Target="../media/image8.png"/><Relationship Id="rId85" Type="http://schemas.openxmlformats.org/officeDocument/2006/relationships/chart" Target="../charts/chart19.xml"/><Relationship Id="rId93" Type="http://schemas.openxmlformats.org/officeDocument/2006/relationships/chart" Target="../charts/chart23.xml"/><Relationship Id="rId3" Type="http://schemas.openxmlformats.org/officeDocument/2006/relationships/tags" Target="../tags/tag229.xml"/><Relationship Id="rId12" Type="http://schemas.openxmlformats.org/officeDocument/2006/relationships/tags" Target="../tags/tag238.xml"/><Relationship Id="rId17" Type="http://schemas.openxmlformats.org/officeDocument/2006/relationships/tags" Target="../tags/tag243.xml"/><Relationship Id="rId25" Type="http://schemas.openxmlformats.org/officeDocument/2006/relationships/tags" Target="../tags/tag251.xml"/><Relationship Id="rId33" Type="http://schemas.openxmlformats.org/officeDocument/2006/relationships/tags" Target="../tags/tag259.xml"/><Relationship Id="rId38" Type="http://schemas.openxmlformats.org/officeDocument/2006/relationships/tags" Target="../tags/tag264.xml"/><Relationship Id="rId46" Type="http://schemas.openxmlformats.org/officeDocument/2006/relationships/tags" Target="../tags/tag272.xml"/><Relationship Id="rId59" Type="http://schemas.openxmlformats.org/officeDocument/2006/relationships/tags" Target="../tags/tag285.xml"/><Relationship Id="rId67" Type="http://schemas.openxmlformats.org/officeDocument/2006/relationships/tags" Target="../tags/tag293.xml"/><Relationship Id="rId20" Type="http://schemas.openxmlformats.org/officeDocument/2006/relationships/tags" Target="../tags/tag246.xml"/><Relationship Id="rId41" Type="http://schemas.openxmlformats.org/officeDocument/2006/relationships/tags" Target="../tags/tag267.xml"/><Relationship Id="rId54" Type="http://schemas.openxmlformats.org/officeDocument/2006/relationships/tags" Target="../tags/tag280.xml"/><Relationship Id="rId62" Type="http://schemas.openxmlformats.org/officeDocument/2006/relationships/tags" Target="../tags/tag288.xml"/><Relationship Id="rId70" Type="http://schemas.openxmlformats.org/officeDocument/2006/relationships/tags" Target="../tags/tag296.xml"/><Relationship Id="rId75" Type="http://schemas.openxmlformats.org/officeDocument/2006/relationships/slideLayout" Target="../slideLayouts/slideLayout1.xml"/><Relationship Id="rId83" Type="http://schemas.openxmlformats.org/officeDocument/2006/relationships/image" Target="../media/image11.svg"/><Relationship Id="rId88" Type="http://schemas.openxmlformats.org/officeDocument/2006/relationships/image" Target="../media/image74.svg"/><Relationship Id="rId91" Type="http://schemas.openxmlformats.org/officeDocument/2006/relationships/chart" Target="../charts/chart21.xml"/><Relationship Id="rId1" Type="http://schemas.openxmlformats.org/officeDocument/2006/relationships/tags" Target="../tags/tag227.xml"/><Relationship Id="rId6" Type="http://schemas.openxmlformats.org/officeDocument/2006/relationships/tags" Target="../tags/tag232.xml"/><Relationship Id="rId15" Type="http://schemas.openxmlformats.org/officeDocument/2006/relationships/tags" Target="../tags/tag241.xml"/><Relationship Id="rId23" Type="http://schemas.openxmlformats.org/officeDocument/2006/relationships/tags" Target="../tags/tag249.xml"/><Relationship Id="rId28" Type="http://schemas.openxmlformats.org/officeDocument/2006/relationships/tags" Target="../tags/tag254.xml"/><Relationship Id="rId36" Type="http://schemas.openxmlformats.org/officeDocument/2006/relationships/tags" Target="../tags/tag262.xml"/><Relationship Id="rId49" Type="http://schemas.openxmlformats.org/officeDocument/2006/relationships/tags" Target="../tags/tag275.xml"/><Relationship Id="rId57" Type="http://schemas.openxmlformats.org/officeDocument/2006/relationships/tags" Target="../tags/tag283.xml"/><Relationship Id="rId10" Type="http://schemas.openxmlformats.org/officeDocument/2006/relationships/tags" Target="../tags/tag236.xml"/><Relationship Id="rId31" Type="http://schemas.openxmlformats.org/officeDocument/2006/relationships/tags" Target="../tags/tag257.xml"/><Relationship Id="rId44" Type="http://schemas.openxmlformats.org/officeDocument/2006/relationships/tags" Target="../tags/tag270.xml"/><Relationship Id="rId52" Type="http://schemas.openxmlformats.org/officeDocument/2006/relationships/tags" Target="../tags/tag278.xml"/><Relationship Id="rId60" Type="http://schemas.openxmlformats.org/officeDocument/2006/relationships/tags" Target="../tags/tag286.xml"/><Relationship Id="rId65" Type="http://schemas.openxmlformats.org/officeDocument/2006/relationships/tags" Target="../tags/tag291.xml"/><Relationship Id="rId73" Type="http://schemas.openxmlformats.org/officeDocument/2006/relationships/tags" Target="../tags/tag299.xml"/><Relationship Id="rId78" Type="http://schemas.openxmlformats.org/officeDocument/2006/relationships/image" Target="../media/image6.png"/><Relationship Id="rId81" Type="http://schemas.openxmlformats.org/officeDocument/2006/relationships/image" Target="../media/image9.svg"/><Relationship Id="rId86" Type="http://schemas.openxmlformats.org/officeDocument/2006/relationships/image" Target="../media/image70.jpeg"/><Relationship Id="rId4" Type="http://schemas.openxmlformats.org/officeDocument/2006/relationships/tags" Target="../tags/tag230.xml"/><Relationship Id="rId9" Type="http://schemas.openxmlformats.org/officeDocument/2006/relationships/tags" Target="../tags/tag235.xml"/><Relationship Id="rId13" Type="http://schemas.openxmlformats.org/officeDocument/2006/relationships/tags" Target="../tags/tag239.xml"/><Relationship Id="rId18" Type="http://schemas.openxmlformats.org/officeDocument/2006/relationships/tags" Target="../tags/tag244.xml"/><Relationship Id="rId39" Type="http://schemas.openxmlformats.org/officeDocument/2006/relationships/tags" Target="../tags/tag265.xml"/><Relationship Id="rId34" Type="http://schemas.openxmlformats.org/officeDocument/2006/relationships/tags" Target="../tags/tag260.xml"/><Relationship Id="rId50" Type="http://schemas.openxmlformats.org/officeDocument/2006/relationships/tags" Target="../tags/tag276.xml"/><Relationship Id="rId55" Type="http://schemas.openxmlformats.org/officeDocument/2006/relationships/tags" Target="../tags/tag281.xml"/><Relationship Id="rId76" Type="http://schemas.openxmlformats.org/officeDocument/2006/relationships/oleObject" Target="../embeddings/oleObject10.bin"/><Relationship Id="rId7" Type="http://schemas.openxmlformats.org/officeDocument/2006/relationships/tags" Target="../tags/tag233.xml"/><Relationship Id="rId71" Type="http://schemas.openxmlformats.org/officeDocument/2006/relationships/tags" Target="../tags/tag297.xml"/><Relationship Id="rId92" Type="http://schemas.openxmlformats.org/officeDocument/2006/relationships/chart" Target="../charts/chart22.xml"/><Relationship Id="rId2" Type="http://schemas.openxmlformats.org/officeDocument/2006/relationships/tags" Target="../tags/tag228.xml"/><Relationship Id="rId29" Type="http://schemas.openxmlformats.org/officeDocument/2006/relationships/tags" Target="../tags/tag255.xml"/><Relationship Id="rId24" Type="http://schemas.openxmlformats.org/officeDocument/2006/relationships/tags" Target="../tags/tag250.xml"/><Relationship Id="rId40" Type="http://schemas.openxmlformats.org/officeDocument/2006/relationships/tags" Target="../tags/tag266.xml"/><Relationship Id="rId45" Type="http://schemas.openxmlformats.org/officeDocument/2006/relationships/tags" Target="../tags/tag271.xml"/><Relationship Id="rId66" Type="http://schemas.openxmlformats.org/officeDocument/2006/relationships/tags" Target="../tags/tag292.xml"/><Relationship Id="rId87" Type="http://schemas.openxmlformats.org/officeDocument/2006/relationships/image" Target="../media/image73.png"/><Relationship Id="rId61" Type="http://schemas.openxmlformats.org/officeDocument/2006/relationships/tags" Target="../tags/tag287.xml"/><Relationship Id="rId82" Type="http://schemas.openxmlformats.org/officeDocument/2006/relationships/image" Target="../media/image10.png"/><Relationship Id="rId19" Type="http://schemas.openxmlformats.org/officeDocument/2006/relationships/tags" Target="../tags/tag245.xml"/><Relationship Id="rId14" Type="http://schemas.openxmlformats.org/officeDocument/2006/relationships/tags" Target="../tags/tag240.xml"/><Relationship Id="rId30" Type="http://schemas.openxmlformats.org/officeDocument/2006/relationships/tags" Target="../tags/tag256.xml"/><Relationship Id="rId35" Type="http://schemas.openxmlformats.org/officeDocument/2006/relationships/tags" Target="../tags/tag261.xml"/><Relationship Id="rId56" Type="http://schemas.openxmlformats.org/officeDocument/2006/relationships/tags" Target="../tags/tag282.xml"/><Relationship Id="rId77" Type="http://schemas.openxmlformats.org/officeDocument/2006/relationships/image" Target="../media/image1.emf"/></Relationships>
</file>

<file path=ppt/slides/_rels/slide23.xml.rels><?xml version="1.0" encoding="UTF-8" standalone="yes"?>
<Relationships xmlns="http://schemas.openxmlformats.org/package/2006/relationships"><Relationship Id="rId13" Type="http://schemas.openxmlformats.org/officeDocument/2006/relationships/tags" Target="../tags/tag313.xml"/><Relationship Id="rId18" Type="http://schemas.openxmlformats.org/officeDocument/2006/relationships/tags" Target="../tags/tag318.xml"/><Relationship Id="rId26" Type="http://schemas.openxmlformats.org/officeDocument/2006/relationships/tags" Target="../tags/tag326.xml"/><Relationship Id="rId21" Type="http://schemas.openxmlformats.org/officeDocument/2006/relationships/tags" Target="../tags/tag321.xml"/><Relationship Id="rId34" Type="http://schemas.openxmlformats.org/officeDocument/2006/relationships/image" Target="../media/image9.svg"/><Relationship Id="rId7" Type="http://schemas.openxmlformats.org/officeDocument/2006/relationships/tags" Target="../tags/tag307.xml"/><Relationship Id="rId12" Type="http://schemas.openxmlformats.org/officeDocument/2006/relationships/tags" Target="../tags/tag312.xml"/><Relationship Id="rId17" Type="http://schemas.openxmlformats.org/officeDocument/2006/relationships/tags" Target="../tags/tag317.xml"/><Relationship Id="rId25" Type="http://schemas.openxmlformats.org/officeDocument/2006/relationships/tags" Target="../tags/tag325.xml"/><Relationship Id="rId33" Type="http://schemas.openxmlformats.org/officeDocument/2006/relationships/image" Target="../media/image8.png"/><Relationship Id="rId2" Type="http://schemas.openxmlformats.org/officeDocument/2006/relationships/tags" Target="../tags/tag302.xml"/><Relationship Id="rId16" Type="http://schemas.openxmlformats.org/officeDocument/2006/relationships/tags" Target="../tags/tag316.xml"/><Relationship Id="rId20" Type="http://schemas.openxmlformats.org/officeDocument/2006/relationships/tags" Target="../tags/tag320.xml"/><Relationship Id="rId29" Type="http://schemas.openxmlformats.org/officeDocument/2006/relationships/oleObject" Target="../embeddings/oleObject11.bin"/><Relationship Id="rId1" Type="http://schemas.openxmlformats.org/officeDocument/2006/relationships/tags" Target="../tags/tag301.xml"/><Relationship Id="rId6" Type="http://schemas.openxmlformats.org/officeDocument/2006/relationships/tags" Target="../tags/tag306.xml"/><Relationship Id="rId11" Type="http://schemas.openxmlformats.org/officeDocument/2006/relationships/tags" Target="../tags/tag311.xml"/><Relationship Id="rId24" Type="http://schemas.openxmlformats.org/officeDocument/2006/relationships/tags" Target="../tags/tag324.xml"/><Relationship Id="rId32" Type="http://schemas.openxmlformats.org/officeDocument/2006/relationships/image" Target="../media/image7.png"/><Relationship Id="rId37" Type="http://schemas.openxmlformats.org/officeDocument/2006/relationships/chart" Target="../charts/chart24.xml"/><Relationship Id="rId5" Type="http://schemas.openxmlformats.org/officeDocument/2006/relationships/tags" Target="../tags/tag305.xml"/><Relationship Id="rId15" Type="http://schemas.openxmlformats.org/officeDocument/2006/relationships/tags" Target="../tags/tag315.xml"/><Relationship Id="rId23" Type="http://schemas.openxmlformats.org/officeDocument/2006/relationships/tags" Target="../tags/tag323.xml"/><Relationship Id="rId28" Type="http://schemas.openxmlformats.org/officeDocument/2006/relationships/slideLayout" Target="../slideLayouts/slideLayout1.xml"/><Relationship Id="rId36" Type="http://schemas.openxmlformats.org/officeDocument/2006/relationships/image" Target="../media/image11.svg"/><Relationship Id="rId10" Type="http://schemas.openxmlformats.org/officeDocument/2006/relationships/tags" Target="../tags/tag310.xml"/><Relationship Id="rId19" Type="http://schemas.openxmlformats.org/officeDocument/2006/relationships/tags" Target="../tags/tag319.xml"/><Relationship Id="rId31" Type="http://schemas.openxmlformats.org/officeDocument/2006/relationships/image" Target="../media/image6.png"/><Relationship Id="rId4" Type="http://schemas.openxmlformats.org/officeDocument/2006/relationships/tags" Target="../tags/tag304.xml"/><Relationship Id="rId9" Type="http://schemas.openxmlformats.org/officeDocument/2006/relationships/tags" Target="../tags/tag309.xml"/><Relationship Id="rId14" Type="http://schemas.openxmlformats.org/officeDocument/2006/relationships/tags" Target="../tags/tag314.xml"/><Relationship Id="rId22" Type="http://schemas.openxmlformats.org/officeDocument/2006/relationships/tags" Target="../tags/tag322.xml"/><Relationship Id="rId27" Type="http://schemas.openxmlformats.org/officeDocument/2006/relationships/tags" Target="../tags/tag327.xml"/><Relationship Id="rId30" Type="http://schemas.openxmlformats.org/officeDocument/2006/relationships/image" Target="../media/image1.emf"/><Relationship Id="rId35" Type="http://schemas.openxmlformats.org/officeDocument/2006/relationships/image" Target="../media/image10.png"/><Relationship Id="rId8" Type="http://schemas.openxmlformats.org/officeDocument/2006/relationships/tags" Target="../tags/tag308.xml"/><Relationship Id="rId3" Type="http://schemas.openxmlformats.org/officeDocument/2006/relationships/tags" Target="../tags/tag303.xml"/></Relationships>
</file>

<file path=ppt/slides/_rels/slide24.xml.rels><?xml version="1.0" encoding="UTF-8" standalone="yes"?>
<Relationships xmlns="http://schemas.openxmlformats.org/package/2006/relationships"><Relationship Id="rId13" Type="http://schemas.openxmlformats.org/officeDocument/2006/relationships/tags" Target="../tags/tag340.xml"/><Relationship Id="rId18" Type="http://schemas.openxmlformats.org/officeDocument/2006/relationships/tags" Target="../tags/tag345.xml"/><Relationship Id="rId26" Type="http://schemas.openxmlformats.org/officeDocument/2006/relationships/tags" Target="../tags/tag353.xml"/><Relationship Id="rId39" Type="http://schemas.openxmlformats.org/officeDocument/2006/relationships/tags" Target="../tags/tag366.xml"/><Relationship Id="rId21" Type="http://schemas.openxmlformats.org/officeDocument/2006/relationships/tags" Target="../tags/tag348.xml"/><Relationship Id="rId34" Type="http://schemas.openxmlformats.org/officeDocument/2006/relationships/tags" Target="../tags/tag361.xml"/><Relationship Id="rId42" Type="http://schemas.openxmlformats.org/officeDocument/2006/relationships/tags" Target="../tags/tag369.xml"/><Relationship Id="rId47" Type="http://schemas.openxmlformats.org/officeDocument/2006/relationships/tags" Target="../tags/tag374.xml"/><Relationship Id="rId50" Type="http://schemas.openxmlformats.org/officeDocument/2006/relationships/tags" Target="../tags/tag377.xml"/><Relationship Id="rId55" Type="http://schemas.openxmlformats.org/officeDocument/2006/relationships/image" Target="../media/image6.png"/><Relationship Id="rId7" Type="http://schemas.openxmlformats.org/officeDocument/2006/relationships/tags" Target="../tags/tag334.xml"/><Relationship Id="rId2" Type="http://schemas.openxmlformats.org/officeDocument/2006/relationships/tags" Target="../tags/tag329.xml"/><Relationship Id="rId16" Type="http://schemas.openxmlformats.org/officeDocument/2006/relationships/tags" Target="../tags/tag343.xml"/><Relationship Id="rId29" Type="http://schemas.openxmlformats.org/officeDocument/2006/relationships/tags" Target="../tags/tag356.xml"/><Relationship Id="rId11" Type="http://schemas.openxmlformats.org/officeDocument/2006/relationships/tags" Target="../tags/tag338.xml"/><Relationship Id="rId24" Type="http://schemas.openxmlformats.org/officeDocument/2006/relationships/tags" Target="../tags/tag351.xml"/><Relationship Id="rId32" Type="http://schemas.openxmlformats.org/officeDocument/2006/relationships/tags" Target="../tags/tag359.xml"/><Relationship Id="rId37" Type="http://schemas.openxmlformats.org/officeDocument/2006/relationships/tags" Target="../tags/tag364.xml"/><Relationship Id="rId40" Type="http://schemas.openxmlformats.org/officeDocument/2006/relationships/tags" Target="../tags/tag367.xml"/><Relationship Id="rId45" Type="http://schemas.openxmlformats.org/officeDocument/2006/relationships/tags" Target="../tags/tag372.xml"/><Relationship Id="rId53" Type="http://schemas.openxmlformats.org/officeDocument/2006/relationships/oleObject" Target="../embeddings/oleObject12.bin"/><Relationship Id="rId58" Type="http://schemas.openxmlformats.org/officeDocument/2006/relationships/image" Target="../media/image9.svg"/><Relationship Id="rId5" Type="http://schemas.openxmlformats.org/officeDocument/2006/relationships/tags" Target="../tags/tag332.xml"/><Relationship Id="rId61" Type="http://schemas.openxmlformats.org/officeDocument/2006/relationships/chart" Target="../charts/chart25.xml"/><Relationship Id="rId19" Type="http://schemas.openxmlformats.org/officeDocument/2006/relationships/tags" Target="../tags/tag346.xml"/><Relationship Id="rId14" Type="http://schemas.openxmlformats.org/officeDocument/2006/relationships/tags" Target="../tags/tag341.xml"/><Relationship Id="rId22" Type="http://schemas.openxmlformats.org/officeDocument/2006/relationships/tags" Target="../tags/tag349.xml"/><Relationship Id="rId27" Type="http://schemas.openxmlformats.org/officeDocument/2006/relationships/tags" Target="../tags/tag354.xml"/><Relationship Id="rId30" Type="http://schemas.openxmlformats.org/officeDocument/2006/relationships/tags" Target="../tags/tag357.xml"/><Relationship Id="rId35" Type="http://schemas.openxmlformats.org/officeDocument/2006/relationships/tags" Target="../tags/tag362.xml"/><Relationship Id="rId43" Type="http://schemas.openxmlformats.org/officeDocument/2006/relationships/tags" Target="../tags/tag370.xml"/><Relationship Id="rId48" Type="http://schemas.openxmlformats.org/officeDocument/2006/relationships/tags" Target="../tags/tag375.xml"/><Relationship Id="rId56" Type="http://schemas.openxmlformats.org/officeDocument/2006/relationships/image" Target="../media/image7.png"/><Relationship Id="rId8" Type="http://schemas.openxmlformats.org/officeDocument/2006/relationships/tags" Target="../tags/tag335.xml"/><Relationship Id="rId51" Type="http://schemas.openxmlformats.org/officeDocument/2006/relationships/tags" Target="../tags/tag378.xml"/><Relationship Id="rId3" Type="http://schemas.openxmlformats.org/officeDocument/2006/relationships/tags" Target="../tags/tag330.xml"/><Relationship Id="rId12" Type="http://schemas.openxmlformats.org/officeDocument/2006/relationships/tags" Target="../tags/tag339.xml"/><Relationship Id="rId17" Type="http://schemas.openxmlformats.org/officeDocument/2006/relationships/tags" Target="../tags/tag344.xml"/><Relationship Id="rId25" Type="http://schemas.openxmlformats.org/officeDocument/2006/relationships/tags" Target="../tags/tag352.xml"/><Relationship Id="rId33" Type="http://schemas.openxmlformats.org/officeDocument/2006/relationships/tags" Target="../tags/tag360.xml"/><Relationship Id="rId38" Type="http://schemas.openxmlformats.org/officeDocument/2006/relationships/tags" Target="../tags/tag365.xml"/><Relationship Id="rId46" Type="http://schemas.openxmlformats.org/officeDocument/2006/relationships/tags" Target="../tags/tag373.xml"/><Relationship Id="rId59" Type="http://schemas.openxmlformats.org/officeDocument/2006/relationships/image" Target="../media/image10.png"/><Relationship Id="rId20" Type="http://schemas.openxmlformats.org/officeDocument/2006/relationships/tags" Target="../tags/tag347.xml"/><Relationship Id="rId41" Type="http://schemas.openxmlformats.org/officeDocument/2006/relationships/tags" Target="../tags/tag368.xml"/><Relationship Id="rId54" Type="http://schemas.openxmlformats.org/officeDocument/2006/relationships/image" Target="../media/image1.emf"/><Relationship Id="rId62" Type="http://schemas.openxmlformats.org/officeDocument/2006/relationships/chart" Target="../charts/chart26.xml"/><Relationship Id="rId1" Type="http://schemas.openxmlformats.org/officeDocument/2006/relationships/tags" Target="../tags/tag328.xml"/><Relationship Id="rId6" Type="http://schemas.openxmlformats.org/officeDocument/2006/relationships/tags" Target="../tags/tag333.xml"/><Relationship Id="rId15" Type="http://schemas.openxmlformats.org/officeDocument/2006/relationships/tags" Target="../tags/tag342.xml"/><Relationship Id="rId23" Type="http://schemas.openxmlformats.org/officeDocument/2006/relationships/tags" Target="../tags/tag350.xml"/><Relationship Id="rId28" Type="http://schemas.openxmlformats.org/officeDocument/2006/relationships/tags" Target="../tags/tag355.xml"/><Relationship Id="rId36" Type="http://schemas.openxmlformats.org/officeDocument/2006/relationships/tags" Target="../tags/tag363.xml"/><Relationship Id="rId49" Type="http://schemas.openxmlformats.org/officeDocument/2006/relationships/tags" Target="../tags/tag376.xml"/><Relationship Id="rId57" Type="http://schemas.openxmlformats.org/officeDocument/2006/relationships/image" Target="../media/image8.png"/><Relationship Id="rId10" Type="http://schemas.openxmlformats.org/officeDocument/2006/relationships/tags" Target="../tags/tag337.xml"/><Relationship Id="rId31" Type="http://schemas.openxmlformats.org/officeDocument/2006/relationships/tags" Target="../tags/tag358.xml"/><Relationship Id="rId44" Type="http://schemas.openxmlformats.org/officeDocument/2006/relationships/tags" Target="../tags/tag371.xml"/><Relationship Id="rId52" Type="http://schemas.openxmlformats.org/officeDocument/2006/relationships/slideLayout" Target="../slideLayouts/slideLayout1.xml"/><Relationship Id="rId60" Type="http://schemas.openxmlformats.org/officeDocument/2006/relationships/image" Target="../media/image11.svg"/><Relationship Id="rId4" Type="http://schemas.openxmlformats.org/officeDocument/2006/relationships/tags" Target="../tags/tag331.xml"/><Relationship Id="rId9" Type="http://schemas.openxmlformats.org/officeDocument/2006/relationships/tags" Target="../tags/tag336.xml"/></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9.png"/><Relationship Id="rId5" Type="http://schemas.openxmlformats.org/officeDocument/2006/relationships/image" Target="../media/image9.svg"/><Relationship Id="rId10" Type="http://schemas.openxmlformats.org/officeDocument/2006/relationships/image" Target="../media/image78.png"/><Relationship Id="rId4" Type="http://schemas.openxmlformats.org/officeDocument/2006/relationships/image" Target="../media/image8.png"/><Relationship Id="rId9" Type="http://schemas.openxmlformats.org/officeDocument/2006/relationships/image" Target="../media/image77.emf"/></Relationships>
</file>

<file path=ppt/slides/_rels/slide26.xml.rels><?xml version="1.0" encoding="UTF-8" standalone="yes"?>
<Relationships xmlns="http://schemas.openxmlformats.org/package/2006/relationships"><Relationship Id="rId26" Type="http://schemas.openxmlformats.org/officeDocument/2006/relationships/tags" Target="../tags/tag404.xml"/><Relationship Id="rId21" Type="http://schemas.openxmlformats.org/officeDocument/2006/relationships/tags" Target="../tags/tag399.xml"/><Relationship Id="rId42" Type="http://schemas.openxmlformats.org/officeDocument/2006/relationships/tags" Target="../tags/tag420.xml"/><Relationship Id="rId47" Type="http://schemas.openxmlformats.org/officeDocument/2006/relationships/tags" Target="../tags/tag425.xml"/><Relationship Id="rId63" Type="http://schemas.openxmlformats.org/officeDocument/2006/relationships/tags" Target="../tags/tag441.xml"/><Relationship Id="rId68" Type="http://schemas.openxmlformats.org/officeDocument/2006/relationships/tags" Target="../tags/tag446.xml"/><Relationship Id="rId84" Type="http://schemas.openxmlformats.org/officeDocument/2006/relationships/tags" Target="../tags/tag462.xml"/><Relationship Id="rId89" Type="http://schemas.openxmlformats.org/officeDocument/2006/relationships/oleObject" Target="../embeddings/oleObject13.bin"/><Relationship Id="rId16" Type="http://schemas.openxmlformats.org/officeDocument/2006/relationships/tags" Target="../tags/tag394.xml"/><Relationship Id="rId11" Type="http://schemas.openxmlformats.org/officeDocument/2006/relationships/tags" Target="../tags/tag389.xml"/><Relationship Id="rId32" Type="http://schemas.openxmlformats.org/officeDocument/2006/relationships/tags" Target="../tags/tag410.xml"/><Relationship Id="rId37" Type="http://schemas.openxmlformats.org/officeDocument/2006/relationships/tags" Target="../tags/tag415.xml"/><Relationship Id="rId53" Type="http://schemas.openxmlformats.org/officeDocument/2006/relationships/tags" Target="../tags/tag431.xml"/><Relationship Id="rId58" Type="http://schemas.openxmlformats.org/officeDocument/2006/relationships/tags" Target="../tags/tag436.xml"/><Relationship Id="rId74" Type="http://schemas.openxmlformats.org/officeDocument/2006/relationships/tags" Target="../tags/tag452.xml"/><Relationship Id="rId79" Type="http://schemas.openxmlformats.org/officeDocument/2006/relationships/tags" Target="../tags/tag457.xml"/><Relationship Id="rId102" Type="http://schemas.openxmlformats.org/officeDocument/2006/relationships/chart" Target="../charts/chart32.xml"/><Relationship Id="rId5" Type="http://schemas.openxmlformats.org/officeDocument/2006/relationships/tags" Target="../tags/tag383.xml"/><Relationship Id="rId90" Type="http://schemas.openxmlformats.org/officeDocument/2006/relationships/image" Target="../media/image1.emf"/><Relationship Id="rId95" Type="http://schemas.openxmlformats.org/officeDocument/2006/relationships/image" Target="../media/image10.png"/><Relationship Id="rId22" Type="http://schemas.openxmlformats.org/officeDocument/2006/relationships/tags" Target="../tags/tag400.xml"/><Relationship Id="rId27" Type="http://schemas.openxmlformats.org/officeDocument/2006/relationships/tags" Target="../tags/tag405.xml"/><Relationship Id="rId43" Type="http://schemas.openxmlformats.org/officeDocument/2006/relationships/tags" Target="../tags/tag421.xml"/><Relationship Id="rId48" Type="http://schemas.openxmlformats.org/officeDocument/2006/relationships/tags" Target="../tags/tag426.xml"/><Relationship Id="rId64" Type="http://schemas.openxmlformats.org/officeDocument/2006/relationships/tags" Target="../tags/tag442.xml"/><Relationship Id="rId69" Type="http://schemas.openxmlformats.org/officeDocument/2006/relationships/tags" Target="../tags/tag447.xml"/><Relationship Id="rId80" Type="http://schemas.openxmlformats.org/officeDocument/2006/relationships/tags" Target="../tags/tag458.xml"/><Relationship Id="rId85" Type="http://schemas.openxmlformats.org/officeDocument/2006/relationships/tags" Target="../tags/tag463.xml"/><Relationship Id="rId12" Type="http://schemas.openxmlformats.org/officeDocument/2006/relationships/tags" Target="../tags/tag390.xml"/><Relationship Id="rId17" Type="http://schemas.openxmlformats.org/officeDocument/2006/relationships/tags" Target="../tags/tag395.xml"/><Relationship Id="rId25" Type="http://schemas.openxmlformats.org/officeDocument/2006/relationships/tags" Target="../tags/tag403.xml"/><Relationship Id="rId33" Type="http://schemas.openxmlformats.org/officeDocument/2006/relationships/tags" Target="../tags/tag411.xml"/><Relationship Id="rId38" Type="http://schemas.openxmlformats.org/officeDocument/2006/relationships/tags" Target="../tags/tag416.xml"/><Relationship Id="rId46" Type="http://schemas.openxmlformats.org/officeDocument/2006/relationships/tags" Target="../tags/tag424.xml"/><Relationship Id="rId59" Type="http://schemas.openxmlformats.org/officeDocument/2006/relationships/tags" Target="../tags/tag437.xml"/><Relationship Id="rId67" Type="http://schemas.openxmlformats.org/officeDocument/2006/relationships/tags" Target="../tags/tag445.xml"/><Relationship Id="rId103" Type="http://schemas.openxmlformats.org/officeDocument/2006/relationships/chart" Target="../charts/chart33.xml"/><Relationship Id="rId20" Type="http://schemas.openxmlformats.org/officeDocument/2006/relationships/tags" Target="../tags/tag398.xml"/><Relationship Id="rId41" Type="http://schemas.openxmlformats.org/officeDocument/2006/relationships/tags" Target="../tags/tag419.xml"/><Relationship Id="rId54" Type="http://schemas.openxmlformats.org/officeDocument/2006/relationships/tags" Target="../tags/tag432.xml"/><Relationship Id="rId62" Type="http://schemas.openxmlformats.org/officeDocument/2006/relationships/tags" Target="../tags/tag440.xml"/><Relationship Id="rId70" Type="http://schemas.openxmlformats.org/officeDocument/2006/relationships/tags" Target="../tags/tag448.xml"/><Relationship Id="rId75" Type="http://schemas.openxmlformats.org/officeDocument/2006/relationships/tags" Target="../tags/tag453.xml"/><Relationship Id="rId83" Type="http://schemas.openxmlformats.org/officeDocument/2006/relationships/tags" Target="../tags/tag461.xml"/><Relationship Id="rId88" Type="http://schemas.openxmlformats.org/officeDocument/2006/relationships/slideLayout" Target="../slideLayouts/slideLayout1.xml"/><Relationship Id="rId91" Type="http://schemas.openxmlformats.org/officeDocument/2006/relationships/image" Target="../media/image6.png"/><Relationship Id="rId96" Type="http://schemas.openxmlformats.org/officeDocument/2006/relationships/image" Target="../media/image11.svg"/><Relationship Id="rId1" Type="http://schemas.openxmlformats.org/officeDocument/2006/relationships/tags" Target="../tags/tag379.xml"/><Relationship Id="rId6" Type="http://schemas.openxmlformats.org/officeDocument/2006/relationships/tags" Target="../tags/tag384.xml"/><Relationship Id="rId15" Type="http://schemas.openxmlformats.org/officeDocument/2006/relationships/tags" Target="../tags/tag393.xml"/><Relationship Id="rId23" Type="http://schemas.openxmlformats.org/officeDocument/2006/relationships/tags" Target="../tags/tag401.xml"/><Relationship Id="rId28" Type="http://schemas.openxmlformats.org/officeDocument/2006/relationships/tags" Target="../tags/tag406.xml"/><Relationship Id="rId36" Type="http://schemas.openxmlformats.org/officeDocument/2006/relationships/tags" Target="../tags/tag414.xml"/><Relationship Id="rId49" Type="http://schemas.openxmlformats.org/officeDocument/2006/relationships/tags" Target="../tags/tag427.xml"/><Relationship Id="rId57" Type="http://schemas.openxmlformats.org/officeDocument/2006/relationships/tags" Target="../tags/tag435.xml"/><Relationship Id="rId10" Type="http://schemas.openxmlformats.org/officeDocument/2006/relationships/tags" Target="../tags/tag388.xml"/><Relationship Id="rId31" Type="http://schemas.openxmlformats.org/officeDocument/2006/relationships/tags" Target="../tags/tag409.xml"/><Relationship Id="rId44" Type="http://schemas.openxmlformats.org/officeDocument/2006/relationships/tags" Target="../tags/tag422.xml"/><Relationship Id="rId52" Type="http://schemas.openxmlformats.org/officeDocument/2006/relationships/tags" Target="../tags/tag430.xml"/><Relationship Id="rId60" Type="http://schemas.openxmlformats.org/officeDocument/2006/relationships/tags" Target="../tags/tag438.xml"/><Relationship Id="rId65" Type="http://schemas.openxmlformats.org/officeDocument/2006/relationships/tags" Target="../tags/tag443.xml"/><Relationship Id="rId73" Type="http://schemas.openxmlformats.org/officeDocument/2006/relationships/tags" Target="../tags/tag451.xml"/><Relationship Id="rId78" Type="http://schemas.openxmlformats.org/officeDocument/2006/relationships/tags" Target="../tags/tag456.xml"/><Relationship Id="rId81" Type="http://schemas.openxmlformats.org/officeDocument/2006/relationships/tags" Target="../tags/tag459.xml"/><Relationship Id="rId86" Type="http://schemas.openxmlformats.org/officeDocument/2006/relationships/tags" Target="../tags/tag464.xml"/><Relationship Id="rId94" Type="http://schemas.openxmlformats.org/officeDocument/2006/relationships/image" Target="../media/image9.svg"/><Relationship Id="rId99" Type="http://schemas.openxmlformats.org/officeDocument/2006/relationships/chart" Target="../charts/chart29.xml"/><Relationship Id="rId101" Type="http://schemas.openxmlformats.org/officeDocument/2006/relationships/chart" Target="../charts/chart31.xml"/><Relationship Id="rId4" Type="http://schemas.openxmlformats.org/officeDocument/2006/relationships/tags" Target="../tags/tag382.xml"/><Relationship Id="rId9" Type="http://schemas.openxmlformats.org/officeDocument/2006/relationships/tags" Target="../tags/tag387.xml"/><Relationship Id="rId13" Type="http://schemas.openxmlformats.org/officeDocument/2006/relationships/tags" Target="../tags/tag391.xml"/><Relationship Id="rId18" Type="http://schemas.openxmlformats.org/officeDocument/2006/relationships/tags" Target="../tags/tag396.xml"/><Relationship Id="rId39" Type="http://schemas.openxmlformats.org/officeDocument/2006/relationships/tags" Target="../tags/tag417.xml"/><Relationship Id="rId34" Type="http://schemas.openxmlformats.org/officeDocument/2006/relationships/tags" Target="../tags/tag412.xml"/><Relationship Id="rId50" Type="http://schemas.openxmlformats.org/officeDocument/2006/relationships/tags" Target="../tags/tag428.xml"/><Relationship Id="rId55" Type="http://schemas.openxmlformats.org/officeDocument/2006/relationships/tags" Target="../tags/tag433.xml"/><Relationship Id="rId76" Type="http://schemas.openxmlformats.org/officeDocument/2006/relationships/tags" Target="../tags/tag454.xml"/><Relationship Id="rId97" Type="http://schemas.openxmlformats.org/officeDocument/2006/relationships/chart" Target="../charts/chart27.xml"/><Relationship Id="rId104" Type="http://schemas.openxmlformats.org/officeDocument/2006/relationships/chart" Target="../charts/chart34.xml"/><Relationship Id="rId7" Type="http://schemas.openxmlformats.org/officeDocument/2006/relationships/tags" Target="../tags/tag385.xml"/><Relationship Id="rId71" Type="http://schemas.openxmlformats.org/officeDocument/2006/relationships/tags" Target="../tags/tag449.xml"/><Relationship Id="rId92" Type="http://schemas.openxmlformats.org/officeDocument/2006/relationships/image" Target="../media/image7.png"/><Relationship Id="rId2" Type="http://schemas.openxmlformats.org/officeDocument/2006/relationships/tags" Target="../tags/tag380.xml"/><Relationship Id="rId29" Type="http://schemas.openxmlformats.org/officeDocument/2006/relationships/tags" Target="../tags/tag407.xml"/><Relationship Id="rId24" Type="http://schemas.openxmlformats.org/officeDocument/2006/relationships/tags" Target="../tags/tag402.xml"/><Relationship Id="rId40" Type="http://schemas.openxmlformats.org/officeDocument/2006/relationships/tags" Target="../tags/tag418.xml"/><Relationship Id="rId45" Type="http://schemas.openxmlformats.org/officeDocument/2006/relationships/tags" Target="../tags/tag423.xml"/><Relationship Id="rId66" Type="http://schemas.openxmlformats.org/officeDocument/2006/relationships/tags" Target="../tags/tag444.xml"/><Relationship Id="rId87" Type="http://schemas.openxmlformats.org/officeDocument/2006/relationships/tags" Target="../tags/tag465.xml"/><Relationship Id="rId61" Type="http://schemas.openxmlformats.org/officeDocument/2006/relationships/tags" Target="../tags/tag439.xml"/><Relationship Id="rId82" Type="http://schemas.openxmlformats.org/officeDocument/2006/relationships/tags" Target="../tags/tag460.xml"/><Relationship Id="rId19" Type="http://schemas.openxmlformats.org/officeDocument/2006/relationships/tags" Target="../tags/tag397.xml"/><Relationship Id="rId14" Type="http://schemas.openxmlformats.org/officeDocument/2006/relationships/tags" Target="../tags/tag392.xml"/><Relationship Id="rId30" Type="http://schemas.openxmlformats.org/officeDocument/2006/relationships/tags" Target="../tags/tag408.xml"/><Relationship Id="rId35" Type="http://schemas.openxmlformats.org/officeDocument/2006/relationships/tags" Target="../tags/tag413.xml"/><Relationship Id="rId56" Type="http://schemas.openxmlformats.org/officeDocument/2006/relationships/tags" Target="../tags/tag434.xml"/><Relationship Id="rId77" Type="http://schemas.openxmlformats.org/officeDocument/2006/relationships/tags" Target="../tags/tag455.xml"/><Relationship Id="rId100" Type="http://schemas.openxmlformats.org/officeDocument/2006/relationships/chart" Target="../charts/chart30.xml"/><Relationship Id="rId8" Type="http://schemas.openxmlformats.org/officeDocument/2006/relationships/tags" Target="../tags/tag386.xml"/><Relationship Id="rId51" Type="http://schemas.openxmlformats.org/officeDocument/2006/relationships/tags" Target="../tags/tag429.xml"/><Relationship Id="rId72" Type="http://schemas.openxmlformats.org/officeDocument/2006/relationships/tags" Target="../tags/tag450.xml"/><Relationship Id="rId93" Type="http://schemas.openxmlformats.org/officeDocument/2006/relationships/image" Target="../media/image8.png"/><Relationship Id="rId98" Type="http://schemas.openxmlformats.org/officeDocument/2006/relationships/chart" Target="../charts/chart28.xml"/><Relationship Id="rId3" Type="http://schemas.openxmlformats.org/officeDocument/2006/relationships/tags" Target="../tags/tag381.xml"/></Relationships>
</file>

<file path=ppt/slides/_rels/slide27.xml.rels><?xml version="1.0" encoding="UTF-8" standalone="yes"?>
<Relationships xmlns="http://schemas.openxmlformats.org/package/2006/relationships"><Relationship Id="rId13" Type="http://schemas.openxmlformats.org/officeDocument/2006/relationships/tags" Target="../tags/tag478.xml"/><Relationship Id="rId18" Type="http://schemas.openxmlformats.org/officeDocument/2006/relationships/tags" Target="../tags/tag483.xml"/><Relationship Id="rId26" Type="http://schemas.openxmlformats.org/officeDocument/2006/relationships/tags" Target="../tags/tag491.xml"/><Relationship Id="rId39" Type="http://schemas.openxmlformats.org/officeDocument/2006/relationships/tags" Target="../tags/tag504.xml"/><Relationship Id="rId21" Type="http://schemas.openxmlformats.org/officeDocument/2006/relationships/tags" Target="../tags/tag486.xml"/><Relationship Id="rId34" Type="http://schemas.openxmlformats.org/officeDocument/2006/relationships/tags" Target="../tags/tag499.xml"/><Relationship Id="rId42" Type="http://schemas.openxmlformats.org/officeDocument/2006/relationships/tags" Target="../tags/tag507.xml"/><Relationship Id="rId47" Type="http://schemas.openxmlformats.org/officeDocument/2006/relationships/tags" Target="../tags/tag512.xml"/><Relationship Id="rId50" Type="http://schemas.openxmlformats.org/officeDocument/2006/relationships/image" Target="../media/image1.emf"/><Relationship Id="rId55" Type="http://schemas.openxmlformats.org/officeDocument/2006/relationships/image" Target="../media/image10.png"/><Relationship Id="rId7" Type="http://schemas.openxmlformats.org/officeDocument/2006/relationships/tags" Target="../tags/tag472.xml"/><Relationship Id="rId2" Type="http://schemas.openxmlformats.org/officeDocument/2006/relationships/tags" Target="../tags/tag467.xml"/><Relationship Id="rId16" Type="http://schemas.openxmlformats.org/officeDocument/2006/relationships/tags" Target="../tags/tag481.xml"/><Relationship Id="rId29" Type="http://schemas.openxmlformats.org/officeDocument/2006/relationships/tags" Target="../tags/tag494.xml"/><Relationship Id="rId11" Type="http://schemas.openxmlformats.org/officeDocument/2006/relationships/tags" Target="../tags/tag476.xml"/><Relationship Id="rId24" Type="http://schemas.openxmlformats.org/officeDocument/2006/relationships/tags" Target="../tags/tag489.xml"/><Relationship Id="rId32" Type="http://schemas.openxmlformats.org/officeDocument/2006/relationships/tags" Target="../tags/tag497.xml"/><Relationship Id="rId37" Type="http://schemas.openxmlformats.org/officeDocument/2006/relationships/tags" Target="../tags/tag502.xml"/><Relationship Id="rId40" Type="http://schemas.openxmlformats.org/officeDocument/2006/relationships/tags" Target="../tags/tag505.xml"/><Relationship Id="rId45" Type="http://schemas.openxmlformats.org/officeDocument/2006/relationships/tags" Target="../tags/tag510.xml"/><Relationship Id="rId53" Type="http://schemas.openxmlformats.org/officeDocument/2006/relationships/image" Target="../media/image8.png"/><Relationship Id="rId58" Type="http://schemas.openxmlformats.org/officeDocument/2006/relationships/chart" Target="../charts/chart36.xml"/><Relationship Id="rId5" Type="http://schemas.openxmlformats.org/officeDocument/2006/relationships/tags" Target="../tags/tag470.xml"/><Relationship Id="rId19" Type="http://schemas.openxmlformats.org/officeDocument/2006/relationships/tags" Target="../tags/tag484.xml"/><Relationship Id="rId4" Type="http://schemas.openxmlformats.org/officeDocument/2006/relationships/tags" Target="../tags/tag469.xml"/><Relationship Id="rId9" Type="http://schemas.openxmlformats.org/officeDocument/2006/relationships/tags" Target="../tags/tag474.xml"/><Relationship Id="rId14" Type="http://schemas.openxmlformats.org/officeDocument/2006/relationships/tags" Target="../tags/tag479.xml"/><Relationship Id="rId22" Type="http://schemas.openxmlformats.org/officeDocument/2006/relationships/tags" Target="../tags/tag487.xml"/><Relationship Id="rId27" Type="http://schemas.openxmlformats.org/officeDocument/2006/relationships/tags" Target="../tags/tag492.xml"/><Relationship Id="rId30" Type="http://schemas.openxmlformats.org/officeDocument/2006/relationships/tags" Target="../tags/tag495.xml"/><Relationship Id="rId35" Type="http://schemas.openxmlformats.org/officeDocument/2006/relationships/tags" Target="../tags/tag500.xml"/><Relationship Id="rId43" Type="http://schemas.openxmlformats.org/officeDocument/2006/relationships/tags" Target="../tags/tag508.xml"/><Relationship Id="rId48" Type="http://schemas.openxmlformats.org/officeDocument/2006/relationships/slideLayout" Target="../slideLayouts/slideLayout1.xml"/><Relationship Id="rId56" Type="http://schemas.openxmlformats.org/officeDocument/2006/relationships/image" Target="../media/image11.svg"/><Relationship Id="rId8" Type="http://schemas.openxmlformats.org/officeDocument/2006/relationships/tags" Target="../tags/tag473.xml"/><Relationship Id="rId51" Type="http://schemas.openxmlformats.org/officeDocument/2006/relationships/image" Target="../media/image6.png"/><Relationship Id="rId3" Type="http://schemas.openxmlformats.org/officeDocument/2006/relationships/tags" Target="../tags/tag468.xml"/><Relationship Id="rId12" Type="http://schemas.openxmlformats.org/officeDocument/2006/relationships/tags" Target="../tags/tag477.xml"/><Relationship Id="rId17" Type="http://schemas.openxmlformats.org/officeDocument/2006/relationships/tags" Target="../tags/tag482.xml"/><Relationship Id="rId25" Type="http://schemas.openxmlformats.org/officeDocument/2006/relationships/tags" Target="../tags/tag490.xml"/><Relationship Id="rId33" Type="http://schemas.openxmlformats.org/officeDocument/2006/relationships/tags" Target="../tags/tag498.xml"/><Relationship Id="rId38" Type="http://schemas.openxmlformats.org/officeDocument/2006/relationships/tags" Target="../tags/tag503.xml"/><Relationship Id="rId46" Type="http://schemas.openxmlformats.org/officeDocument/2006/relationships/tags" Target="../tags/tag511.xml"/><Relationship Id="rId59" Type="http://schemas.openxmlformats.org/officeDocument/2006/relationships/chart" Target="../charts/chart37.xml"/><Relationship Id="rId20" Type="http://schemas.openxmlformats.org/officeDocument/2006/relationships/tags" Target="../tags/tag485.xml"/><Relationship Id="rId41" Type="http://schemas.openxmlformats.org/officeDocument/2006/relationships/tags" Target="../tags/tag506.xml"/><Relationship Id="rId54" Type="http://schemas.openxmlformats.org/officeDocument/2006/relationships/image" Target="../media/image9.svg"/><Relationship Id="rId1" Type="http://schemas.openxmlformats.org/officeDocument/2006/relationships/tags" Target="../tags/tag466.xml"/><Relationship Id="rId6" Type="http://schemas.openxmlformats.org/officeDocument/2006/relationships/tags" Target="../tags/tag471.xml"/><Relationship Id="rId15" Type="http://schemas.openxmlformats.org/officeDocument/2006/relationships/tags" Target="../tags/tag480.xml"/><Relationship Id="rId23" Type="http://schemas.openxmlformats.org/officeDocument/2006/relationships/tags" Target="../tags/tag488.xml"/><Relationship Id="rId28" Type="http://schemas.openxmlformats.org/officeDocument/2006/relationships/tags" Target="../tags/tag493.xml"/><Relationship Id="rId36" Type="http://schemas.openxmlformats.org/officeDocument/2006/relationships/tags" Target="../tags/tag501.xml"/><Relationship Id="rId49" Type="http://schemas.openxmlformats.org/officeDocument/2006/relationships/oleObject" Target="../embeddings/oleObject14.bin"/><Relationship Id="rId57" Type="http://schemas.openxmlformats.org/officeDocument/2006/relationships/chart" Target="../charts/chart35.xml"/><Relationship Id="rId10" Type="http://schemas.openxmlformats.org/officeDocument/2006/relationships/tags" Target="../tags/tag475.xml"/><Relationship Id="rId31" Type="http://schemas.openxmlformats.org/officeDocument/2006/relationships/tags" Target="../tags/tag496.xml"/><Relationship Id="rId44" Type="http://schemas.openxmlformats.org/officeDocument/2006/relationships/tags" Target="../tags/tag509.xml"/><Relationship Id="rId52" Type="http://schemas.openxmlformats.org/officeDocument/2006/relationships/image" Target="../media/image7.png"/><Relationship Id="rId60" Type="http://schemas.openxmlformats.org/officeDocument/2006/relationships/chart" Target="../charts/chart38.xml"/></Relationships>
</file>

<file path=ppt/slides/_rels/slide28.xml.rels><?xml version="1.0" encoding="UTF-8" standalone="yes"?>
<Relationships xmlns="http://schemas.openxmlformats.org/package/2006/relationships"><Relationship Id="rId8" Type="http://schemas.openxmlformats.org/officeDocument/2006/relationships/tags" Target="../tags/tag520.xml"/><Relationship Id="rId13" Type="http://schemas.openxmlformats.org/officeDocument/2006/relationships/image" Target="../media/image6.png"/><Relationship Id="rId18" Type="http://schemas.openxmlformats.org/officeDocument/2006/relationships/image" Target="../media/image11.svg"/><Relationship Id="rId3" Type="http://schemas.openxmlformats.org/officeDocument/2006/relationships/tags" Target="../tags/tag515.xml"/><Relationship Id="rId7" Type="http://schemas.openxmlformats.org/officeDocument/2006/relationships/tags" Target="../tags/tag519.xml"/><Relationship Id="rId12" Type="http://schemas.openxmlformats.org/officeDocument/2006/relationships/image" Target="../media/image1.emf"/><Relationship Id="rId17" Type="http://schemas.openxmlformats.org/officeDocument/2006/relationships/image" Target="../media/image10.png"/><Relationship Id="rId2" Type="http://schemas.openxmlformats.org/officeDocument/2006/relationships/tags" Target="../tags/tag514.xml"/><Relationship Id="rId16" Type="http://schemas.openxmlformats.org/officeDocument/2006/relationships/image" Target="../media/image9.svg"/><Relationship Id="rId1" Type="http://schemas.openxmlformats.org/officeDocument/2006/relationships/tags" Target="../tags/tag513.xml"/><Relationship Id="rId6" Type="http://schemas.openxmlformats.org/officeDocument/2006/relationships/tags" Target="../tags/tag518.xml"/><Relationship Id="rId11" Type="http://schemas.openxmlformats.org/officeDocument/2006/relationships/oleObject" Target="../embeddings/oleObject15.bin"/><Relationship Id="rId5" Type="http://schemas.openxmlformats.org/officeDocument/2006/relationships/tags" Target="../tags/tag517.xml"/><Relationship Id="rId15" Type="http://schemas.openxmlformats.org/officeDocument/2006/relationships/image" Target="../media/image8.png"/><Relationship Id="rId10" Type="http://schemas.openxmlformats.org/officeDocument/2006/relationships/slideLayout" Target="../slideLayouts/slideLayout1.xml"/><Relationship Id="rId19" Type="http://schemas.openxmlformats.org/officeDocument/2006/relationships/chart" Target="../charts/chart39.xml"/><Relationship Id="rId4" Type="http://schemas.openxmlformats.org/officeDocument/2006/relationships/tags" Target="../tags/tag516.xml"/><Relationship Id="rId9" Type="http://schemas.openxmlformats.org/officeDocument/2006/relationships/tags" Target="../tags/tag521.xml"/><Relationship Id="rId14" Type="http://schemas.openxmlformats.org/officeDocument/2006/relationships/image" Target="../media/image7.png"/></Relationships>
</file>

<file path=ppt/slides/_rels/slide29.xml.rels><?xml version="1.0" encoding="UTF-8" standalone="yes"?>
<Relationships xmlns="http://schemas.openxmlformats.org/package/2006/relationships"><Relationship Id="rId26" Type="http://schemas.openxmlformats.org/officeDocument/2006/relationships/tags" Target="../tags/tag547.xml"/><Relationship Id="rId21" Type="http://schemas.openxmlformats.org/officeDocument/2006/relationships/tags" Target="../tags/tag542.xml"/><Relationship Id="rId42" Type="http://schemas.openxmlformats.org/officeDocument/2006/relationships/tags" Target="../tags/tag563.xml"/><Relationship Id="rId47" Type="http://schemas.openxmlformats.org/officeDocument/2006/relationships/tags" Target="../tags/tag568.xml"/><Relationship Id="rId63" Type="http://schemas.openxmlformats.org/officeDocument/2006/relationships/tags" Target="../tags/tag584.xml"/><Relationship Id="rId68" Type="http://schemas.openxmlformats.org/officeDocument/2006/relationships/tags" Target="../tags/tag589.xml"/><Relationship Id="rId84" Type="http://schemas.openxmlformats.org/officeDocument/2006/relationships/chart" Target="../charts/chart45.xml"/><Relationship Id="rId16" Type="http://schemas.openxmlformats.org/officeDocument/2006/relationships/tags" Target="../tags/tag537.xml"/><Relationship Id="rId11" Type="http://schemas.openxmlformats.org/officeDocument/2006/relationships/tags" Target="../tags/tag532.xml"/><Relationship Id="rId32" Type="http://schemas.openxmlformats.org/officeDocument/2006/relationships/tags" Target="../tags/tag553.xml"/><Relationship Id="rId37" Type="http://schemas.openxmlformats.org/officeDocument/2006/relationships/tags" Target="../tags/tag558.xml"/><Relationship Id="rId53" Type="http://schemas.openxmlformats.org/officeDocument/2006/relationships/tags" Target="../tags/tag574.xml"/><Relationship Id="rId58" Type="http://schemas.openxmlformats.org/officeDocument/2006/relationships/tags" Target="../tags/tag579.xml"/><Relationship Id="rId74" Type="http://schemas.openxmlformats.org/officeDocument/2006/relationships/image" Target="../media/image7.png"/><Relationship Id="rId79" Type="http://schemas.openxmlformats.org/officeDocument/2006/relationships/chart" Target="../charts/chart40.xml"/><Relationship Id="rId5" Type="http://schemas.openxmlformats.org/officeDocument/2006/relationships/tags" Target="../tags/tag526.xml"/><Relationship Id="rId61" Type="http://schemas.openxmlformats.org/officeDocument/2006/relationships/tags" Target="../tags/tag582.xml"/><Relationship Id="rId82" Type="http://schemas.openxmlformats.org/officeDocument/2006/relationships/chart" Target="../charts/chart43.xml"/><Relationship Id="rId19" Type="http://schemas.openxmlformats.org/officeDocument/2006/relationships/tags" Target="../tags/tag540.xml"/><Relationship Id="rId14" Type="http://schemas.openxmlformats.org/officeDocument/2006/relationships/tags" Target="../tags/tag535.xml"/><Relationship Id="rId22" Type="http://schemas.openxmlformats.org/officeDocument/2006/relationships/tags" Target="../tags/tag543.xml"/><Relationship Id="rId27" Type="http://schemas.openxmlformats.org/officeDocument/2006/relationships/tags" Target="../tags/tag548.xml"/><Relationship Id="rId30" Type="http://schemas.openxmlformats.org/officeDocument/2006/relationships/tags" Target="../tags/tag551.xml"/><Relationship Id="rId35" Type="http://schemas.openxmlformats.org/officeDocument/2006/relationships/tags" Target="../tags/tag556.xml"/><Relationship Id="rId43" Type="http://schemas.openxmlformats.org/officeDocument/2006/relationships/tags" Target="../tags/tag564.xml"/><Relationship Id="rId48" Type="http://schemas.openxmlformats.org/officeDocument/2006/relationships/tags" Target="../tags/tag569.xml"/><Relationship Id="rId56" Type="http://schemas.openxmlformats.org/officeDocument/2006/relationships/tags" Target="../tags/tag577.xml"/><Relationship Id="rId64" Type="http://schemas.openxmlformats.org/officeDocument/2006/relationships/tags" Target="../tags/tag585.xml"/><Relationship Id="rId69" Type="http://schemas.openxmlformats.org/officeDocument/2006/relationships/tags" Target="../tags/tag590.xml"/><Relationship Id="rId77" Type="http://schemas.openxmlformats.org/officeDocument/2006/relationships/image" Target="../media/image10.png"/><Relationship Id="rId8" Type="http://schemas.openxmlformats.org/officeDocument/2006/relationships/tags" Target="../tags/tag529.xml"/><Relationship Id="rId51" Type="http://schemas.openxmlformats.org/officeDocument/2006/relationships/tags" Target="../tags/tag572.xml"/><Relationship Id="rId72" Type="http://schemas.openxmlformats.org/officeDocument/2006/relationships/image" Target="../media/image1.emf"/><Relationship Id="rId80" Type="http://schemas.openxmlformats.org/officeDocument/2006/relationships/chart" Target="../charts/chart41.xml"/><Relationship Id="rId3" Type="http://schemas.openxmlformats.org/officeDocument/2006/relationships/tags" Target="../tags/tag524.xml"/><Relationship Id="rId12" Type="http://schemas.openxmlformats.org/officeDocument/2006/relationships/tags" Target="../tags/tag533.xml"/><Relationship Id="rId17" Type="http://schemas.openxmlformats.org/officeDocument/2006/relationships/tags" Target="../tags/tag538.xml"/><Relationship Id="rId25" Type="http://schemas.openxmlformats.org/officeDocument/2006/relationships/tags" Target="../tags/tag546.xml"/><Relationship Id="rId33" Type="http://schemas.openxmlformats.org/officeDocument/2006/relationships/tags" Target="../tags/tag554.xml"/><Relationship Id="rId38" Type="http://schemas.openxmlformats.org/officeDocument/2006/relationships/tags" Target="../tags/tag559.xml"/><Relationship Id="rId46" Type="http://schemas.openxmlformats.org/officeDocument/2006/relationships/tags" Target="../tags/tag567.xml"/><Relationship Id="rId59" Type="http://schemas.openxmlformats.org/officeDocument/2006/relationships/tags" Target="../tags/tag580.xml"/><Relationship Id="rId67" Type="http://schemas.openxmlformats.org/officeDocument/2006/relationships/tags" Target="../tags/tag588.xml"/><Relationship Id="rId20" Type="http://schemas.openxmlformats.org/officeDocument/2006/relationships/tags" Target="../tags/tag541.xml"/><Relationship Id="rId41" Type="http://schemas.openxmlformats.org/officeDocument/2006/relationships/tags" Target="../tags/tag562.xml"/><Relationship Id="rId54" Type="http://schemas.openxmlformats.org/officeDocument/2006/relationships/tags" Target="../tags/tag575.xml"/><Relationship Id="rId62" Type="http://schemas.openxmlformats.org/officeDocument/2006/relationships/tags" Target="../tags/tag583.xml"/><Relationship Id="rId70" Type="http://schemas.openxmlformats.org/officeDocument/2006/relationships/slideLayout" Target="../slideLayouts/slideLayout1.xml"/><Relationship Id="rId75" Type="http://schemas.openxmlformats.org/officeDocument/2006/relationships/image" Target="../media/image8.png"/><Relationship Id="rId83" Type="http://schemas.openxmlformats.org/officeDocument/2006/relationships/chart" Target="../charts/chart44.xml"/><Relationship Id="rId1" Type="http://schemas.openxmlformats.org/officeDocument/2006/relationships/tags" Target="../tags/tag522.xml"/><Relationship Id="rId6" Type="http://schemas.openxmlformats.org/officeDocument/2006/relationships/tags" Target="../tags/tag527.xml"/><Relationship Id="rId15" Type="http://schemas.openxmlformats.org/officeDocument/2006/relationships/tags" Target="../tags/tag536.xml"/><Relationship Id="rId23" Type="http://schemas.openxmlformats.org/officeDocument/2006/relationships/tags" Target="../tags/tag544.xml"/><Relationship Id="rId28" Type="http://schemas.openxmlformats.org/officeDocument/2006/relationships/tags" Target="../tags/tag549.xml"/><Relationship Id="rId36" Type="http://schemas.openxmlformats.org/officeDocument/2006/relationships/tags" Target="../tags/tag557.xml"/><Relationship Id="rId49" Type="http://schemas.openxmlformats.org/officeDocument/2006/relationships/tags" Target="../tags/tag570.xml"/><Relationship Id="rId57" Type="http://schemas.openxmlformats.org/officeDocument/2006/relationships/tags" Target="../tags/tag578.xml"/><Relationship Id="rId10" Type="http://schemas.openxmlformats.org/officeDocument/2006/relationships/tags" Target="../tags/tag531.xml"/><Relationship Id="rId31" Type="http://schemas.openxmlformats.org/officeDocument/2006/relationships/tags" Target="../tags/tag552.xml"/><Relationship Id="rId44" Type="http://schemas.openxmlformats.org/officeDocument/2006/relationships/tags" Target="../tags/tag565.xml"/><Relationship Id="rId52" Type="http://schemas.openxmlformats.org/officeDocument/2006/relationships/tags" Target="../tags/tag573.xml"/><Relationship Id="rId60" Type="http://schemas.openxmlformats.org/officeDocument/2006/relationships/tags" Target="../tags/tag581.xml"/><Relationship Id="rId65" Type="http://schemas.openxmlformats.org/officeDocument/2006/relationships/tags" Target="../tags/tag586.xml"/><Relationship Id="rId73" Type="http://schemas.openxmlformats.org/officeDocument/2006/relationships/image" Target="../media/image6.png"/><Relationship Id="rId78" Type="http://schemas.openxmlformats.org/officeDocument/2006/relationships/image" Target="../media/image11.svg"/><Relationship Id="rId81" Type="http://schemas.openxmlformats.org/officeDocument/2006/relationships/chart" Target="../charts/chart42.xml"/><Relationship Id="rId4" Type="http://schemas.openxmlformats.org/officeDocument/2006/relationships/tags" Target="../tags/tag525.xml"/><Relationship Id="rId9" Type="http://schemas.openxmlformats.org/officeDocument/2006/relationships/tags" Target="../tags/tag530.xml"/><Relationship Id="rId13" Type="http://schemas.openxmlformats.org/officeDocument/2006/relationships/tags" Target="../tags/tag534.xml"/><Relationship Id="rId18" Type="http://schemas.openxmlformats.org/officeDocument/2006/relationships/tags" Target="../tags/tag539.xml"/><Relationship Id="rId39" Type="http://schemas.openxmlformats.org/officeDocument/2006/relationships/tags" Target="../tags/tag560.xml"/><Relationship Id="rId34" Type="http://schemas.openxmlformats.org/officeDocument/2006/relationships/tags" Target="../tags/tag555.xml"/><Relationship Id="rId50" Type="http://schemas.openxmlformats.org/officeDocument/2006/relationships/tags" Target="../tags/tag571.xml"/><Relationship Id="rId55" Type="http://schemas.openxmlformats.org/officeDocument/2006/relationships/tags" Target="../tags/tag576.xml"/><Relationship Id="rId76" Type="http://schemas.openxmlformats.org/officeDocument/2006/relationships/image" Target="../media/image9.svg"/><Relationship Id="rId7" Type="http://schemas.openxmlformats.org/officeDocument/2006/relationships/tags" Target="../tags/tag528.xml"/><Relationship Id="rId71" Type="http://schemas.openxmlformats.org/officeDocument/2006/relationships/oleObject" Target="../embeddings/oleObject16.bin"/><Relationship Id="rId2" Type="http://schemas.openxmlformats.org/officeDocument/2006/relationships/tags" Target="../tags/tag523.xml"/><Relationship Id="rId29" Type="http://schemas.openxmlformats.org/officeDocument/2006/relationships/tags" Target="../tags/tag550.xml"/><Relationship Id="rId24" Type="http://schemas.openxmlformats.org/officeDocument/2006/relationships/tags" Target="../tags/tag545.xml"/><Relationship Id="rId40" Type="http://schemas.openxmlformats.org/officeDocument/2006/relationships/tags" Target="../tags/tag561.xml"/><Relationship Id="rId45" Type="http://schemas.openxmlformats.org/officeDocument/2006/relationships/tags" Target="../tags/tag566.xml"/><Relationship Id="rId66" Type="http://schemas.openxmlformats.org/officeDocument/2006/relationships/tags" Target="../tags/tag587.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emf"/><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6.png"/><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svg"/><Relationship Id="rId5" Type="http://schemas.openxmlformats.org/officeDocument/2006/relationships/image" Target="../media/image9.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24.sv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13" Type="http://schemas.openxmlformats.org/officeDocument/2006/relationships/tags" Target="../tags/tag603.xml"/><Relationship Id="rId18" Type="http://schemas.openxmlformats.org/officeDocument/2006/relationships/tags" Target="../tags/tag608.xml"/><Relationship Id="rId26" Type="http://schemas.openxmlformats.org/officeDocument/2006/relationships/tags" Target="../tags/tag616.xml"/><Relationship Id="rId39" Type="http://schemas.openxmlformats.org/officeDocument/2006/relationships/tags" Target="../tags/tag629.xml"/><Relationship Id="rId21" Type="http://schemas.openxmlformats.org/officeDocument/2006/relationships/tags" Target="../tags/tag611.xml"/><Relationship Id="rId34" Type="http://schemas.openxmlformats.org/officeDocument/2006/relationships/tags" Target="../tags/tag624.xml"/><Relationship Id="rId42" Type="http://schemas.openxmlformats.org/officeDocument/2006/relationships/tags" Target="../tags/tag632.xml"/><Relationship Id="rId47" Type="http://schemas.openxmlformats.org/officeDocument/2006/relationships/tags" Target="../tags/tag637.xml"/><Relationship Id="rId50" Type="http://schemas.openxmlformats.org/officeDocument/2006/relationships/tags" Target="../tags/tag640.xml"/><Relationship Id="rId55" Type="http://schemas.openxmlformats.org/officeDocument/2006/relationships/image" Target="../media/image7.png"/><Relationship Id="rId7" Type="http://schemas.openxmlformats.org/officeDocument/2006/relationships/tags" Target="../tags/tag597.xml"/><Relationship Id="rId2" Type="http://schemas.openxmlformats.org/officeDocument/2006/relationships/tags" Target="../tags/tag592.xml"/><Relationship Id="rId16" Type="http://schemas.openxmlformats.org/officeDocument/2006/relationships/tags" Target="../tags/tag606.xml"/><Relationship Id="rId29" Type="http://schemas.openxmlformats.org/officeDocument/2006/relationships/tags" Target="../tags/tag619.xml"/><Relationship Id="rId11" Type="http://schemas.openxmlformats.org/officeDocument/2006/relationships/tags" Target="../tags/tag601.xml"/><Relationship Id="rId24" Type="http://schemas.openxmlformats.org/officeDocument/2006/relationships/tags" Target="../tags/tag614.xml"/><Relationship Id="rId32" Type="http://schemas.openxmlformats.org/officeDocument/2006/relationships/tags" Target="../tags/tag622.xml"/><Relationship Id="rId37" Type="http://schemas.openxmlformats.org/officeDocument/2006/relationships/tags" Target="../tags/tag627.xml"/><Relationship Id="rId40" Type="http://schemas.openxmlformats.org/officeDocument/2006/relationships/tags" Target="../tags/tag630.xml"/><Relationship Id="rId45" Type="http://schemas.openxmlformats.org/officeDocument/2006/relationships/tags" Target="../tags/tag635.xml"/><Relationship Id="rId53" Type="http://schemas.openxmlformats.org/officeDocument/2006/relationships/image" Target="../media/image1.emf"/><Relationship Id="rId58" Type="http://schemas.openxmlformats.org/officeDocument/2006/relationships/image" Target="../media/image10.png"/><Relationship Id="rId5" Type="http://schemas.openxmlformats.org/officeDocument/2006/relationships/tags" Target="../tags/tag595.xml"/><Relationship Id="rId61" Type="http://schemas.openxmlformats.org/officeDocument/2006/relationships/chart" Target="../charts/chart47.xml"/><Relationship Id="rId19" Type="http://schemas.openxmlformats.org/officeDocument/2006/relationships/tags" Target="../tags/tag609.xml"/><Relationship Id="rId14" Type="http://schemas.openxmlformats.org/officeDocument/2006/relationships/tags" Target="../tags/tag604.xml"/><Relationship Id="rId22" Type="http://schemas.openxmlformats.org/officeDocument/2006/relationships/tags" Target="../tags/tag612.xml"/><Relationship Id="rId27" Type="http://schemas.openxmlformats.org/officeDocument/2006/relationships/tags" Target="../tags/tag617.xml"/><Relationship Id="rId30" Type="http://schemas.openxmlformats.org/officeDocument/2006/relationships/tags" Target="../tags/tag620.xml"/><Relationship Id="rId35" Type="http://schemas.openxmlformats.org/officeDocument/2006/relationships/tags" Target="../tags/tag625.xml"/><Relationship Id="rId43" Type="http://schemas.openxmlformats.org/officeDocument/2006/relationships/tags" Target="../tags/tag633.xml"/><Relationship Id="rId48" Type="http://schemas.openxmlformats.org/officeDocument/2006/relationships/tags" Target="../tags/tag638.xml"/><Relationship Id="rId56" Type="http://schemas.openxmlformats.org/officeDocument/2006/relationships/image" Target="../media/image8.png"/><Relationship Id="rId8" Type="http://schemas.openxmlformats.org/officeDocument/2006/relationships/tags" Target="../tags/tag598.xml"/><Relationship Id="rId51" Type="http://schemas.openxmlformats.org/officeDocument/2006/relationships/slideLayout" Target="../slideLayouts/slideLayout1.xml"/><Relationship Id="rId3" Type="http://schemas.openxmlformats.org/officeDocument/2006/relationships/tags" Target="../tags/tag593.xml"/><Relationship Id="rId12" Type="http://schemas.openxmlformats.org/officeDocument/2006/relationships/tags" Target="../tags/tag602.xml"/><Relationship Id="rId17" Type="http://schemas.openxmlformats.org/officeDocument/2006/relationships/tags" Target="../tags/tag607.xml"/><Relationship Id="rId25" Type="http://schemas.openxmlformats.org/officeDocument/2006/relationships/tags" Target="../tags/tag615.xml"/><Relationship Id="rId33" Type="http://schemas.openxmlformats.org/officeDocument/2006/relationships/tags" Target="../tags/tag623.xml"/><Relationship Id="rId38" Type="http://schemas.openxmlformats.org/officeDocument/2006/relationships/tags" Target="../tags/tag628.xml"/><Relationship Id="rId46" Type="http://schemas.openxmlformats.org/officeDocument/2006/relationships/tags" Target="../tags/tag636.xml"/><Relationship Id="rId59" Type="http://schemas.openxmlformats.org/officeDocument/2006/relationships/image" Target="../media/image11.svg"/><Relationship Id="rId20" Type="http://schemas.openxmlformats.org/officeDocument/2006/relationships/tags" Target="../tags/tag610.xml"/><Relationship Id="rId41" Type="http://schemas.openxmlformats.org/officeDocument/2006/relationships/tags" Target="../tags/tag631.xml"/><Relationship Id="rId54" Type="http://schemas.openxmlformats.org/officeDocument/2006/relationships/image" Target="../media/image6.png"/><Relationship Id="rId1" Type="http://schemas.openxmlformats.org/officeDocument/2006/relationships/tags" Target="../tags/tag591.xml"/><Relationship Id="rId6" Type="http://schemas.openxmlformats.org/officeDocument/2006/relationships/tags" Target="../tags/tag596.xml"/><Relationship Id="rId15" Type="http://schemas.openxmlformats.org/officeDocument/2006/relationships/tags" Target="../tags/tag605.xml"/><Relationship Id="rId23" Type="http://schemas.openxmlformats.org/officeDocument/2006/relationships/tags" Target="../tags/tag613.xml"/><Relationship Id="rId28" Type="http://schemas.openxmlformats.org/officeDocument/2006/relationships/tags" Target="../tags/tag618.xml"/><Relationship Id="rId36" Type="http://schemas.openxmlformats.org/officeDocument/2006/relationships/tags" Target="../tags/tag626.xml"/><Relationship Id="rId49" Type="http://schemas.openxmlformats.org/officeDocument/2006/relationships/tags" Target="../tags/tag639.xml"/><Relationship Id="rId57" Type="http://schemas.openxmlformats.org/officeDocument/2006/relationships/image" Target="../media/image9.svg"/><Relationship Id="rId10" Type="http://schemas.openxmlformats.org/officeDocument/2006/relationships/tags" Target="../tags/tag600.xml"/><Relationship Id="rId31" Type="http://schemas.openxmlformats.org/officeDocument/2006/relationships/tags" Target="../tags/tag621.xml"/><Relationship Id="rId44" Type="http://schemas.openxmlformats.org/officeDocument/2006/relationships/tags" Target="../tags/tag634.xml"/><Relationship Id="rId52" Type="http://schemas.openxmlformats.org/officeDocument/2006/relationships/oleObject" Target="../embeddings/oleObject17.bin"/><Relationship Id="rId60" Type="http://schemas.openxmlformats.org/officeDocument/2006/relationships/chart" Target="../charts/chart46.xml"/><Relationship Id="rId4" Type="http://schemas.openxmlformats.org/officeDocument/2006/relationships/tags" Target="../tags/tag594.xml"/><Relationship Id="rId9" Type="http://schemas.openxmlformats.org/officeDocument/2006/relationships/tags" Target="../tags/tag599.xml"/></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2.png"/><Relationship Id="rId3" Type="http://schemas.openxmlformats.org/officeDocument/2006/relationships/oleObject" Target="../embeddings/oleObject18.bin"/><Relationship Id="rId7" Type="http://schemas.openxmlformats.org/officeDocument/2006/relationships/image" Target="../media/image7.png"/><Relationship Id="rId12" Type="http://schemas.openxmlformats.org/officeDocument/2006/relationships/image" Target="../media/image81.emf"/><Relationship Id="rId2" Type="http://schemas.openxmlformats.org/officeDocument/2006/relationships/slideLayout" Target="../slideLayouts/slideLayout1.xml"/><Relationship Id="rId1" Type="http://schemas.openxmlformats.org/officeDocument/2006/relationships/tags" Target="../tags/tag641.xml"/><Relationship Id="rId6" Type="http://schemas.openxmlformats.org/officeDocument/2006/relationships/image" Target="../media/image80.jpe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1.emf"/><Relationship Id="rId9" Type="http://schemas.openxmlformats.org/officeDocument/2006/relationships/image" Target="../media/image9.svg"/><Relationship Id="rId14" Type="http://schemas.openxmlformats.org/officeDocument/2006/relationships/image" Target="../media/image83.svg"/></Relationships>
</file>

<file path=ppt/slides/_rels/slide32.xml.rels><?xml version="1.0" encoding="UTF-8" standalone="yes"?>
<Relationships xmlns="http://schemas.openxmlformats.org/package/2006/relationships"><Relationship Id="rId26" Type="http://schemas.openxmlformats.org/officeDocument/2006/relationships/tags" Target="../tags/tag667.xml"/><Relationship Id="rId21" Type="http://schemas.openxmlformats.org/officeDocument/2006/relationships/tags" Target="../tags/tag662.xml"/><Relationship Id="rId42" Type="http://schemas.openxmlformats.org/officeDocument/2006/relationships/tags" Target="../tags/tag683.xml"/><Relationship Id="rId47" Type="http://schemas.openxmlformats.org/officeDocument/2006/relationships/tags" Target="../tags/tag688.xml"/><Relationship Id="rId63" Type="http://schemas.openxmlformats.org/officeDocument/2006/relationships/tags" Target="../tags/tag704.xml"/><Relationship Id="rId68" Type="http://schemas.openxmlformats.org/officeDocument/2006/relationships/image" Target="../media/image8.png"/><Relationship Id="rId16" Type="http://schemas.openxmlformats.org/officeDocument/2006/relationships/tags" Target="../tags/tag657.xml"/><Relationship Id="rId11" Type="http://schemas.openxmlformats.org/officeDocument/2006/relationships/tags" Target="../tags/tag652.xml"/><Relationship Id="rId24" Type="http://schemas.openxmlformats.org/officeDocument/2006/relationships/tags" Target="../tags/tag665.xml"/><Relationship Id="rId32" Type="http://schemas.openxmlformats.org/officeDocument/2006/relationships/tags" Target="../tags/tag673.xml"/><Relationship Id="rId37" Type="http://schemas.openxmlformats.org/officeDocument/2006/relationships/tags" Target="../tags/tag678.xml"/><Relationship Id="rId40" Type="http://schemas.openxmlformats.org/officeDocument/2006/relationships/tags" Target="../tags/tag681.xml"/><Relationship Id="rId45" Type="http://schemas.openxmlformats.org/officeDocument/2006/relationships/tags" Target="../tags/tag686.xml"/><Relationship Id="rId53" Type="http://schemas.openxmlformats.org/officeDocument/2006/relationships/tags" Target="../tags/tag694.xml"/><Relationship Id="rId58" Type="http://schemas.openxmlformats.org/officeDocument/2006/relationships/tags" Target="../tags/tag699.xml"/><Relationship Id="rId66" Type="http://schemas.openxmlformats.org/officeDocument/2006/relationships/image" Target="../media/image6.png"/><Relationship Id="rId74" Type="http://schemas.openxmlformats.org/officeDocument/2006/relationships/chart" Target="../charts/chart50.xml"/><Relationship Id="rId5" Type="http://schemas.openxmlformats.org/officeDocument/2006/relationships/tags" Target="../tags/tag646.xml"/><Relationship Id="rId61" Type="http://schemas.openxmlformats.org/officeDocument/2006/relationships/tags" Target="../tags/tag702.xml"/><Relationship Id="rId19" Type="http://schemas.openxmlformats.org/officeDocument/2006/relationships/tags" Target="../tags/tag660.xml"/><Relationship Id="rId14" Type="http://schemas.openxmlformats.org/officeDocument/2006/relationships/tags" Target="../tags/tag655.xml"/><Relationship Id="rId22" Type="http://schemas.openxmlformats.org/officeDocument/2006/relationships/tags" Target="../tags/tag663.xml"/><Relationship Id="rId27" Type="http://schemas.openxmlformats.org/officeDocument/2006/relationships/tags" Target="../tags/tag668.xml"/><Relationship Id="rId30" Type="http://schemas.openxmlformats.org/officeDocument/2006/relationships/tags" Target="../tags/tag671.xml"/><Relationship Id="rId35" Type="http://schemas.openxmlformats.org/officeDocument/2006/relationships/tags" Target="../tags/tag676.xml"/><Relationship Id="rId43" Type="http://schemas.openxmlformats.org/officeDocument/2006/relationships/tags" Target="../tags/tag684.xml"/><Relationship Id="rId48" Type="http://schemas.openxmlformats.org/officeDocument/2006/relationships/tags" Target="../tags/tag689.xml"/><Relationship Id="rId56" Type="http://schemas.openxmlformats.org/officeDocument/2006/relationships/tags" Target="../tags/tag697.xml"/><Relationship Id="rId64" Type="http://schemas.openxmlformats.org/officeDocument/2006/relationships/tags" Target="../tags/tag705.xml"/><Relationship Id="rId69" Type="http://schemas.openxmlformats.org/officeDocument/2006/relationships/image" Target="../media/image9.svg"/><Relationship Id="rId77" Type="http://schemas.openxmlformats.org/officeDocument/2006/relationships/chart" Target="../charts/chart53.xml"/><Relationship Id="rId8" Type="http://schemas.openxmlformats.org/officeDocument/2006/relationships/tags" Target="../tags/tag649.xml"/><Relationship Id="rId51" Type="http://schemas.openxmlformats.org/officeDocument/2006/relationships/tags" Target="../tags/tag692.xml"/><Relationship Id="rId72" Type="http://schemas.openxmlformats.org/officeDocument/2006/relationships/chart" Target="../charts/chart48.xml"/><Relationship Id="rId3" Type="http://schemas.openxmlformats.org/officeDocument/2006/relationships/tags" Target="../tags/tag644.xml"/><Relationship Id="rId12" Type="http://schemas.openxmlformats.org/officeDocument/2006/relationships/tags" Target="../tags/tag653.xml"/><Relationship Id="rId17" Type="http://schemas.openxmlformats.org/officeDocument/2006/relationships/tags" Target="../tags/tag658.xml"/><Relationship Id="rId25" Type="http://schemas.openxmlformats.org/officeDocument/2006/relationships/tags" Target="../tags/tag666.xml"/><Relationship Id="rId33" Type="http://schemas.openxmlformats.org/officeDocument/2006/relationships/tags" Target="../tags/tag674.xml"/><Relationship Id="rId38" Type="http://schemas.openxmlformats.org/officeDocument/2006/relationships/tags" Target="../tags/tag679.xml"/><Relationship Id="rId46" Type="http://schemas.openxmlformats.org/officeDocument/2006/relationships/tags" Target="../tags/tag687.xml"/><Relationship Id="rId59" Type="http://schemas.openxmlformats.org/officeDocument/2006/relationships/tags" Target="../tags/tag700.xml"/><Relationship Id="rId67" Type="http://schemas.openxmlformats.org/officeDocument/2006/relationships/image" Target="../media/image7.png"/><Relationship Id="rId20" Type="http://schemas.openxmlformats.org/officeDocument/2006/relationships/tags" Target="../tags/tag661.xml"/><Relationship Id="rId41" Type="http://schemas.openxmlformats.org/officeDocument/2006/relationships/tags" Target="../tags/tag682.xml"/><Relationship Id="rId54" Type="http://schemas.openxmlformats.org/officeDocument/2006/relationships/tags" Target="../tags/tag695.xml"/><Relationship Id="rId62" Type="http://schemas.openxmlformats.org/officeDocument/2006/relationships/tags" Target="../tags/tag703.xml"/><Relationship Id="rId70" Type="http://schemas.openxmlformats.org/officeDocument/2006/relationships/image" Target="../media/image10.png"/><Relationship Id="rId75" Type="http://schemas.openxmlformats.org/officeDocument/2006/relationships/chart" Target="../charts/chart51.xml"/><Relationship Id="rId1" Type="http://schemas.openxmlformats.org/officeDocument/2006/relationships/tags" Target="../tags/tag642.xml"/><Relationship Id="rId6" Type="http://schemas.openxmlformats.org/officeDocument/2006/relationships/tags" Target="../tags/tag647.xml"/><Relationship Id="rId15" Type="http://schemas.openxmlformats.org/officeDocument/2006/relationships/tags" Target="../tags/tag656.xml"/><Relationship Id="rId23" Type="http://schemas.openxmlformats.org/officeDocument/2006/relationships/tags" Target="../tags/tag664.xml"/><Relationship Id="rId28" Type="http://schemas.openxmlformats.org/officeDocument/2006/relationships/tags" Target="../tags/tag669.xml"/><Relationship Id="rId36" Type="http://schemas.openxmlformats.org/officeDocument/2006/relationships/tags" Target="../tags/tag677.xml"/><Relationship Id="rId49" Type="http://schemas.openxmlformats.org/officeDocument/2006/relationships/tags" Target="../tags/tag690.xml"/><Relationship Id="rId57" Type="http://schemas.openxmlformats.org/officeDocument/2006/relationships/tags" Target="../tags/tag698.xml"/><Relationship Id="rId10" Type="http://schemas.openxmlformats.org/officeDocument/2006/relationships/tags" Target="../tags/tag651.xml"/><Relationship Id="rId31" Type="http://schemas.openxmlformats.org/officeDocument/2006/relationships/tags" Target="../tags/tag672.xml"/><Relationship Id="rId44" Type="http://schemas.openxmlformats.org/officeDocument/2006/relationships/tags" Target="../tags/tag685.xml"/><Relationship Id="rId52" Type="http://schemas.openxmlformats.org/officeDocument/2006/relationships/tags" Target="../tags/tag693.xml"/><Relationship Id="rId60" Type="http://schemas.openxmlformats.org/officeDocument/2006/relationships/tags" Target="../tags/tag701.xml"/><Relationship Id="rId65" Type="http://schemas.openxmlformats.org/officeDocument/2006/relationships/slideLayout" Target="../slideLayouts/slideLayout1.xml"/><Relationship Id="rId73" Type="http://schemas.openxmlformats.org/officeDocument/2006/relationships/chart" Target="../charts/chart49.xml"/><Relationship Id="rId4" Type="http://schemas.openxmlformats.org/officeDocument/2006/relationships/tags" Target="../tags/tag645.xml"/><Relationship Id="rId9" Type="http://schemas.openxmlformats.org/officeDocument/2006/relationships/tags" Target="../tags/tag650.xml"/><Relationship Id="rId13" Type="http://schemas.openxmlformats.org/officeDocument/2006/relationships/tags" Target="../tags/tag654.xml"/><Relationship Id="rId18" Type="http://schemas.openxmlformats.org/officeDocument/2006/relationships/tags" Target="../tags/tag659.xml"/><Relationship Id="rId39" Type="http://schemas.openxmlformats.org/officeDocument/2006/relationships/tags" Target="../tags/tag680.xml"/><Relationship Id="rId34" Type="http://schemas.openxmlformats.org/officeDocument/2006/relationships/tags" Target="../tags/tag675.xml"/><Relationship Id="rId50" Type="http://schemas.openxmlformats.org/officeDocument/2006/relationships/tags" Target="../tags/tag691.xml"/><Relationship Id="rId55" Type="http://schemas.openxmlformats.org/officeDocument/2006/relationships/tags" Target="../tags/tag696.xml"/><Relationship Id="rId76" Type="http://schemas.openxmlformats.org/officeDocument/2006/relationships/chart" Target="../charts/chart52.xml"/><Relationship Id="rId7" Type="http://schemas.openxmlformats.org/officeDocument/2006/relationships/tags" Target="../tags/tag648.xml"/><Relationship Id="rId71" Type="http://schemas.openxmlformats.org/officeDocument/2006/relationships/image" Target="../media/image11.svg"/><Relationship Id="rId2" Type="http://schemas.openxmlformats.org/officeDocument/2006/relationships/tags" Target="../tags/tag643.xml"/><Relationship Id="rId29" Type="http://schemas.openxmlformats.org/officeDocument/2006/relationships/tags" Target="../tags/tag670.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chart" Target="../charts/chart54.xml"/><Relationship Id="rId3" Type="http://schemas.openxmlformats.org/officeDocument/2006/relationships/image" Target="../media/image7.png"/><Relationship Id="rId7" Type="http://schemas.openxmlformats.org/officeDocument/2006/relationships/image" Target="../media/image11.svg"/><Relationship Id="rId12"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svg"/><Relationship Id="rId10" Type="http://schemas.openxmlformats.org/officeDocument/2006/relationships/diagramQuickStyle" Target="../diagrams/quickStyle1.xml"/><Relationship Id="rId4" Type="http://schemas.openxmlformats.org/officeDocument/2006/relationships/image" Target="../media/image8.png"/><Relationship Id="rId9"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tags" Target="../tags/tag713.xml"/><Relationship Id="rId13" Type="http://schemas.openxmlformats.org/officeDocument/2006/relationships/tags" Target="../tags/tag718.xml"/><Relationship Id="rId18" Type="http://schemas.openxmlformats.org/officeDocument/2006/relationships/tags" Target="../tags/tag723.xml"/><Relationship Id="rId26" Type="http://schemas.openxmlformats.org/officeDocument/2006/relationships/image" Target="../media/image8.png"/><Relationship Id="rId3" Type="http://schemas.openxmlformats.org/officeDocument/2006/relationships/tags" Target="../tags/tag708.xml"/><Relationship Id="rId21" Type="http://schemas.openxmlformats.org/officeDocument/2006/relationships/tags" Target="../tags/tag726.xml"/><Relationship Id="rId7" Type="http://schemas.openxmlformats.org/officeDocument/2006/relationships/tags" Target="../tags/tag712.xml"/><Relationship Id="rId12" Type="http://schemas.openxmlformats.org/officeDocument/2006/relationships/tags" Target="../tags/tag717.xml"/><Relationship Id="rId17" Type="http://schemas.openxmlformats.org/officeDocument/2006/relationships/tags" Target="../tags/tag722.xml"/><Relationship Id="rId25" Type="http://schemas.openxmlformats.org/officeDocument/2006/relationships/image" Target="../media/image7.png"/><Relationship Id="rId2" Type="http://schemas.openxmlformats.org/officeDocument/2006/relationships/tags" Target="../tags/tag707.xml"/><Relationship Id="rId16" Type="http://schemas.openxmlformats.org/officeDocument/2006/relationships/tags" Target="../tags/tag721.xml"/><Relationship Id="rId20" Type="http://schemas.openxmlformats.org/officeDocument/2006/relationships/tags" Target="../tags/tag725.xml"/><Relationship Id="rId29" Type="http://schemas.openxmlformats.org/officeDocument/2006/relationships/image" Target="../media/image11.svg"/><Relationship Id="rId1" Type="http://schemas.openxmlformats.org/officeDocument/2006/relationships/tags" Target="../tags/tag706.xml"/><Relationship Id="rId6" Type="http://schemas.openxmlformats.org/officeDocument/2006/relationships/tags" Target="../tags/tag711.xml"/><Relationship Id="rId11" Type="http://schemas.openxmlformats.org/officeDocument/2006/relationships/tags" Target="../tags/tag716.xml"/><Relationship Id="rId24" Type="http://schemas.openxmlformats.org/officeDocument/2006/relationships/image" Target="../media/image6.png"/><Relationship Id="rId5" Type="http://schemas.openxmlformats.org/officeDocument/2006/relationships/tags" Target="../tags/tag710.xml"/><Relationship Id="rId15" Type="http://schemas.openxmlformats.org/officeDocument/2006/relationships/tags" Target="../tags/tag720.xml"/><Relationship Id="rId23" Type="http://schemas.openxmlformats.org/officeDocument/2006/relationships/slideLayout" Target="../slideLayouts/slideLayout1.xml"/><Relationship Id="rId28" Type="http://schemas.openxmlformats.org/officeDocument/2006/relationships/image" Target="../media/image10.png"/><Relationship Id="rId10" Type="http://schemas.openxmlformats.org/officeDocument/2006/relationships/tags" Target="../tags/tag715.xml"/><Relationship Id="rId19" Type="http://schemas.openxmlformats.org/officeDocument/2006/relationships/tags" Target="../tags/tag724.xml"/><Relationship Id="rId4" Type="http://schemas.openxmlformats.org/officeDocument/2006/relationships/tags" Target="../tags/tag709.xml"/><Relationship Id="rId9" Type="http://schemas.openxmlformats.org/officeDocument/2006/relationships/tags" Target="../tags/tag714.xml"/><Relationship Id="rId14" Type="http://schemas.openxmlformats.org/officeDocument/2006/relationships/tags" Target="../tags/tag719.xml"/><Relationship Id="rId22" Type="http://schemas.openxmlformats.org/officeDocument/2006/relationships/tags" Target="../tags/tag727.xml"/><Relationship Id="rId27" Type="http://schemas.openxmlformats.org/officeDocument/2006/relationships/image" Target="../media/image9.svg"/><Relationship Id="rId30" Type="http://schemas.openxmlformats.org/officeDocument/2006/relationships/chart" Target="../charts/chart55.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87.svg"/><Relationship Id="rId4" Type="http://schemas.openxmlformats.org/officeDocument/2006/relationships/image" Target="../media/image8.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8.jpe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0.jpe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91.jpeg"/></Relationships>
</file>

<file path=ppt/slides/_rels/slide4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2.jpe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93.jpeg"/></Relationships>
</file>

<file path=ppt/slides/_rels/slide4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4.jpe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95.jpeg"/></Relationships>
</file>

<file path=ppt/slides/_rels/slide4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6.jpe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97.jpeg"/></Relationships>
</file>

<file path=ppt/slides/_rels/slide4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8.jp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99.jpeg"/></Relationships>
</file>

<file path=ppt/slides/_rels/slide4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svg"/><Relationship Id="rId2" Type="http://schemas.openxmlformats.org/officeDocument/2006/relationships/tags" Target="../tags/tag729.xml"/><Relationship Id="rId1" Type="http://schemas.openxmlformats.org/officeDocument/2006/relationships/tags" Target="../tags/tag7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sv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01.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37.svg"/><Relationship Id="rId5" Type="http://schemas.openxmlformats.org/officeDocument/2006/relationships/image" Target="../media/image9.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35.svg"/><Relationship Id="rId14" Type="http://schemas.openxmlformats.org/officeDocument/2006/relationships/image" Target="../media/image40.png"/></Relationships>
</file>

<file path=ppt/slides/_rels/slide5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18" Type="http://schemas.openxmlformats.org/officeDocument/2006/relationships/image" Target="../media/image112.png"/><Relationship Id="rId3" Type="http://schemas.openxmlformats.org/officeDocument/2006/relationships/image" Target="../media/image7.png"/><Relationship Id="rId21" Type="http://schemas.openxmlformats.org/officeDocument/2006/relationships/image" Target="../media/image101.svg"/><Relationship Id="rId7" Type="http://schemas.openxmlformats.org/officeDocument/2006/relationships/image" Target="../media/image11.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image" Target="../media/image6.png"/><Relationship Id="rId16" Type="http://schemas.openxmlformats.org/officeDocument/2006/relationships/image" Target="../media/image110.png"/><Relationship Id="rId20"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05.svg"/><Relationship Id="rId5" Type="http://schemas.openxmlformats.org/officeDocument/2006/relationships/image" Target="../media/image9.svg"/><Relationship Id="rId15" Type="http://schemas.openxmlformats.org/officeDocument/2006/relationships/image" Target="../media/image109.svg"/><Relationship Id="rId10" Type="http://schemas.openxmlformats.org/officeDocument/2006/relationships/image" Target="../media/image104.png"/><Relationship Id="rId19" Type="http://schemas.openxmlformats.org/officeDocument/2006/relationships/image" Target="../media/image113.svg"/><Relationship Id="rId4" Type="http://schemas.openxmlformats.org/officeDocument/2006/relationships/image" Target="../media/image8.png"/><Relationship Id="rId9" Type="http://schemas.openxmlformats.org/officeDocument/2006/relationships/image" Target="../media/image103.svg"/><Relationship Id="rId14" Type="http://schemas.openxmlformats.org/officeDocument/2006/relationships/image" Target="../media/image108.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oleObject" Target="../embeddings/oleObject7.bin"/><Relationship Id="rId7" Type="http://schemas.openxmlformats.org/officeDocument/2006/relationships/image" Target="../media/image8.png"/><Relationship Id="rId12" Type="http://schemas.openxmlformats.org/officeDocument/2006/relationships/chart" Target="../charts/chart2.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7.png"/><Relationship Id="rId11" Type="http://schemas.openxmlformats.org/officeDocument/2006/relationships/chart" Target="../charts/chart1.xml"/><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1.emf"/><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E52766E-B050-7799-B9E9-810E52BA247E}"/>
            </a:ext>
          </a:extLst>
        </p:cNvPr>
        <p:cNvGrpSpPr/>
        <p:nvPr/>
      </p:nvGrpSpPr>
      <p:grpSpPr>
        <a:xfrm>
          <a:off x="0" y="0"/>
          <a:ext cx="0" cy="0"/>
          <a:chOff x="0" y="0"/>
          <a:chExt cx="0" cy="0"/>
        </a:xfrm>
      </p:grpSpPr>
      <p:graphicFrame>
        <p:nvGraphicFramePr>
          <p:cNvPr id="159" name="think-cell data - do not delete" hidden="1">
            <a:extLst>
              <a:ext uri="{FF2B5EF4-FFF2-40B4-BE49-F238E27FC236}">
                <a16:creationId xmlns:a16="http://schemas.microsoft.com/office/drawing/2014/main" id="{AB05F9D7-2FF0-257F-CC7D-0997F22DB6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59" name="think-cell data - do not delete" hidden="1">
                        <a:extLst>
                          <a:ext uri="{FF2B5EF4-FFF2-40B4-BE49-F238E27FC236}">
                            <a16:creationId xmlns:a16="http://schemas.microsoft.com/office/drawing/2014/main" id="{7AE67A40-498C-A185-8D6C-BD601A9FFA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Immagine 2" descr="Immagine che contiene testo, schermata, Blu intenso&#10;&#10;Il contenuto generato dall'IA potrebbe non essere corretto.">
            <a:extLst>
              <a:ext uri="{FF2B5EF4-FFF2-40B4-BE49-F238E27FC236}">
                <a16:creationId xmlns:a16="http://schemas.microsoft.com/office/drawing/2014/main" id="{4CD7F4A3-8010-4E3F-3271-258F0C606C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40"/>
            <a:ext cx="12192250" cy="6857860"/>
          </a:xfrm>
          <a:prstGeom prst="rect">
            <a:avLst/>
          </a:prstGeom>
        </p:spPr>
      </p:pic>
    </p:spTree>
    <p:extLst>
      <p:ext uri="{BB962C8B-B14F-4D97-AF65-F5344CB8AC3E}">
        <p14:creationId xmlns:p14="http://schemas.microsoft.com/office/powerpoint/2010/main" val="288988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76BED-8927-B075-2067-FE5E4C71AD06}"/>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0A5A3686-54D5-D4C6-42E2-DCD758D52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7" y="-18669"/>
            <a:ext cx="12230294" cy="6899394"/>
          </a:xfrm>
          <a:prstGeom prst="rect">
            <a:avLst/>
          </a:prstGeom>
        </p:spPr>
      </p:pic>
      <p:sp>
        <p:nvSpPr>
          <p:cNvPr id="34" name="Google Shape;160;p8">
            <a:extLst>
              <a:ext uri="{FF2B5EF4-FFF2-40B4-BE49-F238E27FC236}">
                <a16:creationId xmlns:a16="http://schemas.microsoft.com/office/drawing/2014/main" id="{1590702B-C698-E852-B25D-E21903172187}"/>
              </a:ext>
            </a:extLst>
          </p:cNvPr>
          <p:cNvSpPr/>
          <p:nvPr/>
        </p:nvSpPr>
        <p:spPr>
          <a:xfrm>
            <a:off x="3110411" y="3030229"/>
            <a:ext cx="2060159" cy="2952000"/>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60;p8">
            <a:extLst>
              <a:ext uri="{FF2B5EF4-FFF2-40B4-BE49-F238E27FC236}">
                <a16:creationId xmlns:a16="http://schemas.microsoft.com/office/drawing/2014/main" id="{5D1377CD-B188-870B-8C16-42A7F79C66F1}"/>
              </a:ext>
            </a:extLst>
          </p:cNvPr>
          <p:cNvSpPr/>
          <p:nvPr/>
        </p:nvSpPr>
        <p:spPr>
          <a:xfrm>
            <a:off x="5270516" y="3030229"/>
            <a:ext cx="1921729" cy="1632344"/>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60;p8">
            <a:extLst>
              <a:ext uri="{FF2B5EF4-FFF2-40B4-BE49-F238E27FC236}">
                <a16:creationId xmlns:a16="http://schemas.microsoft.com/office/drawing/2014/main" id="{843C89BE-E85A-B3BC-DDC3-CEA53D278DF0}"/>
              </a:ext>
            </a:extLst>
          </p:cNvPr>
          <p:cNvSpPr/>
          <p:nvPr/>
        </p:nvSpPr>
        <p:spPr>
          <a:xfrm>
            <a:off x="7305915" y="3042367"/>
            <a:ext cx="2046269" cy="3260236"/>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60;p8">
            <a:extLst>
              <a:ext uri="{FF2B5EF4-FFF2-40B4-BE49-F238E27FC236}">
                <a16:creationId xmlns:a16="http://schemas.microsoft.com/office/drawing/2014/main" id="{4C28567A-9EE4-724B-7A5A-3E1C631773E9}"/>
              </a:ext>
            </a:extLst>
          </p:cNvPr>
          <p:cNvSpPr/>
          <p:nvPr/>
        </p:nvSpPr>
        <p:spPr>
          <a:xfrm>
            <a:off x="9444952" y="3042367"/>
            <a:ext cx="2066315" cy="3178350"/>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60;p8">
            <a:extLst>
              <a:ext uri="{FF2B5EF4-FFF2-40B4-BE49-F238E27FC236}">
                <a16:creationId xmlns:a16="http://schemas.microsoft.com/office/drawing/2014/main" id="{173D003C-C270-136D-3048-6266994BFFC5}"/>
              </a:ext>
            </a:extLst>
          </p:cNvPr>
          <p:cNvSpPr/>
          <p:nvPr/>
        </p:nvSpPr>
        <p:spPr>
          <a:xfrm>
            <a:off x="1096082" y="3030229"/>
            <a:ext cx="1921729" cy="2186550"/>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Segnaposto contenuto 2">
            <a:extLst>
              <a:ext uri="{FF2B5EF4-FFF2-40B4-BE49-F238E27FC236}">
                <a16:creationId xmlns:a16="http://schemas.microsoft.com/office/drawing/2014/main" id="{8AB0F226-EDCC-F94B-C931-A48897390128}"/>
              </a:ext>
            </a:extLst>
          </p:cNvPr>
          <p:cNvSpPr txBox="1">
            <a:spLocks/>
          </p:cNvSpPr>
          <p:nvPr/>
        </p:nvSpPr>
        <p:spPr>
          <a:xfrm>
            <a:off x="1182616" y="3425517"/>
            <a:ext cx="1742428" cy="2186550"/>
          </a:xfrm>
          <a:prstGeom prst="rect">
            <a:avLst/>
          </a:prstGeom>
          <a:ln>
            <a:noFill/>
          </a:ln>
        </p:spPr>
        <p:txBody>
          <a:bodyPr lIns="72000" rIns="72000"/>
          <a:lstStyle>
            <a:defPPr>
              <a:defRPr lang="en-US"/>
            </a:defPPr>
            <a:lvl1pPr marL="180000" marR="0" indent="-174625" eaLnBrk="0" fontAlgn="base" hangingPunct="0">
              <a:lnSpc>
                <a:spcPct val="100000"/>
              </a:lnSpc>
              <a:spcBef>
                <a:spcPts val="600"/>
              </a:spcBef>
              <a:spcAft>
                <a:spcPct val="0"/>
              </a:spcAft>
              <a:buClr>
                <a:schemeClr val="accent1">
                  <a:lumMod val="50000"/>
                </a:schemeClr>
              </a:buClr>
              <a:buSzPct val="100000"/>
              <a:buFontTx/>
              <a:buChar char="•"/>
              <a:tabLst/>
              <a:defRPr kumimoji="0" sz="1200" b="0" i="0" u="none" strike="noStrike" kern="0" cap="none" spc="0" normalizeH="0" baseline="0">
                <a:ln>
                  <a:noFill/>
                </a:ln>
                <a:effectLst/>
                <a:uLnTx/>
                <a:uFillTx/>
                <a:latin typeface="+mj-lt"/>
              </a:defRPr>
            </a:lvl1pPr>
            <a:lvl2pPr marL="366713" marR="0" lvl="1" indent="-190500" eaLnBrk="0" fontAlgn="base" hangingPunct="0">
              <a:lnSpc>
                <a:spcPct val="100000"/>
              </a:lnSpc>
              <a:spcBef>
                <a:spcPts val="600"/>
              </a:spcBef>
              <a:spcAft>
                <a:spcPct val="0"/>
              </a:spcAft>
              <a:buClr>
                <a:schemeClr val="accent1">
                  <a:lumMod val="50000"/>
                </a:schemeClr>
              </a:buClr>
              <a:buSzPct val="90000"/>
              <a:buFont typeface="Courier New" panose="02070309020205020404" pitchFamily="49" charset="0"/>
              <a:buChar char="o"/>
              <a:tabLst/>
              <a:defRPr kumimoji="0" sz="1200" b="0" i="0" u="none" strike="noStrike" kern="0" cap="none" spc="0" normalizeH="0" baseline="0">
                <a:ln>
                  <a:noFill/>
                </a:ln>
                <a:effectLst/>
                <a:uLnTx/>
                <a:uFillTx/>
                <a:latin typeface="+mj-lt"/>
              </a:defRPr>
            </a:lvl2pPr>
            <a:lvl3pPr marL="538163" marR="0" indent="-182563" algn="just" eaLnBrk="0" fontAlgn="base" hangingPunct="0">
              <a:lnSpc>
                <a:spcPct val="100000"/>
              </a:lnSpc>
              <a:spcBef>
                <a:spcPts val="600"/>
              </a:spcBef>
              <a:spcAft>
                <a:spcPct val="0"/>
              </a:spcAft>
              <a:buClr>
                <a:schemeClr val="accent1">
                  <a:lumMod val="50000"/>
                </a:schemeClr>
              </a:buClr>
              <a:buFont typeface="Wingdings" panose="05000000000000000000" pitchFamily="2" charset="2"/>
              <a:buChar char="ü"/>
              <a:tabLst/>
              <a:defRPr kumimoji="0" sz="1200" b="0" i="0" u="none" strike="noStrike" kern="0" cap="none" spc="0" normalizeH="0" baseline="0">
                <a:ln>
                  <a:noFill/>
                </a:ln>
                <a:effectLst/>
                <a:uLnTx/>
                <a:uFillTx/>
                <a:latin typeface="Calibri (corpo)"/>
              </a:defRPr>
            </a:lvl3pPr>
            <a:lvl4pPr marL="576263" marR="0" indent="-198438" eaLnBrk="0" fontAlgn="base" hangingPunct="0">
              <a:lnSpc>
                <a:spcPct val="100000"/>
              </a:lnSpc>
              <a:spcBef>
                <a:spcPct val="20000"/>
              </a:spcBef>
              <a:spcAft>
                <a:spcPct val="0"/>
              </a:spcAft>
              <a:buClr>
                <a:schemeClr val="accent1"/>
              </a:buClr>
              <a:buChar char="–"/>
              <a:tabLst/>
              <a:defRPr kumimoji="0" sz="1200" b="0" i="0" u="none" strike="noStrike" kern="0" cap="none" spc="0" normalizeH="0" baseline="0">
                <a:ln>
                  <a:noFill/>
                </a:ln>
                <a:effectLst/>
                <a:uLnTx/>
                <a:uFillTx/>
              </a:defRPr>
            </a:lvl4pPr>
            <a:lvl5pPr marL="760413" marR="0" indent="-182563" eaLnBrk="0" fontAlgn="base" hangingPunct="0">
              <a:lnSpc>
                <a:spcPct val="100000"/>
              </a:lnSpc>
              <a:spcBef>
                <a:spcPct val="20000"/>
              </a:spcBef>
              <a:spcAft>
                <a:spcPct val="0"/>
              </a:spcAft>
              <a:buClr>
                <a:schemeClr val="accent1"/>
              </a:buClr>
              <a:buChar char="–"/>
              <a:tabLst/>
              <a:defRPr kumimoji="0" sz="1200" b="0" i="0" u="none" strike="noStrike" kern="0" cap="none" spc="0" normalizeH="0" baseline="0">
                <a:ln>
                  <a:noFill/>
                </a:ln>
                <a:effectLst/>
                <a:uLnTx/>
                <a:uFillTx/>
              </a:defRPr>
            </a:lvl5pPr>
            <a:lvl6pPr marL="1217613" indent="-182563" fontAlgn="base">
              <a:spcBef>
                <a:spcPct val="20000"/>
              </a:spcBef>
              <a:spcAft>
                <a:spcPct val="0"/>
              </a:spcAft>
              <a:buClr>
                <a:schemeClr val="accent1"/>
              </a:buClr>
              <a:buChar char="–"/>
              <a:defRPr sz="1100"/>
            </a:lvl6pPr>
            <a:lvl7pPr marL="1674813" indent="-182563" fontAlgn="base">
              <a:spcBef>
                <a:spcPct val="20000"/>
              </a:spcBef>
              <a:spcAft>
                <a:spcPct val="0"/>
              </a:spcAft>
              <a:buClr>
                <a:schemeClr val="accent1"/>
              </a:buClr>
              <a:buChar char="–"/>
              <a:defRPr sz="1100"/>
            </a:lvl7pPr>
            <a:lvl8pPr marL="2132013" indent="-182563" fontAlgn="base">
              <a:spcBef>
                <a:spcPct val="20000"/>
              </a:spcBef>
              <a:spcAft>
                <a:spcPct val="0"/>
              </a:spcAft>
              <a:buClr>
                <a:schemeClr val="accent1"/>
              </a:buClr>
              <a:buChar char="–"/>
              <a:defRPr sz="1100"/>
            </a:lvl8pPr>
            <a:lvl9pPr marL="2589213" indent="-182563" fontAlgn="base">
              <a:spcBef>
                <a:spcPct val="20000"/>
              </a:spcBef>
              <a:spcAft>
                <a:spcPct val="0"/>
              </a:spcAft>
              <a:buClr>
                <a:schemeClr val="accent1"/>
              </a:buClr>
              <a:buChar char="–"/>
              <a:defRPr sz="1100"/>
            </a:lvl9pPr>
          </a:lstStyle>
          <a:p>
            <a:pPr rtl="0">
              <a:spcBef>
                <a:spcPts val="0"/>
              </a:spcBef>
            </a:pPr>
            <a:r>
              <a:rPr lang="it-IT" sz="1100" dirty="0">
                <a:solidFill>
                  <a:srgbClr val="492ED6"/>
                </a:solidFill>
                <a:latin typeface="+mn-lt"/>
              </a:rPr>
              <a:t>Condivisione della </a:t>
            </a:r>
            <a:r>
              <a:rPr lang="it-IT" sz="1100" i="1" dirty="0">
                <a:solidFill>
                  <a:srgbClr val="492ED6"/>
                </a:solidFill>
                <a:latin typeface="+mn-lt"/>
              </a:rPr>
              <a:t>vision</a:t>
            </a:r>
            <a:r>
              <a:rPr lang="it-IT" sz="1100" dirty="0">
                <a:solidFill>
                  <a:srgbClr val="492ED6"/>
                </a:solidFill>
                <a:latin typeface="+mn-lt"/>
              </a:rPr>
              <a:t> del progetto con i principali azionisti delle società coinvolte nell’operazione di fusione</a:t>
            </a:r>
          </a:p>
          <a:p>
            <a:pPr rtl="0">
              <a:spcBef>
                <a:spcPts val="0"/>
              </a:spcBef>
            </a:pPr>
            <a:r>
              <a:rPr lang="it-IT" sz="1100" dirty="0">
                <a:solidFill>
                  <a:srgbClr val="492ED6"/>
                </a:solidFill>
                <a:latin typeface="+mn-lt"/>
              </a:rPr>
              <a:t>Annuncio pubblico di avvio del progetto</a:t>
            </a:r>
          </a:p>
        </p:txBody>
      </p:sp>
      <p:sp>
        <p:nvSpPr>
          <p:cNvPr id="41" name="Segnaposto contenuto 2">
            <a:extLst>
              <a:ext uri="{FF2B5EF4-FFF2-40B4-BE49-F238E27FC236}">
                <a16:creationId xmlns:a16="http://schemas.microsoft.com/office/drawing/2014/main" id="{E2221481-6976-0C6F-96B7-CC8D435B7BD5}"/>
              </a:ext>
            </a:extLst>
          </p:cNvPr>
          <p:cNvSpPr txBox="1">
            <a:spLocks/>
          </p:cNvSpPr>
          <p:nvPr/>
        </p:nvSpPr>
        <p:spPr>
          <a:xfrm>
            <a:off x="3132502" y="3425517"/>
            <a:ext cx="1965052" cy="2952000"/>
          </a:xfrm>
          <a:prstGeom prst="rect">
            <a:avLst/>
          </a:prstGeom>
          <a:ln>
            <a:noFill/>
          </a:ln>
        </p:spPr>
        <p:txBody>
          <a:bodyPr lIns="72000" rIns="72000"/>
          <a:lstStyle>
            <a:lvl1pPr marL="180000" marR="0" indent="-174625" algn="just" defTabSz="914400" rtl="0" eaLnBrk="0" fontAlgn="base" latinLnBrk="0" hangingPunct="0">
              <a:lnSpc>
                <a:spcPct val="100000"/>
              </a:lnSpc>
              <a:spcBef>
                <a:spcPts val="600"/>
              </a:spcBef>
              <a:spcAft>
                <a:spcPct val="0"/>
              </a:spcAft>
              <a:buClr>
                <a:schemeClr val="accent1">
                  <a:lumMod val="50000"/>
                </a:schemeClr>
              </a:buClr>
              <a:buSzPct val="100000"/>
              <a:buFontTx/>
              <a:buChar char="•"/>
              <a:tabLst/>
              <a:defRPr kumimoji="0" lang="it-IT" sz="1200" b="0" i="0" u="none" strike="noStrike" kern="0" cap="none" spc="0" normalizeH="0" baseline="0" noProof="0">
                <a:ln>
                  <a:noFill/>
                </a:ln>
                <a:solidFill>
                  <a:schemeClr val="tx1"/>
                </a:solidFill>
                <a:effectLst/>
                <a:uLnTx/>
                <a:uFillTx/>
                <a:latin typeface="Calibri (corpo)"/>
                <a:ea typeface="+mn-ea"/>
                <a:cs typeface="+mn-cs"/>
              </a:defRPr>
            </a:lvl1pPr>
            <a:lvl2pPr marL="366713" marR="0" indent="-190500" algn="just" defTabSz="914400" rtl="0" eaLnBrk="0" fontAlgn="base" latinLnBrk="0" hangingPunct="0">
              <a:lnSpc>
                <a:spcPct val="100000"/>
              </a:lnSpc>
              <a:spcBef>
                <a:spcPts val="600"/>
              </a:spcBef>
              <a:spcAft>
                <a:spcPct val="0"/>
              </a:spcAft>
              <a:buClr>
                <a:schemeClr val="accent1">
                  <a:lumMod val="50000"/>
                </a:schemeClr>
              </a:buClr>
              <a:buSzPct val="90000"/>
              <a:buFont typeface="Courier New" panose="02070309020205020404" pitchFamily="49" charset="0"/>
              <a:buChar char="o"/>
              <a:tabLst/>
              <a:defRPr kumimoji="0" lang="it-IT" sz="1200" b="0" i="0" u="none" strike="noStrike" kern="0" cap="none" spc="0" normalizeH="0" baseline="0" noProof="0">
                <a:ln>
                  <a:noFill/>
                </a:ln>
                <a:solidFill>
                  <a:schemeClr val="tx1"/>
                </a:solidFill>
                <a:effectLst/>
                <a:uLnTx/>
                <a:uFillTx/>
                <a:latin typeface="Calibri (corpo)"/>
                <a:ea typeface="+mn-ea"/>
                <a:cs typeface="+mn-cs"/>
              </a:defRPr>
            </a:lvl2pPr>
            <a:lvl3pPr marL="538163" marR="0" indent="-182563" algn="just" defTabSz="914400" rtl="0" eaLnBrk="0" fontAlgn="base" latinLnBrk="0" hangingPunct="0">
              <a:lnSpc>
                <a:spcPct val="100000"/>
              </a:lnSpc>
              <a:spcBef>
                <a:spcPts val="600"/>
              </a:spcBef>
              <a:spcAft>
                <a:spcPct val="0"/>
              </a:spcAft>
              <a:buClr>
                <a:schemeClr val="accent1">
                  <a:lumMod val="50000"/>
                </a:schemeClr>
              </a:buClr>
              <a:buFont typeface="Wingdings" panose="05000000000000000000" pitchFamily="2" charset="2"/>
              <a:buChar char="ü"/>
              <a:tabLst/>
              <a:defRPr kumimoji="0" lang="it-IT" sz="1200" b="0" i="0" u="none" strike="noStrike" kern="0" cap="none" spc="0" normalizeH="0" baseline="0" noProof="0">
                <a:ln>
                  <a:noFill/>
                </a:ln>
                <a:solidFill>
                  <a:schemeClr val="tx1"/>
                </a:solidFill>
                <a:effectLst/>
                <a:uLnTx/>
                <a:uFillTx/>
                <a:latin typeface="Calibri (corpo)"/>
                <a:ea typeface="+mn-ea"/>
                <a:cs typeface="+mn-cs"/>
              </a:defRPr>
            </a:lvl3pPr>
            <a:lvl4pPr marL="576263" marR="0" indent="-198438"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smtClean="0">
                <a:ln>
                  <a:noFill/>
                </a:ln>
                <a:solidFill>
                  <a:schemeClr val="tx1"/>
                </a:solidFill>
                <a:effectLst/>
                <a:uLnTx/>
                <a:uFillTx/>
                <a:latin typeface="+mn-lt"/>
                <a:ea typeface="+mn-ea"/>
                <a:cs typeface="+mn-cs"/>
              </a:defRPr>
            </a:lvl4pPr>
            <a:lvl5pPr marL="760413" marR="0" indent="-182563"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dirty="0" smtClean="0">
                <a:ln>
                  <a:noFill/>
                </a:ln>
                <a:solidFill>
                  <a:schemeClr val="tx1"/>
                </a:solidFill>
                <a:effectLst/>
                <a:uLnTx/>
                <a:uFillTx/>
                <a:latin typeface="+mn-lt"/>
                <a:ea typeface="+mn-ea"/>
                <a:cs typeface="+mn-cs"/>
              </a:defRPr>
            </a:lvl5pPr>
            <a:lvl6pPr marL="1217613" indent="-182563" algn="l" rtl="0" fontAlgn="base">
              <a:spcBef>
                <a:spcPct val="20000"/>
              </a:spcBef>
              <a:spcAft>
                <a:spcPct val="0"/>
              </a:spcAft>
              <a:buClr>
                <a:schemeClr val="accent1"/>
              </a:buClr>
              <a:buChar char="–"/>
              <a:defRPr sz="1100">
                <a:solidFill>
                  <a:schemeClr val="tx1"/>
                </a:solidFill>
                <a:latin typeface="+mn-lt"/>
              </a:defRPr>
            </a:lvl6pPr>
            <a:lvl7pPr marL="1674813" indent="-182563" algn="l" rtl="0" fontAlgn="base">
              <a:spcBef>
                <a:spcPct val="20000"/>
              </a:spcBef>
              <a:spcAft>
                <a:spcPct val="0"/>
              </a:spcAft>
              <a:buClr>
                <a:schemeClr val="accent1"/>
              </a:buClr>
              <a:buChar char="–"/>
              <a:defRPr sz="1100">
                <a:solidFill>
                  <a:schemeClr val="tx1"/>
                </a:solidFill>
                <a:latin typeface="+mn-lt"/>
              </a:defRPr>
            </a:lvl7pPr>
            <a:lvl8pPr marL="2132013" indent="-182563" algn="l" rtl="0" fontAlgn="base">
              <a:spcBef>
                <a:spcPct val="20000"/>
              </a:spcBef>
              <a:spcAft>
                <a:spcPct val="0"/>
              </a:spcAft>
              <a:buClr>
                <a:schemeClr val="accent1"/>
              </a:buClr>
              <a:buChar char="–"/>
              <a:defRPr sz="1100">
                <a:solidFill>
                  <a:schemeClr val="tx1"/>
                </a:solidFill>
                <a:latin typeface="+mn-lt"/>
              </a:defRPr>
            </a:lvl8pPr>
            <a:lvl9pPr marL="2589213" indent="-182563" algn="l" rtl="0" fontAlgn="base">
              <a:spcBef>
                <a:spcPct val="20000"/>
              </a:spcBef>
              <a:spcAft>
                <a:spcPct val="0"/>
              </a:spcAft>
              <a:buClr>
                <a:schemeClr val="accent1"/>
              </a:buClr>
              <a:buChar char="–"/>
              <a:defRPr sz="1100">
                <a:solidFill>
                  <a:schemeClr val="tx1"/>
                </a:solidFill>
                <a:latin typeface="+mn-lt"/>
              </a:defRPr>
            </a:lvl9pPr>
          </a:lstStyle>
          <a:p>
            <a:pPr algn="l">
              <a:spcBef>
                <a:spcPts val="0"/>
              </a:spcBef>
            </a:pPr>
            <a:r>
              <a:rPr lang="it-IT" sz="1100" dirty="0">
                <a:solidFill>
                  <a:srgbClr val="492ED6"/>
                </a:solidFill>
                <a:latin typeface="+mn-lt"/>
              </a:rPr>
              <a:t>Avvio del progetto con il sostegno della Regione Toscana e dei principali Comuni coinvolti</a:t>
            </a:r>
          </a:p>
          <a:p>
            <a:pPr algn="l">
              <a:spcBef>
                <a:spcPts val="0"/>
              </a:spcBef>
            </a:pPr>
            <a:r>
              <a:rPr lang="it-IT" sz="1100" dirty="0">
                <a:solidFill>
                  <a:srgbClr val="492ED6"/>
                </a:solidFill>
                <a:latin typeface="+mn-lt"/>
              </a:rPr>
              <a:t>Nomina di Alberto Irace in qualità di AD nella società capofila (Alia Servizi Ambientali S.p.A.)</a:t>
            </a:r>
          </a:p>
          <a:p>
            <a:pPr algn="l">
              <a:spcBef>
                <a:spcPts val="0"/>
              </a:spcBef>
            </a:pPr>
            <a:r>
              <a:rPr lang="it-IT" sz="1100" dirty="0">
                <a:solidFill>
                  <a:srgbClr val="492ED6"/>
                </a:solidFill>
                <a:latin typeface="+mn-lt"/>
              </a:rPr>
              <a:t>Coinvolgimento dei seguenti advisors :</a:t>
            </a:r>
          </a:p>
          <a:p>
            <a:pPr lvl="1" algn="l">
              <a:spcBef>
                <a:spcPts val="0"/>
              </a:spcBef>
            </a:pPr>
            <a:r>
              <a:rPr lang="it-IT" sz="1100" dirty="0">
                <a:solidFill>
                  <a:srgbClr val="492ED6"/>
                </a:solidFill>
                <a:latin typeface="+mn-lt"/>
              </a:rPr>
              <a:t>Industrial advisor BCG </a:t>
            </a:r>
          </a:p>
          <a:p>
            <a:pPr lvl="1" algn="l">
              <a:spcBef>
                <a:spcPts val="0"/>
              </a:spcBef>
            </a:pPr>
            <a:r>
              <a:rPr lang="it-IT" sz="1100" dirty="0">
                <a:solidFill>
                  <a:srgbClr val="492ED6"/>
                </a:solidFill>
                <a:latin typeface="+mn-lt"/>
              </a:rPr>
              <a:t>Financial advisor Banca IMI and Mediobanca</a:t>
            </a:r>
          </a:p>
          <a:p>
            <a:pPr lvl="1" algn="l">
              <a:spcBef>
                <a:spcPts val="0"/>
              </a:spcBef>
            </a:pPr>
            <a:r>
              <a:rPr lang="it-IT" sz="1100" dirty="0">
                <a:solidFill>
                  <a:srgbClr val="492ED6"/>
                </a:solidFill>
                <a:latin typeface="+mn-lt"/>
              </a:rPr>
              <a:t>Legal advisor BELEX</a:t>
            </a:r>
          </a:p>
        </p:txBody>
      </p:sp>
      <p:sp>
        <p:nvSpPr>
          <p:cNvPr id="42" name="Segnaposto contenuto 2">
            <a:extLst>
              <a:ext uri="{FF2B5EF4-FFF2-40B4-BE49-F238E27FC236}">
                <a16:creationId xmlns:a16="http://schemas.microsoft.com/office/drawing/2014/main" id="{3C500CC8-4F9D-EEBD-6161-259507CF4D5D}"/>
              </a:ext>
            </a:extLst>
          </p:cNvPr>
          <p:cNvSpPr txBox="1">
            <a:spLocks/>
          </p:cNvSpPr>
          <p:nvPr/>
        </p:nvSpPr>
        <p:spPr>
          <a:xfrm>
            <a:off x="5316181" y="3425517"/>
            <a:ext cx="1860094" cy="1476444"/>
          </a:xfrm>
          <a:prstGeom prst="rect">
            <a:avLst/>
          </a:prstGeom>
          <a:ln>
            <a:noFill/>
          </a:ln>
        </p:spPr>
        <p:txBody>
          <a:bodyPr lIns="72000" rIns="72000"/>
          <a:lstStyle>
            <a:lvl1pPr marL="180000" marR="0" indent="-174625" algn="just" defTabSz="914400" rtl="0" eaLnBrk="0" fontAlgn="base" latinLnBrk="0" hangingPunct="0">
              <a:lnSpc>
                <a:spcPct val="100000"/>
              </a:lnSpc>
              <a:spcBef>
                <a:spcPts val="600"/>
              </a:spcBef>
              <a:spcAft>
                <a:spcPct val="0"/>
              </a:spcAft>
              <a:buClr>
                <a:schemeClr val="accent1">
                  <a:lumMod val="50000"/>
                </a:schemeClr>
              </a:buClr>
              <a:buSzPct val="100000"/>
              <a:buFontTx/>
              <a:buChar char="•"/>
              <a:tabLst/>
              <a:defRPr kumimoji="0" lang="it-IT" sz="1200" b="0" i="0" u="none" strike="noStrike" kern="0" cap="none" spc="0" normalizeH="0" baseline="0" noProof="0">
                <a:ln>
                  <a:noFill/>
                </a:ln>
                <a:solidFill>
                  <a:schemeClr val="tx1"/>
                </a:solidFill>
                <a:effectLst/>
                <a:uLnTx/>
                <a:uFillTx/>
                <a:latin typeface="Calibri (corpo)"/>
                <a:ea typeface="+mn-ea"/>
                <a:cs typeface="+mn-cs"/>
              </a:defRPr>
            </a:lvl1pPr>
            <a:lvl2pPr marL="366713" marR="0" indent="-190500" algn="just" defTabSz="914400" rtl="0" eaLnBrk="0" fontAlgn="base" latinLnBrk="0" hangingPunct="0">
              <a:lnSpc>
                <a:spcPct val="100000"/>
              </a:lnSpc>
              <a:spcBef>
                <a:spcPts val="600"/>
              </a:spcBef>
              <a:spcAft>
                <a:spcPct val="0"/>
              </a:spcAft>
              <a:buClr>
                <a:schemeClr val="accent1">
                  <a:lumMod val="50000"/>
                </a:schemeClr>
              </a:buClr>
              <a:buSzPct val="90000"/>
              <a:buFont typeface="Courier New" panose="02070309020205020404" pitchFamily="49" charset="0"/>
              <a:buChar char="o"/>
              <a:tabLst/>
              <a:defRPr kumimoji="0" lang="it-IT" sz="1200" b="0" i="0" u="none" strike="noStrike" kern="0" cap="none" spc="0" normalizeH="0" baseline="0" noProof="0">
                <a:ln>
                  <a:noFill/>
                </a:ln>
                <a:solidFill>
                  <a:schemeClr val="tx1"/>
                </a:solidFill>
                <a:effectLst/>
                <a:uLnTx/>
                <a:uFillTx/>
                <a:latin typeface="Calibri (corpo)"/>
                <a:ea typeface="+mn-ea"/>
                <a:cs typeface="+mn-cs"/>
              </a:defRPr>
            </a:lvl2pPr>
            <a:lvl3pPr marL="538163" marR="0" indent="-182563" algn="just" defTabSz="914400" rtl="0" eaLnBrk="0" fontAlgn="base" latinLnBrk="0" hangingPunct="0">
              <a:lnSpc>
                <a:spcPct val="100000"/>
              </a:lnSpc>
              <a:spcBef>
                <a:spcPts val="600"/>
              </a:spcBef>
              <a:spcAft>
                <a:spcPct val="0"/>
              </a:spcAft>
              <a:buClr>
                <a:schemeClr val="accent1">
                  <a:lumMod val="50000"/>
                </a:schemeClr>
              </a:buClr>
              <a:buFont typeface="Wingdings" panose="05000000000000000000" pitchFamily="2" charset="2"/>
              <a:buChar char="ü"/>
              <a:tabLst/>
              <a:defRPr kumimoji="0" lang="it-IT" sz="1200" b="0" i="0" u="none" strike="noStrike" kern="0" cap="none" spc="0" normalizeH="0" baseline="0" noProof="0">
                <a:ln>
                  <a:noFill/>
                </a:ln>
                <a:solidFill>
                  <a:schemeClr val="tx1"/>
                </a:solidFill>
                <a:effectLst/>
                <a:uLnTx/>
                <a:uFillTx/>
                <a:latin typeface="Calibri (corpo)"/>
                <a:ea typeface="+mn-ea"/>
                <a:cs typeface="+mn-cs"/>
              </a:defRPr>
            </a:lvl3pPr>
            <a:lvl4pPr marL="576263" marR="0" indent="-198438"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smtClean="0">
                <a:ln>
                  <a:noFill/>
                </a:ln>
                <a:solidFill>
                  <a:schemeClr val="tx1"/>
                </a:solidFill>
                <a:effectLst/>
                <a:uLnTx/>
                <a:uFillTx/>
                <a:latin typeface="+mn-lt"/>
                <a:ea typeface="+mn-ea"/>
                <a:cs typeface="+mn-cs"/>
              </a:defRPr>
            </a:lvl4pPr>
            <a:lvl5pPr marL="760413" marR="0" indent="-182563"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dirty="0" smtClean="0">
                <a:ln>
                  <a:noFill/>
                </a:ln>
                <a:solidFill>
                  <a:schemeClr val="tx1"/>
                </a:solidFill>
                <a:effectLst/>
                <a:uLnTx/>
                <a:uFillTx/>
                <a:latin typeface="+mn-lt"/>
                <a:ea typeface="+mn-ea"/>
                <a:cs typeface="+mn-cs"/>
              </a:defRPr>
            </a:lvl5pPr>
            <a:lvl6pPr marL="1217613" indent="-182563" algn="l" rtl="0" fontAlgn="base">
              <a:spcBef>
                <a:spcPct val="20000"/>
              </a:spcBef>
              <a:spcAft>
                <a:spcPct val="0"/>
              </a:spcAft>
              <a:buClr>
                <a:schemeClr val="accent1"/>
              </a:buClr>
              <a:buChar char="–"/>
              <a:defRPr sz="1100">
                <a:solidFill>
                  <a:schemeClr val="tx1"/>
                </a:solidFill>
                <a:latin typeface="+mn-lt"/>
              </a:defRPr>
            </a:lvl6pPr>
            <a:lvl7pPr marL="1674813" indent="-182563" algn="l" rtl="0" fontAlgn="base">
              <a:spcBef>
                <a:spcPct val="20000"/>
              </a:spcBef>
              <a:spcAft>
                <a:spcPct val="0"/>
              </a:spcAft>
              <a:buClr>
                <a:schemeClr val="accent1"/>
              </a:buClr>
              <a:buChar char="–"/>
              <a:defRPr sz="1100">
                <a:solidFill>
                  <a:schemeClr val="tx1"/>
                </a:solidFill>
                <a:latin typeface="+mn-lt"/>
              </a:defRPr>
            </a:lvl7pPr>
            <a:lvl8pPr marL="2132013" indent="-182563" algn="l" rtl="0" fontAlgn="base">
              <a:spcBef>
                <a:spcPct val="20000"/>
              </a:spcBef>
              <a:spcAft>
                <a:spcPct val="0"/>
              </a:spcAft>
              <a:buClr>
                <a:schemeClr val="accent1"/>
              </a:buClr>
              <a:buChar char="–"/>
              <a:defRPr sz="1100">
                <a:solidFill>
                  <a:schemeClr val="tx1"/>
                </a:solidFill>
                <a:latin typeface="+mn-lt"/>
              </a:defRPr>
            </a:lvl8pPr>
            <a:lvl9pPr marL="2589213" indent="-182563" algn="l" rtl="0" fontAlgn="base">
              <a:spcBef>
                <a:spcPct val="20000"/>
              </a:spcBef>
              <a:spcAft>
                <a:spcPct val="0"/>
              </a:spcAft>
              <a:buClr>
                <a:schemeClr val="accent1"/>
              </a:buClr>
              <a:buChar char="–"/>
              <a:defRPr sz="1100">
                <a:solidFill>
                  <a:schemeClr val="tx1"/>
                </a:solidFill>
                <a:latin typeface="+mn-lt"/>
              </a:defRPr>
            </a:lvl9pPr>
          </a:lstStyle>
          <a:p>
            <a:pPr algn="l">
              <a:spcBef>
                <a:spcPts val="0"/>
              </a:spcBef>
            </a:pPr>
            <a:r>
              <a:rPr lang="it-IT" sz="1100" dirty="0">
                <a:solidFill>
                  <a:srgbClr val="492ED6"/>
                </a:solidFill>
                <a:latin typeface="+mn-lt"/>
              </a:rPr>
              <a:t>Gestione del processo di fusione tra le 4 </a:t>
            </a:r>
            <a:r>
              <a:rPr lang="it-IT" sz="1100" dirty="0" err="1">
                <a:solidFill>
                  <a:srgbClr val="492ED6"/>
                </a:solidFill>
                <a:latin typeface="+mn-lt"/>
              </a:rPr>
              <a:t>legal</a:t>
            </a:r>
            <a:r>
              <a:rPr lang="it-IT" sz="1100" dirty="0">
                <a:solidFill>
                  <a:srgbClr val="492ED6"/>
                </a:solidFill>
                <a:latin typeface="+mn-lt"/>
              </a:rPr>
              <a:t> </a:t>
            </a:r>
            <a:r>
              <a:rPr lang="it-IT" sz="1100" dirty="0" err="1">
                <a:solidFill>
                  <a:srgbClr val="492ED6"/>
                </a:solidFill>
                <a:latin typeface="+mn-lt"/>
              </a:rPr>
              <a:t>entities</a:t>
            </a:r>
            <a:r>
              <a:rPr lang="it-IT" sz="1100" dirty="0">
                <a:solidFill>
                  <a:srgbClr val="492ED6"/>
                </a:solidFill>
                <a:latin typeface="+mn-lt"/>
              </a:rPr>
              <a:t> coinvolte, tramite la determinazione di tutti gli aspetti industriali, legali e finanziari dell’operazione</a:t>
            </a:r>
          </a:p>
        </p:txBody>
      </p:sp>
      <p:sp>
        <p:nvSpPr>
          <p:cNvPr id="43" name="Segnaposto contenuto 2">
            <a:extLst>
              <a:ext uri="{FF2B5EF4-FFF2-40B4-BE49-F238E27FC236}">
                <a16:creationId xmlns:a16="http://schemas.microsoft.com/office/drawing/2014/main" id="{084836D9-3702-E0E0-A96C-F63FA41396CA}"/>
              </a:ext>
            </a:extLst>
          </p:cNvPr>
          <p:cNvSpPr txBox="1">
            <a:spLocks/>
          </p:cNvSpPr>
          <p:nvPr/>
        </p:nvSpPr>
        <p:spPr>
          <a:xfrm>
            <a:off x="7321885" y="3425516"/>
            <a:ext cx="2094690" cy="3286073"/>
          </a:xfrm>
          <a:prstGeom prst="rect">
            <a:avLst/>
          </a:prstGeom>
          <a:ln>
            <a:noFill/>
          </a:ln>
        </p:spPr>
        <p:txBody>
          <a:bodyPr lIns="72000" rIns="72000"/>
          <a:lstStyle>
            <a:lvl1pPr marL="180000" marR="0" indent="-174625" algn="just" defTabSz="914400" rtl="0" eaLnBrk="0" fontAlgn="base" latinLnBrk="0" hangingPunct="0">
              <a:lnSpc>
                <a:spcPct val="100000"/>
              </a:lnSpc>
              <a:spcBef>
                <a:spcPts val="600"/>
              </a:spcBef>
              <a:spcAft>
                <a:spcPct val="0"/>
              </a:spcAft>
              <a:buClr>
                <a:schemeClr val="accent1">
                  <a:lumMod val="50000"/>
                </a:schemeClr>
              </a:buClr>
              <a:buSzPct val="100000"/>
              <a:buFontTx/>
              <a:buChar char="•"/>
              <a:tabLst/>
              <a:defRPr kumimoji="0" lang="it-IT" sz="1200" b="0" i="0" u="none" strike="noStrike" kern="0" cap="none" spc="0" normalizeH="0" baseline="0" noProof="0">
                <a:ln>
                  <a:noFill/>
                </a:ln>
                <a:solidFill>
                  <a:schemeClr val="tx1"/>
                </a:solidFill>
                <a:effectLst/>
                <a:uLnTx/>
                <a:uFillTx/>
                <a:latin typeface="Calibri (corpo)"/>
                <a:ea typeface="+mn-ea"/>
                <a:cs typeface="+mn-cs"/>
              </a:defRPr>
            </a:lvl1pPr>
            <a:lvl2pPr marL="366713" marR="0" indent="-190500" algn="just" defTabSz="914400" rtl="0" eaLnBrk="0" fontAlgn="base" latinLnBrk="0" hangingPunct="0">
              <a:lnSpc>
                <a:spcPct val="100000"/>
              </a:lnSpc>
              <a:spcBef>
                <a:spcPts val="600"/>
              </a:spcBef>
              <a:spcAft>
                <a:spcPct val="0"/>
              </a:spcAft>
              <a:buClr>
                <a:schemeClr val="accent1">
                  <a:lumMod val="50000"/>
                </a:schemeClr>
              </a:buClr>
              <a:buSzPct val="90000"/>
              <a:buFont typeface="Courier New" panose="02070309020205020404" pitchFamily="49" charset="0"/>
              <a:buChar char="o"/>
              <a:tabLst/>
              <a:defRPr kumimoji="0" lang="it-IT" sz="1200" b="0" i="0" u="none" strike="noStrike" kern="0" cap="none" spc="0" normalizeH="0" baseline="0" noProof="0">
                <a:ln>
                  <a:noFill/>
                </a:ln>
                <a:solidFill>
                  <a:schemeClr val="tx1"/>
                </a:solidFill>
                <a:effectLst/>
                <a:uLnTx/>
                <a:uFillTx/>
                <a:latin typeface="Calibri (corpo)"/>
                <a:ea typeface="+mn-ea"/>
                <a:cs typeface="+mn-cs"/>
              </a:defRPr>
            </a:lvl2pPr>
            <a:lvl3pPr marL="538163" marR="0" indent="-182563" algn="just" defTabSz="914400" rtl="0" eaLnBrk="0" fontAlgn="base" latinLnBrk="0" hangingPunct="0">
              <a:lnSpc>
                <a:spcPct val="100000"/>
              </a:lnSpc>
              <a:spcBef>
                <a:spcPts val="600"/>
              </a:spcBef>
              <a:spcAft>
                <a:spcPct val="0"/>
              </a:spcAft>
              <a:buClr>
                <a:schemeClr val="accent1">
                  <a:lumMod val="50000"/>
                </a:schemeClr>
              </a:buClr>
              <a:buFont typeface="Wingdings" panose="05000000000000000000" pitchFamily="2" charset="2"/>
              <a:buChar char="ü"/>
              <a:tabLst/>
              <a:defRPr kumimoji="0" lang="it-IT" sz="1200" b="0" i="0" u="none" strike="noStrike" kern="0" cap="none" spc="0" normalizeH="0" baseline="0" noProof="0">
                <a:ln>
                  <a:noFill/>
                </a:ln>
                <a:solidFill>
                  <a:schemeClr val="tx1"/>
                </a:solidFill>
                <a:effectLst/>
                <a:uLnTx/>
                <a:uFillTx/>
                <a:latin typeface="Calibri (corpo)"/>
                <a:ea typeface="+mn-ea"/>
                <a:cs typeface="+mn-cs"/>
              </a:defRPr>
            </a:lvl3pPr>
            <a:lvl4pPr marL="576263" marR="0" indent="-198438"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smtClean="0">
                <a:ln>
                  <a:noFill/>
                </a:ln>
                <a:solidFill>
                  <a:schemeClr val="tx1"/>
                </a:solidFill>
                <a:effectLst/>
                <a:uLnTx/>
                <a:uFillTx/>
                <a:latin typeface="+mn-lt"/>
                <a:ea typeface="+mn-ea"/>
                <a:cs typeface="+mn-cs"/>
              </a:defRPr>
            </a:lvl4pPr>
            <a:lvl5pPr marL="760413" marR="0" indent="-182563"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dirty="0" smtClean="0">
                <a:ln>
                  <a:noFill/>
                </a:ln>
                <a:solidFill>
                  <a:schemeClr val="tx1"/>
                </a:solidFill>
                <a:effectLst/>
                <a:uLnTx/>
                <a:uFillTx/>
                <a:latin typeface="+mn-lt"/>
                <a:ea typeface="+mn-ea"/>
                <a:cs typeface="+mn-cs"/>
              </a:defRPr>
            </a:lvl5pPr>
            <a:lvl6pPr marL="1217613" indent="-182563" algn="l" rtl="0" fontAlgn="base">
              <a:spcBef>
                <a:spcPct val="20000"/>
              </a:spcBef>
              <a:spcAft>
                <a:spcPct val="0"/>
              </a:spcAft>
              <a:buClr>
                <a:schemeClr val="accent1"/>
              </a:buClr>
              <a:buChar char="–"/>
              <a:defRPr sz="1100">
                <a:solidFill>
                  <a:schemeClr val="tx1"/>
                </a:solidFill>
                <a:latin typeface="+mn-lt"/>
              </a:defRPr>
            </a:lvl6pPr>
            <a:lvl7pPr marL="1674813" indent="-182563" algn="l" rtl="0" fontAlgn="base">
              <a:spcBef>
                <a:spcPct val="20000"/>
              </a:spcBef>
              <a:spcAft>
                <a:spcPct val="0"/>
              </a:spcAft>
              <a:buClr>
                <a:schemeClr val="accent1"/>
              </a:buClr>
              <a:buChar char="–"/>
              <a:defRPr sz="1100">
                <a:solidFill>
                  <a:schemeClr val="tx1"/>
                </a:solidFill>
                <a:latin typeface="+mn-lt"/>
              </a:defRPr>
            </a:lvl7pPr>
            <a:lvl8pPr marL="2132013" indent="-182563" algn="l" rtl="0" fontAlgn="base">
              <a:spcBef>
                <a:spcPct val="20000"/>
              </a:spcBef>
              <a:spcAft>
                <a:spcPct val="0"/>
              </a:spcAft>
              <a:buClr>
                <a:schemeClr val="accent1"/>
              </a:buClr>
              <a:buChar char="–"/>
              <a:defRPr sz="1100">
                <a:solidFill>
                  <a:schemeClr val="tx1"/>
                </a:solidFill>
                <a:latin typeface="+mn-lt"/>
              </a:defRPr>
            </a:lvl8pPr>
            <a:lvl9pPr marL="2589213" indent="-182563" algn="l" rtl="0" fontAlgn="base">
              <a:spcBef>
                <a:spcPct val="20000"/>
              </a:spcBef>
              <a:spcAft>
                <a:spcPct val="0"/>
              </a:spcAft>
              <a:buClr>
                <a:schemeClr val="accent1"/>
              </a:buClr>
              <a:buChar char="–"/>
              <a:defRPr sz="1100">
                <a:solidFill>
                  <a:schemeClr val="tx1"/>
                </a:solidFill>
                <a:latin typeface="+mn-lt"/>
              </a:defRPr>
            </a:lvl9pPr>
          </a:lstStyle>
          <a:p>
            <a:pPr algn="l">
              <a:spcBef>
                <a:spcPts val="0"/>
              </a:spcBef>
            </a:pPr>
            <a:r>
              <a:rPr lang="it-IT" sz="1100" dirty="0">
                <a:solidFill>
                  <a:srgbClr val="492ED6"/>
                </a:solidFill>
                <a:latin typeface="+mn-lt"/>
              </a:rPr>
              <a:t>Closing dell’operazione di fusione nel primo trimestre 2023</a:t>
            </a:r>
          </a:p>
          <a:p>
            <a:pPr algn="l">
              <a:spcBef>
                <a:spcPts val="0"/>
              </a:spcBef>
            </a:pPr>
            <a:r>
              <a:rPr lang="it-IT" sz="1100" dirty="0">
                <a:solidFill>
                  <a:srgbClr val="492ED6"/>
                </a:solidFill>
                <a:latin typeface="+mn-lt"/>
              </a:rPr>
              <a:t>Aumento di capitale da 1,2 B€ delegato al CdA dall’assemblea dei soci per ampliare ulteriormente il perimetro Multiutility tramite il conferimento di altre utilities locali.</a:t>
            </a:r>
          </a:p>
          <a:p>
            <a:pPr algn="l">
              <a:spcBef>
                <a:spcPts val="0"/>
              </a:spcBef>
            </a:pPr>
            <a:r>
              <a:rPr lang="it-IT" sz="1100" dirty="0">
                <a:solidFill>
                  <a:srgbClr val="492ED6"/>
                </a:solidFill>
                <a:latin typeface="+mn-lt"/>
              </a:rPr>
              <a:t>Nomina del nuovo Consiglio di Amministrazione a giugno 2023</a:t>
            </a:r>
          </a:p>
          <a:p>
            <a:pPr algn="l">
              <a:spcBef>
                <a:spcPts val="0"/>
              </a:spcBef>
            </a:pPr>
            <a:r>
              <a:rPr lang="it-IT" sz="1100" dirty="0">
                <a:solidFill>
                  <a:srgbClr val="492ED6"/>
                </a:solidFill>
                <a:latin typeface="+mn-lt"/>
              </a:rPr>
              <a:t>Consolidamento Estra S.p.A.</a:t>
            </a:r>
          </a:p>
          <a:p>
            <a:pPr algn="l">
              <a:spcBef>
                <a:spcPts val="0"/>
              </a:spcBef>
            </a:pPr>
            <a:r>
              <a:rPr lang="it-IT" sz="1100" dirty="0">
                <a:solidFill>
                  <a:srgbClr val="492ED6"/>
                </a:solidFill>
                <a:latin typeface="+mn-lt"/>
              </a:rPr>
              <a:t>Approvazione Piano Industriale 2024-2028</a:t>
            </a:r>
          </a:p>
        </p:txBody>
      </p:sp>
      <p:sp>
        <p:nvSpPr>
          <p:cNvPr id="47" name="Segnaposto contenuto 2">
            <a:extLst>
              <a:ext uri="{FF2B5EF4-FFF2-40B4-BE49-F238E27FC236}">
                <a16:creationId xmlns:a16="http://schemas.microsoft.com/office/drawing/2014/main" id="{45F8AF84-EF2D-15E2-CED4-8B2448551CF8}"/>
              </a:ext>
            </a:extLst>
          </p:cNvPr>
          <p:cNvSpPr txBox="1">
            <a:spLocks/>
          </p:cNvSpPr>
          <p:nvPr/>
        </p:nvSpPr>
        <p:spPr>
          <a:xfrm>
            <a:off x="9416575" y="3425517"/>
            <a:ext cx="2094692" cy="2887617"/>
          </a:xfrm>
          <a:prstGeom prst="rect">
            <a:avLst/>
          </a:prstGeom>
          <a:ln>
            <a:noFill/>
          </a:ln>
        </p:spPr>
        <p:txBody>
          <a:bodyPr lIns="66462" rIns="66462"/>
          <a:lstStyle>
            <a:lvl1pPr marL="180000" marR="0" indent="-174625" algn="just" defTabSz="914400" rtl="0" eaLnBrk="0" fontAlgn="base" latinLnBrk="0" hangingPunct="0">
              <a:lnSpc>
                <a:spcPct val="100000"/>
              </a:lnSpc>
              <a:spcBef>
                <a:spcPts val="600"/>
              </a:spcBef>
              <a:spcAft>
                <a:spcPct val="0"/>
              </a:spcAft>
              <a:buClr>
                <a:schemeClr val="accent1">
                  <a:lumMod val="50000"/>
                </a:schemeClr>
              </a:buClr>
              <a:buSzPct val="100000"/>
              <a:buFontTx/>
              <a:buChar char="•"/>
              <a:tabLst/>
              <a:defRPr kumimoji="0" lang="it-IT" sz="1200" b="0" i="0" u="none" strike="noStrike" kern="0" cap="none" spc="0" normalizeH="0" baseline="0" noProof="0">
                <a:ln>
                  <a:noFill/>
                </a:ln>
                <a:solidFill>
                  <a:schemeClr val="tx1"/>
                </a:solidFill>
                <a:effectLst/>
                <a:uLnTx/>
                <a:uFillTx/>
                <a:latin typeface="Calibri (corpo)"/>
                <a:ea typeface="+mn-ea"/>
                <a:cs typeface="+mn-cs"/>
              </a:defRPr>
            </a:lvl1pPr>
            <a:lvl2pPr marL="366713" marR="0" indent="-190500" algn="just" defTabSz="914400" rtl="0" eaLnBrk="0" fontAlgn="base" latinLnBrk="0" hangingPunct="0">
              <a:lnSpc>
                <a:spcPct val="100000"/>
              </a:lnSpc>
              <a:spcBef>
                <a:spcPts val="600"/>
              </a:spcBef>
              <a:spcAft>
                <a:spcPct val="0"/>
              </a:spcAft>
              <a:buClr>
                <a:schemeClr val="accent1">
                  <a:lumMod val="50000"/>
                </a:schemeClr>
              </a:buClr>
              <a:buSzPct val="90000"/>
              <a:buFont typeface="Courier New" panose="02070309020205020404" pitchFamily="49" charset="0"/>
              <a:buChar char="o"/>
              <a:tabLst/>
              <a:defRPr kumimoji="0" lang="it-IT" sz="1200" b="0" i="0" u="none" strike="noStrike" kern="0" cap="none" spc="0" normalizeH="0" baseline="0" noProof="0">
                <a:ln>
                  <a:noFill/>
                </a:ln>
                <a:solidFill>
                  <a:schemeClr val="tx1"/>
                </a:solidFill>
                <a:effectLst/>
                <a:uLnTx/>
                <a:uFillTx/>
                <a:latin typeface="Calibri (corpo)"/>
                <a:ea typeface="+mn-ea"/>
                <a:cs typeface="+mn-cs"/>
              </a:defRPr>
            </a:lvl2pPr>
            <a:lvl3pPr marL="538163" marR="0" indent="-182563" algn="just" defTabSz="914400" rtl="0" eaLnBrk="0" fontAlgn="base" latinLnBrk="0" hangingPunct="0">
              <a:lnSpc>
                <a:spcPct val="100000"/>
              </a:lnSpc>
              <a:spcBef>
                <a:spcPts val="600"/>
              </a:spcBef>
              <a:spcAft>
                <a:spcPct val="0"/>
              </a:spcAft>
              <a:buClr>
                <a:schemeClr val="accent1">
                  <a:lumMod val="50000"/>
                </a:schemeClr>
              </a:buClr>
              <a:buFont typeface="Wingdings" panose="05000000000000000000" pitchFamily="2" charset="2"/>
              <a:buChar char="ü"/>
              <a:tabLst/>
              <a:defRPr kumimoji="0" lang="it-IT" sz="1200" b="0" i="0" u="none" strike="noStrike" kern="0" cap="none" spc="0" normalizeH="0" baseline="0" noProof="0">
                <a:ln>
                  <a:noFill/>
                </a:ln>
                <a:solidFill>
                  <a:schemeClr val="tx1"/>
                </a:solidFill>
                <a:effectLst/>
                <a:uLnTx/>
                <a:uFillTx/>
                <a:latin typeface="Calibri (corpo)"/>
                <a:ea typeface="+mn-ea"/>
                <a:cs typeface="+mn-cs"/>
              </a:defRPr>
            </a:lvl3pPr>
            <a:lvl4pPr marL="576263" marR="0" indent="-198438"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smtClean="0">
                <a:ln>
                  <a:noFill/>
                </a:ln>
                <a:solidFill>
                  <a:schemeClr val="tx1"/>
                </a:solidFill>
                <a:effectLst/>
                <a:uLnTx/>
                <a:uFillTx/>
                <a:latin typeface="+mn-lt"/>
                <a:ea typeface="+mn-ea"/>
                <a:cs typeface="+mn-cs"/>
              </a:defRPr>
            </a:lvl4pPr>
            <a:lvl5pPr marL="760413" marR="0" indent="-182563"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dirty="0" smtClean="0">
                <a:ln>
                  <a:noFill/>
                </a:ln>
                <a:solidFill>
                  <a:schemeClr val="tx1"/>
                </a:solidFill>
                <a:effectLst/>
                <a:uLnTx/>
                <a:uFillTx/>
                <a:latin typeface="+mn-lt"/>
                <a:ea typeface="+mn-ea"/>
                <a:cs typeface="+mn-cs"/>
              </a:defRPr>
            </a:lvl5pPr>
            <a:lvl6pPr marL="1217613" indent="-182563" algn="l" rtl="0" fontAlgn="base">
              <a:spcBef>
                <a:spcPct val="20000"/>
              </a:spcBef>
              <a:spcAft>
                <a:spcPct val="0"/>
              </a:spcAft>
              <a:buClr>
                <a:schemeClr val="accent1"/>
              </a:buClr>
              <a:buChar char="–"/>
              <a:defRPr sz="1100">
                <a:solidFill>
                  <a:schemeClr val="tx1"/>
                </a:solidFill>
                <a:latin typeface="+mn-lt"/>
              </a:defRPr>
            </a:lvl6pPr>
            <a:lvl7pPr marL="1674813" indent="-182563" algn="l" rtl="0" fontAlgn="base">
              <a:spcBef>
                <a:spcPct val="20000"/>
              </a:spcBef>
              <a:spcAft>
                <a:spcPct val="0"/>
              </a:spcAft>
              <a:buClr>
                <a:schemeClr val="accent1"/>
              </a:buClr>
              <a:buChar char="–"/>
              <a:defRPr sz="1100">
                <a:solidFill>
                  <a:schemeClr val="tx1"/>
                </a:solidFill>
                <a:latin typeface="+mn-lt"/>
              </a:defRPr>
            </a:lvl7pPr>
            <a:lvl8pPr marL="2132013" indent="-182563" algn="l" rtl="0" fontAlgn="base">
              <a:spcBef>
                <a:spcPct val="20000"/>
              </a:spcBef>
              <a:spcAft>
                <a:spcPct val="0"/>
              </a:spcAft>
              <a:buClr>
                <a:schemeClr val="accent1"/>
              </a:buClr>
              <a:buChar char="–"/>
              <a:defRPr sz="1100">
                <a:solidFill>
                  <a:schemeClr val="tx1"/>
                </a:solidFill>
                <a:latin typeface="+mn-lt"/>
              </a:defRPr>
            </a:lvl8pPr>
            <a:lvl9pPr marL="2589213" indent="-182563" algn="l" rtl="0" fontAlgn="base">
              <a:spcBef>
                <a:spcPct val="20000"/>
              </a:spcBef>
              <a:spcAft>
                <a:spcPct val="0"/>
              </a:spcAft>
              <a:buClr>
                <a:schemeClr val="accent1"/>
              </a:buClr>
              <a:buChar char="–"/>
              <a:defRPr sz="1100">
                <a:solidFill>
                  <a:schemeClr val="tx1"/>
                </a:solidFill>
                <a:latin typeface="+mn-lt"/>
              </a:defRPr>
            </a:lvl9pPr>
          </a:lstStyle>
          <a:p>
            <a:pPr algn="l">
              <a:spcBef>
                <a:spcPts val="0"/>
              </a:spcBef>
            </a:pPr>
            <a:r>
              <a:rPr lang="it-IT" sz="1100" dirty="0">
                <a:solidFill>
                  <a:srgbClr val="492ED6"/>
                </a:solidFill>
                <a:latin typeface="+mn-lt"/>
              </a:rPr>
              <a:t>Conferimento in Multiutility di AER S.p.A. e GIDA S.p.A., attive rispettivamente nella raccolta dei rifiuti (30 M€ di ricavi) e nel trattamento di acque industriali (20 €M ricavi)</a:t>
            </a:r>
          </a:p>
          <a:p>
            <a:pPr algn="l">
              <a:spcBef>
                <a:spcPts val="0"/>
              </a:spcBef>
            </a:pPr>
            <a:r>
              <a:rPr lang="it-IT" sz="1100" dirty="0">
                <a:solidFill>
                  <a:srgbClr val="492ED6"/>
                </a:solidFill>
                <a:latin typeface="+mn-lt"/>
              </a:rPr>
              <a:t>Costituzione dei comitati controllo e rischi, remunerazione e nomine, e operazioni parti correlate</a:t>
            </a:r>
          </a:p>
          <a:p>
            <a:pPr algn="l">
              <a:spcBef>
                <a:spcPts val="0"/>
              </a:spcBef>
            </a:pPr>
            <a:r>
              <a:rPr lang="it-IT" sz="1100" dirty="0">
                <a:solidFill>
                  <a:srgbClr val="492ED6"/>
                </a:solidFill>
                <a:latin typeface="+mn-lt"/>
              </a:rPr>
              <a:t>Consolidamento Publiacqua S.p.A.</a:t>
            </a:r>
          </a:p>
          <a:p>
            <a:pPr algn="l">
              <a:spcBef>
                <a:spcPts val="0"/>
              </a:spcBef>
            </a:pPr>
            <a:r>
              <a:rPr lang="it-IT" sz="1100" dirty="0">
                <a:solidFill>
                  <a:srgbClr val="492ED6"/>
                </a:solidFill>
                <a:latin typeface="+mn-lt"/>
              </a:rPr>
              <a:t>Rifinanziamento del debito Multiutility e nuove risorse finanziarie per 1 B€ </a:t>
            </a:r>
          </a:p>
        </p:txBody>
      </p:sp>
      <p:sp>
        <p:nvSpPr>
          <p:cNvPr id="18" name="Titolo 2">
            <a:extLst>
              <a:ext uri="{FF2B5EF4-FFF2-40B4-BE49-F238E27FC236}">
                <a16:creationId xmlns:a16="http://schemas.microsoft.com/office/drawing/2014/main" id="{0076223F-9CFD-A6BF-5755-6CDDDCD44BD9}"/>
              </a:ext>
            </a:extLst>
          </p:cNvPr>
          <p:cNvSpPr txBox="1">
            <a:spLocks/>
          </p:cNvSpPr>
          <p:nvPr/>
        </p:nvSpPr>
        <p:spPr>
          <a:xfrm>
            <a:off x="576001" y="314345"/>
            <a:ext cx="9714173" cy="1462708"/>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Le tappe del progetto Multiutility</a:t>
            </a:r>
          </a:p>
        </p:txBody>
      </p:sp>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BE8F10C5-5A8B-93C6-5CE5-9A1E6D1E3DC8}"/>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4" name="Rettangolo 13">
            <a:extLst>
              <a:ext uri="{FF2B5EF4-FFF2-40B4-BE49-F238E27FC236}">
                <a16:creationId xmlns:a16="http://schemas.microsoft.com/office/drawing/2014/main" id="{B1BCE322-AE4D-9931-9FB4-684132516DC6}"/>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6" name="Elemento grafico 25">
            <a:extLst>
              <a:ext uri="{FF2B5EF4-FFF2-40B4-BE49-F238E27FC236}">
                <a16:creationId xmlns:a16="http://schemas.microsoft.com/office/drawing/2014/main" id="{F7DB3359-0F4C-41C8-F2D0-31F6B8AE2A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37E3776F-272F-E551-F6A1-C8CE581EE3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4F2C912E-F29A-B7C3-F849-DAA5AB20FD7C}"/>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52255C9D-994B-F3BB-DF27-2327806D1303}"/>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10</a:t>
            </a:fld>
            <a:endParaRPr lang="it-IT" sz="1600" spc="-50" dirty="0">
              <a:solidFill>
                <a:srgbClr val="460073"/>
              </a:solidFill>
              <a:latin typeface="+mn-lt"/>
            </a:endParaRPr>
          </a:p>
        </p:txBody>
      </p:sp>
      <p:sp>
        <p:nvSpPr>
          <p:cNvPr id="49" name="AutoShape 5">
            <a:extLst>
              <a:ext uri="{FF2B5EF4-FFF2-40B4-BE49-F238E27FC236}">
                <a16:creationId xmlns:a16="http://schemas.microsoft.com/office/drawing/2014/main" id="{15DAB5FC-3D71-5572-5A86-B6144C1A683B}"/>
              </a:ext>
            </a:extLst>
          </p:cNvPr>
          <p:cNvSpPr>
            <a:spLocks noChangeAspect="1"/>
          </p:cNvSpPr>
          <p:nvPr/>
        </p:nvSpPr>
        <p:spPr bwMode="auto">
          <a:xfrm>
            <a:off x="5675510" y="4028489"/>
            <a:ext cx="716845" cy="63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it-IT">
              <a:latin typeface="+mn-lt"/>
            </a:endParaRPr>
          </a:p>
        </p:txBody>
      </p:sp>
      <p:sp>
        <p:nvSpPr>
          <p:cNvPr id="52" name="AutoShape 33">
            <a:extLst>
              <a:ext uri="{FF2B5EF4-FFF2-40B4-BE49-F238E27FC236}">
                <a16:creationId xmlns:a16="http://schemas.microsoft.com/office/drawing/2014/main" id="{D9AB0AE1-E1AE-9EB1-1744-03AEAB190F43}"/>
              </a:ext>
            </a:extLst>
          </p:cNvPr>
          <p:cNvSpPr>
            <a:spLocks noChangeAspect="1" noChangeArrowheads="1" noTextEdit="1"/>
          </p:cNvSpPr>
          <p:nvPr/>
        </p:nvSpPr>
        <p:spPr bwMode="auto">
          <a:xfrm>
            <a:off x="5675510" y="5371736"/>
            <a:ext cx="716735" cy="63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it-IT">
              <a:latin typeface="Trebuchet MS" panose="020B0603020202020204" pitchFamily="34" charset="0"/>
            </a:endParaRPr>
          </a:p>
        </p:txBody>
      </p:sp>
      <p:cxnSp>
        <p:nvCxnSpPr>
          <p:cNvPr id="2" name="Connettore diritto 39">
            <a:extLst>
              <a:ext uri="{FF2B5EF4-FFF2-40B4-BE49-F238E27FC236}">
                <a16:creationId xmlns:a16="http://schemas.microsoft.com/office/drawing/2014/main" id="{A24D20B8-D482-6316-D03E-C8274F183833}"/>
              </a:ext>
            </a:extLst>
          </p:cNvPr>
          <p:cNvCxnSpPr>
            <a:cxnSpLocks/>
          </p:cNvCxnSpPr>
          <p:nvPr/>
        </p:nvCxnSpPr>
        <p:spPr>
          <a:xfrm>
            <a:off x="10366573" y="2228354"/>
            <a:ext cx="0" cy="49879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 name="Connettore diritto 9">
            <a:extLst>
              <a:ext uri="{FF2B5EF4-FFF2-40B4-BE49-F238E27FC236}">
                <a16:creationId xmlns:a16="http://schemas.microsoft.com/office/drawing/2014/main" id="{827A227D-CF87-D3EF-21F4-D96605050AE4}"/>
              </a:ext>
            </a:extLst>
          </p:cNvPr>
          <p:cNvCxnSpPr>
            <a:cxnSpLocks/>
          </p:cNvCxnSpPr>
          <p:nvPr/>
        </p:nvCxnSpPr>
        <p:spPr>
          <a:xfrm>
            <a:off x="2031841" y="2199796"/>
            <a:ext cx="0" cy="50400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 name="Connettore diritto 10">
            <a:extLst>
              <a:ext uri="{FF2B5EF4-FFF2-40B4-BE49-F238E27FC236}">
                <a16:creationId xmlns:a16="http://schemas.microsoft.com/office/drawing/2014/main" id="{3BFD05B2-5D63-31F5-812E-60D3E9A84761}"/>
              </a:ext>
            </a:extLst>
          </p:cNvPr>
          <p:cNvCxnSpPr>
            <a:cxnSpLocks/>
          </p:cNvCxnSpPr>
          <p:nvPr/>
        </p:nvCxnSpPr>
        <p:spPr>
          <a:xfrm>
            <a:off x="4115523" y="2199796"/>
            <a:ext cx="0" cy="50400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6" name="Connettore diritto 11">
            <a:extLst>
              <a:ext uri="{FF2B5EF4-FFF2-40B4-BE49-F238E27FC236}">
                <a16:creationId xmlns:a16="http://schemas.microsoft.com/office/drawing/2014/main" id="{4BE2E2B9-0BC5-600C-B5B1-198ABB034BD9}"/>
              </a:ext>
            </a:extLst>
          </p:cNvPr>
          <p:cNvCxnSpPr>
            <a:cxnSpLocks/>
          </p:cNvCxnSpPr>
          <p:nvPr/>
        </p:nvCxnSpPr>
        <p:spPr>
          <a:xfrm>
            <a:off x="6199205" y="2199796"/>
            <a:ext cx="0" cy="50400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9" name="Connettore diritto 12">
            <a:extLst>
              <a:ext uri="{FF2B5EF4-FFF2-40B4-BE49-F238E27FC236}">
                <a16:creationId xmlns:a16="http://schemas.microsoft.com/office/drawing/2014/main" id="{A79D78F3-5F1F-9910-A605-C234E20C3D47}"/>
              </a:ext>
            </a:extLst>
          </p:cNvPr>
          <p:cNvCxnSpPr>
            <a:cxnSpLocks/>
          </p:cNvCxnSpPr>
          <p:nvPr/>
        </p:nvCxnSpPr>
        <p:spPr>
          <a:xfrm>
            <a:off x="8282887" y="2199796"/>
            <a:ext cx="0" cy="50400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1" name="Rectangle 17">
            <a:extLst>
              <a:ext uri="{FF2B5EF4-FFF2-40B4-BE49-F238E27FC236}">
                <a16:creationId xmlns:a16="http://schemas.microsoft.com/office/drawing/2014/main" id="{00E8A052-0A99-579F-48EE-AC3B6CAD7924}"/>
              </a:ext>
            </a:extLst>
          </p:cNvPr>
          <p:cNvSpPr>
            <a:spLocks noChangeArrowheads="1"/>
          </p:cNvSpPr>
          <p:nvPr/>
        </p:nvSpPr>
        <p:spPr bwMode="auto">
          <a:xfrm>
            <a:off x="788664" y="2101910"/>
            <a:ext cx="10773336" cy="204750"/>
          </a:xfrm>
          <a:prstGeom prst="homePlate">
            <a:avLst>
              <a:gd name="adj" fmla="val 95069"/>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reflection blurRad="6350" stA="52000" endA="300" endPos="35000" dir="5400000" sy="-100000" algn="bl" rotWithShape="0"/>
          </a:effectLst>
        </p:spPr>
        <p:txBody>
          <a:bodyPr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defTabSz="401142" rtl="0"/>
            <a:endParaRPr lang="it-IT" altLang="en-US" sz="1138">
              <a:solidFill>
                <a:schemeClr val="bg1"/>
              </a:solidFill>
              <a:latin typeface="Trebuchet MS" panose="020B0603020202020204" pitchFamily="34" charset="0"/>
            </a:endParaRPr>
          </a:p>
        </p:txBody>
      </p:sp>
      <p:sp>
        <p:nvSpPr>
          <p:cNvPr id="13" name="Rectangle 23">
            <a:extLst>
              <a:ext uri="{FF2B5EF4-FFF2-40B4-BE49-F238E27FC236}">
                <a16:creationId xmlns:a16="http://schemas.microsoft.com/office/drawing/2014/main" id="{A9EAE283-1A8D-8623-7139-FE7A237501C9}"/>
              </a:ext>
            </a:extLst>
          </p:cNvPr>
          <p:cNvSpPr>
            <a:spLocks noChangeArrowheads="1"/>
          </p:cNvSpPr>
          <p:nvPr/>
        </p:nvSpPr>
        <p:spPr bwMode="auto">
          <a:xfrm>
            <a:off x="630000" y="1920987"/>
            <a:ext cx="720000" cy="540000"/>
          </a:xfrm>
          <a:prstGeom prst="rect">
            <a:avLst/>
          </a:prstGeom>
          <a:solidFill>
            <a:schemeClr val="bg1">
              <a:lumMod val="95000"/>
            </a:schemeClr>
          </a:solidFill>
          <a:ln w="9525" algn="ctr">
            <a:solidFill>
              <a:schemeClr val="tx2"/>
            </a:solidFill>
            <a:miter lim="800000"/>
            <a:headEnd/>
            <a:tailEnd/>
          </a:ln>
          <a:effectLst>
            <a:glow rad="104655">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dirty="0">
                <a:solidFill>
                  <a:srgbClr val="492ED6"/>
                </a:solidFill>
                <a:latin typeface="+mn-lt"/>
              </a:rPr>
              <a:t>2020</a:t>
            </a:r>
          </a:p>
        </p:txBody>
      </p:sp>
      <p:sp>
        <p:nvSpPr>
          <p:cNvPr id="15" name="Rectangle 23">
            <a:extLst>
              <a:ext uri="{FF2B5EF4-FFF2-40B4-BE49-F238E27FC236}">
                <a16:creationId xmlns:a16="http://schemas.microsoft.com/office/drawing/2014/main" id="{2B3DE229-CEB0-A677-90EB-F01E4460E65D}"/>
              </a:ext>
            </a:extLst>
          </p:cNvPr>
          <p:cNvSpPr>
            <a:spLocks noChangeArrowheads="1"/>
          </p:cNvSpPr>
          <p:nvPr/>
        </p:nvSpPr>
        <p:spPr bwMode="auto">
          <a:xfrm>
            <a:off x="2713682" y="1920987"/>
            <a:ext cx="720000" cy="540000"/>
          </a:xfrm>
          <a:prstGeom prst="rect">
            <a:avLst/>
          </a:prstGeom>
          <a:solidFill>
            <a:schemeClr val="bg1">
              <a:lumMod val="95000"/>
            </a:schemeClr>
          </a:solidFill>
          <a:ln w="9525" algn="ctr">
            <a:solidFill>
              <a:schemeClr val="tx2"/>
            </a:solidFill>
            <a:miter lim="800000"/>
            <a:headEnd/>
            <a:tailEnd/>
          </a:ln>
          <a:effectLst>
            <a:glow rad="104655">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a:solidFill>
                  <a:srgbClr val="492ED6"/>
                </a:solidFill>
                <a:latin typeface="+mn-lt"/>
              </a:rPr>
              <a:t>2021</a:t>
            </a:r>
          </a:p>
        </p:txBody>
      </p:sp>
      <p:sp>
        <p:nvSpPr>
          <p:cNvPr id="16" name="Rectangle 23">
            <a:extLst>
              <a:ext uri="{FF2B5EF4-FFF2-40B4-BE49-F238E27FC236}">
                <a16:creationId xmlns:a16="http://schemas.microsoft.com/office/drawing/2014/main" id="{79235518-6A33-35AE-B422-B8493F9FC3DE}"/>
              </a:ext>
            </a:extLst>
          </p:cNvPr>
          <p:cNvSpPr>
            <a:spLocks noChangeArrowheads="1"/>
          </p:cNvSpPr>
          <p:nvPr/>
        </p:nvSpPr>
        <p:spPr bwMode="auto">
          <a:xfrm>
            <a:off x="4797364" y="1920987"/>
            <a:ext cx="720000" cy="540000"/>
          </a:xfrm>
          <a:prstGeom prst="rect">
            <a:avLst/>
          </a:prstGeom>
          <a:solidFill>
            <a:schemeClr val="bg1">
              <a:lumMod val="95000"/>
            </a:schemeClr>
          </a:solidFill>
          <a:ln w="9525" algn="ctr">
            <a:solidFill>
              <a:schemeClr val="tx2"/>
            </a:solidFill>
            <a:miter lim="800000"/>
            <a:headEnd/>
            <a:tailEnd/>
          </a:ln>
          <a:effectLst>
            <a:glow rad="104655">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a:solidFill>
                  <a:srgbClr val="492ED6"/>
                </a:solidFill>
                <a:latin typeface="+mn-lt"/>
              </a:rPr>
              <a:t>2022</a:t>
            </a:r>
          </a:p>
        </p:txBody>
      </p:sp>
      <p:sp>
        <p:nvSpPr>
          <p:cNvPr id="17" name="Rectangle 23">
            <a:extLst>
              <a:ext uri="{FF2B5EF4-FFF2-40B4-BE49-F238E27FC236}">
                <a16:creationId xmlns:a16="http://schemas.microsoft.com/office/drawing/2014/main" id="{06DA70E9-E06B-DAC6-B6A0-6B4580CA36A9}"/>
              </a:ext>
            </a:extLst>
          </p:cNvPr>
          <p:cNvSpPr>
            <a:spLocks noChangeArrowheads="1"/>
          </p:cNvSpPr>
          <p:nvPr/>
        </p:nvSpPr>
        <p:spPr bwMode="auto">
          <a:xfrm>
            <a:off x="6881046" y="1920987"/>
            <a:ext cx="720000" cy="540000"/>
          </a:xfrm>
          <a:prstGeom prst="rect">
            <a:avLst/>
          </a:prstGeom>
          <a:solidFill>
            <a:schemeClr val="bg1">
              <a:lumMod val="95000"/>
            </a:schemeClr>
          </a:solidFill>
          <a:ln w="9525" algn="ctr">
            <a:solidFill>
              <a:schemeClr val="tx2"/>
            </a:solidFill>
            <a:miter lim="800000"/>
            <a:headEnd/>
            <a:tailEnd/>
          </a:ln>
          <a:effectLst>
            <a:glow rad="104655">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a:solidFill>
                  <a:srgbClr val="492ED6"/>
                </a:solidFill>
                <a:latin typeface="+mn-lt"/>
              </a:rPr>
              <a:t>2023</a:t>
            </a:r>
          </a:p>
        </p:txBody>
      </p:sp>
      <p:sp>
        <p:nvSpPr>
          <p:cNvPr id="19" name="Ovale 18">
            <a:extLst>
              <a:ext uri="{FF2B5EF4-FFF2-40B4-BE49-F238E27FC236}">
                <a16:creationId xmlns:a16="http://schemas.microsoft.com/office/drawing/2014/main" id="{8E82D3E3-727E-E046-7F0D-F583A108B91D}"/>
              </a:ext>
            </a:extLst>
          </p:cNvPr>
          <p:cNvSpPr/>
          <p:nvPr/>
        </p:nvSpPr>
        <p:spPr bwMode="auto">
          <a:xfrm>
            <a:off x="1751202" y="2717935"/>
            <a:ext cx="576000" cy="57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noFill/>
            <a:miter lim="800000"/>
            <a:headEnd type="none" w="sm" len="sm"/>
            <a:tailEnd type="none" w="sm" len="sm"/>
          </a:ln>
          <a:effectLst>
            <a:reflection blurRad="6350" stA="52000" endA="300" endPos="35000" dir="5400000" sy="-100000" algn="bl" rotWithShape="0"/>
          </a:effectLst>
        </p:spPr>
        <p:txBody>
          <a:bodyPr wrap="square" tIns="0" rtlCol="0" anchor="ctr">
            <a:spAutoFit/>
          </a:bodyPr>
          <a:lstStyle/>
          <a:p>
            <a:pPr marL="190500" indent="-190500" algn="ctr" defTabSz="762000" rtl="0" eaLnBrk="0" hangingPunct="0">
              <a:spcBef>
                <a:spcPct val="55000"/>
              </a:spcBef>
              <a:buClr>
                <a:schemeClr val="accent1"/>
              </a:buClr>
              <a:buSzPct val="85000"/>
              <a:buFont typeface="Wingdings" pitchFamily="2" charset="2"/>
              <a:buNone/>
              <a:tabLst>
                <a:tab pos="762000" algn="l"/>
              </a:tabLst>
            </a:pPr>
            <a:endParaRPr lang="it-IT" sz="1400">
              <a:solidFill>
                <a:srgbClr val="163E7B"/>
              </a:solidFill>
              <a:latin typeface="Trebuchet MS" panose="020B0603020202020204" pitchFamily="34" charset="0"/>
              <a:ea typeface="Gulim" pitchFamily="34" charset="-127"/>
            </a:endParaRPr>
          </a:p>
        </p:txBody>
      </p:sp>
      <p:pic>
        <p:nvPicPr>
          <p:cNvPr id="20" name="Elemento grafico 19" descr="Buona idea con riempimento a tinta unita">
            <a:extLst>
              <a:ext uri="{FF2B5EF4-FFF2-40B4-BE49-F238E27FC236}">
                <a16:creationId xmlns:a16="http://schemas.microsoft.com/office/drawing/2014/main" id="{E21ED1EC-949B-CC38-0214-74F9513CE3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32313" y="2776454"/>
            <a:ext cx="462754" cy="462754"/>
          </a:xfrm>
          <a:prstGeom prst="rect">
            <a:avLst/>
          </a:prstGeom>
        </p:spPr>
      </p:pic>
      <p:sp>
        <p:nvSpPr>
          <p:cNvPr id="21" name="Ovale 20">
            <a:extLst>
              <a:ext uri="{FF2B5EF4-FFF2-40B4-BE49-F238E27FC236}">
                <a16:creationId xmlns:a16="http://schemas.microsoft.com/office/drawing/2014/main" id="{1D70307D-46F1-8DA0-951F-10B38C5D69C4}"/>
              </a:ext>
            </a:extLst>
          </p:cNvPr>
          <p:cNvSpPr/>
          <p:nvPr/>
        </p:nvSpPr>
        <p:spPr bwMode="auto">
          <a:xfrm>
            <a:off x="3826805" y="2717935"/>
            <a:ext cx="576000" cy="57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noFill/>
            <a:miter lim="800000"/>
            <a:headEnd type="none" w="sm" len="sm"/>
            <a:tailEnd type="none" w="sm" len="sm"/>
          </a:ln>
          <a:effectLst>
            <a:reflection blurRad="6350" stA="52000" endA="300" endPos="35000" dir="5400000" sy="-100000" algn="bl" rotWithShape="0"/>
          </a:effectLst>
        </p:spPr>
        <p:txBody>
          <a:bodyPr wrap="square" tIns="0" rtlCol="0" anchor="ctr">
            <a:spAutoFit/>
          </a:bodyPr>
          <a:lstStyle/>
          <a:p>
            <a:pPr marL="190500" indent="-190500" algn="ctr" defTabSz="762000" rtl="0" eaLnBrk="0" hangingPunct="0">
              <a:spcBef>
                <a:spcPct val="55000"/>
              </a:spcBef>
              <a:buClr>
                <a:schemeClr val="accent1"/>
              </a:buClr>
              <a:buSzPct val="85000"/>
              <a:buFont typeface="Wingdings" pitchFamily="2" charset="2"/>
              <a:buNone/>
              <a:tabLst>
                <a:tab pos="762000" algn="l"/>
              </a:tabLst>
            </a:pPr>
            <a:endParaRPr lang="it-IT" sz="1400">
              <a:solidFill>
                <a:srgbClr val="163E7B"/>
              </a:solidFill>
              <a:latin typeface="Trebuchet MS" panose="020B0603020202020204" pitchFamily="34" charset="0"/>
              <a:ea typeface="Gulim" pitchFamily="34" charset="-127"/>
            </a:endParaRPr>
          </a:p>
        </p:txBody>
      </p:sp>
      <p:pic>
        <p:nvPicPr>
          <p:cNvPr id="24" name="Elemento grafico 23" descr="Play con riempimento a tinta unita">
            <a:extLst>
              <a:ext uri="{FF2B5EF4-FFF2-40B4-BE49-F238E27FC236}">
                <a16:creationId xmlns:a16="http://schemas.microsoft.com/office/drawing/2014/main" id="{952C3147-72B8-A330-0B68-10FD59FB17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27081" y="2774558"/>
            <a:ext cx="462754" cy="462754"/>
          </a:xfrm>
          <a:prstGeom prst="rect">
            <a:avLst/>
          </a:prstGeom>
        </p:spPr>
      </p:pic>
      <p:sp>
        <p:nvSpPr>
          <p:cNvPr id="25" name="Ovale 24">
            <a:extLst>
              <a:ext uri="{FF2B5EF4-FFF2-40B4-BE49-F238E27FC236}">
                <a16:creationId xmlns:a16="http://schemas.microsoft.com/office/drawing/2014/main" id="{4626EE11-0DE9-2FF7-973A-943D6A591DE3}"/>
              </a:ext>
            </a:extLst>
          </p:cNvPr>
          <p:cNvSpPr/>
          <p:nvPr/>
        </p:nvSpPr>
        <p:spPr bwMode="auto">
          <a:xfrm>
            <a:off x="8000748" y="2717935"/>
            <a:ext cx="576000" cy="57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noFill/>
            <a:miter lim="800000"/>
            <a:headEnd type="none" w="sm" len="sm"/>
            <a:tailEnd type="none" w="sm" len="sm"/>
          </a:ln>
          <a:effectLst>
            <a:reflection blurRad="6350" stA="52000" endA="300" endPos="35000" dir="5400000" sy="-100000" algn="bl" rotWithShape="0"/>
          </a:effectLst>
        </p:spPr>
        <p:txBody>
          <a:bodyPr wrap="square" tIns="0" rtlCol="0" anchor="ctr">
            <a:spAutoFit/>
          </a:bodyPr>
          <a:lstStyle/>
          <a:p>
            <a:pPr marL="190500" indent="-190500" algn="ctr" defTabSz="762000" rtl="0" eaLnBrk="0" hangingPunct="0">
              <a:spcBef>
                <a:spcPct val="55000"/>
              </a:spcBef>
              <a:buClr>
                <a:schemeClr val="accent1"/>
              </a:buClr>
              <a:buSzPct val="85000"/>
              <a:buFont typeface="Wingdings" pitchFamily="2" charset="2"/>
              <a:buNone/>
              <a:tabLst>
                <a:tab pos="762000" algn="l"/>
              </a:tabLst>
            </a:pPr>
            <a:endParaRPr lang="it-IT" sz="1400">
              <a:solidFill>
                <a:srgbClr val="163E7B"/>
              </a:solidFill>
              <a:latin typeface="Trebuchet MS" panose="020B0603020202020204" pitchFamily="34" charset="0"/>
              <a:ea typeface="Gulim" pitchFamily="34" charset="-127"/>
            </a:endParaRPr>
          </a:p>
        </p:txBody>
      </p:sp>
      <p:pic>
        <p:nvPicPr>
          <p:cNvPr id="28" name="Elemento grafico 27" descr="Stretta di mano con riempimento a tinta unita">
            <a:extLst>
              <a:ext uri="{FF2B5EF4-FFF2-40B4-BE49-F238E27FC236}">
                <a16:creationId xmlns:a16="http://schemas.microsoft.com/office/drawing/2014/main" id="{19631F3A-274D-F254-872C-E5069905E0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51510" y="2774558"/>
            <a:ext cx="462754" cy="462754"/>
          </a:xfrm>
          <a:prstGeom prst="rect">
            <a:avLst/>
          </a:prstGeom>
        </p:spPr>
      </p:pic>
      <p:sp>
        <p:nvSpPr>
          <p:cNvPr id="29" name="Ovale 28">
            <a:extLst>
              <a:ext uri="{FF2B5EF4-FFF2-40B4-BE49-F238E27FC236}">
                <a16:creationId xmlns:a16="http://schemas.microsoft.com/office/drawing/2014/main" id="{C4532D7A-20A7-5804-BC6B-7E7C3CF49BE6}"/>
              </a:ext>
            </a:extLst>
          </p:cNvPr>
          <p:cNvSpPr/>
          <p:nvPr/>
        </p:nvSpPr>
        <p:spPr bwMode="auto">
          <a:xfrm>
            <a:off x="5918617" y="2717935"/>
            <a:ext cx="576000" cy="57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noFill/>
            <a:miter lim="800000"/>
            <a:headEnd type="none" w="sm" len="sm"/>
            <a:tailEnd type="none" w="sm" len="sm"/>
          </a:ln>
          <a:effectLst>
            <a:reflection blurRad="6350" stA="52000" endA="300" endPos="35000" dir="5400000" sy="-100000" algn="bl" rotWithShape="0"/>
          </a:effectLst>
        </p:spPr>
        <p:txBody>
          <a:bodyPr wrap="square" tIns="0" rtlCol="0" anchor="ctr">
            <a:spAutoFit/>
          </a:bodyPr>
          <a:lstStyle/>
          <a:p>
            <a:pPr marL="190500" indent="-190500" algn="ctr" defTabSz="762000" rtl="0" eaLnBrk="0" hangingPunct="0">
              <a:spcBef>
                <a:spcPct val="55000"/>
              </a:spcBef>
              <a:buClr>
                <a:schemeClr val="accent1"/>
              </a:buClr>
              <a:buSzPct val="85000"/>
              <a:buFont typeface="Wingdings" pitchFamily="2" charset="2"/>
              <a:buNone/>
              <a:tabLst>
                <a:tab pos="762000" algn="l"/>
              </a:tabLst>
            </a:pPr>
            <a:endParaRPr lang="it-IT" sz="1400">
              <a:solidFill>
                <a:srgbClr val="163E7B"/>
              </a:solidFill>
              <a:latin typeface="Trebuchet MS" panose="020B0603020202020204" pitchFamily="34" charset="0"/>
              <a:ea typeface="Gulim" pitchFamily="34" charset="-127"/>
            </a:endParaRPr>
          </a:p>
        </p:txBody>
      </p:sp>
      <p:pic>
        <p:nvPicPr>
          <p:cNvPr id="30" name="Elemento grafico 29" descr="Flusso di lavoro con riempimento a tinta unita">
            <a:extLst>
              <a:ext uri="{FF2B5EF4-FFF2-40B4-BE49-F238E27FC236}">
                <a16:creationId xmlns:a16="http://schemas.microsoft.com/office/drawing/2014/main" id="{067AE356-6334-5F34-2C90-81E7C7313B2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75240" y="2774558"/>
            <a:ext cx="462754" cy="462754"/>
          </a:xfrm>
          <a:prstGeom prst="rect">
            <a:avLst/>
          </a:prstGeom>
        </p:spPr>
      </p:pic>
      <p:sp>
        <p:nvSpPr>
          <p:cNvPr id="31" name="Ovale 41">
            <a:extLst>
              <a:ext uri="{FF2B5EF4-FFF2-40B4-BE49-F238E27FC236}">
                <a16:creationId xmlns:a16="http://schemas.microsoft.com/office/drawing/2014/main" id="{6ACBA9B4-6DA1-7E8D-3977-8057FC536146}"/>
              </a:ext>
            </a:extLst>
          </p:cNvPr>
          <p:cNvSpPr/>
          <p:nvPr/>
        </p:nvSpPr>
        <p:spPr bwMode="auto">
          <a:xfrm>
            <a:off x="10084613" y="2717935"/>
            <a:ext cx="576000" cy="57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noFill/>
            <a:miter lim="800000"/>
            <a:headEnd type="none" w="sm" len="sm"/>
            <a:tailEnd type="none" w="sm" len="sm"/>
          </a:ln>
          <a:effectLst>
            <a:reflection blurRad="6350" stA="52000" endA="300" endPos="35000" dir="5400000" sy="-100000" algn="bl" rotWithShape="0"/>
          </a:effectLst>
        </p:spPr>
        <p:txBody>
          <a:bodyPr wrap="square" tIns="0" rtlCol="0" anchor="ctr">
            <a:spAutoFit/>
          </a:bodyPr>
          <a:lstStyle/>
          <a:p>
            <a:pPr marL="175851" indent="-175851" algn="ctr" defTabSz="703402" rtl="0" eaLnBrk="0" hangingPunct="0">
              <a:spcBef>
                <a:spcPct val="55000"/>
              </a:spcBef>
              <a:buClr>
                <a:schemeClr val="accent1"/>
              </a:buClr>
              <a:buSzPct val="85000"/>
              <a:buFont typeface="Wingdings" pitchFamily="2" charset="2"/>
              <a:buNone/>
              <a:tabLst>
                <a:tab pos="703402" algn="l"/>
              </a:tabLst>
            </a:pPr>
            <a:endParaRPr lang="it-IT" sz="1292">
              <a:solidFill>
                <a:srgbClr val="163E7B"/>
              </a:solidFill>
              <a:latin typeface="Trebuchet MS" panose="020B0603020202020204" pitchFamily="34" charset="0"/>
              <a:ea typeface="Gulim" pitchFamily="34" charset="-127"/>
            </a:endParaRPr>
          </a:p>
        </p:txBody>
      </p:sp>
      <p:pic>
        <p:nvPicPr>
          <p:cNvPr id="32" name="Elemento grafico 11" descr="Play con riempimento a tinta unita">
            <a:extLst>
              <a:ext uri="{FF2B5EF4-FFF2-40B4-BE49-F238E27FC236}">
                <a16:creationId xmlns:a16="http://schemas.microsoft.com/office/drawing/2014/main" id="{E956A28D-887F-977E-AB2E-454E3B7D9E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05767" y="2787078"/>
            <a:ext cx="427157" cy="437714"/>
          </a:xfrm>
          <a:prstGeom prst="rect">
            <a:avLst/>
          </a:prstGeom>
        </p:spPr>
      </p:pic>
      <p:sp>
        <p:nvSpPr>
          <p:cNvPr id="33" name="Rectangle 23">
            <a:extLst>
              <a:ext uri="{FF2B5EF4-FFF2-40B4-BE49-F238E27FC236}">
                <a16:creationId xmlns:a16="http://schemas.microsoft.com/office/drawing/2014/main" id="{7D367F50-6509-C0BF-D8B0-9A066872E5FE}"/>
              </a:ext>
            </a:extLst>
          </p:cNvPr>
          <p:cNvSpPr>
            <a:spLocks noChangeArrowheads="1"/>
          </p:cNvSpPr>
          <p:nvPr/>
        </p:nvSpPr>
        <p:spPr bwMode="auto">
          <a:xfrm>
            <a:off x="8964728" y="1920987"/>
            <a:ext cx="720000" cy="540000"/>
          </a:xfrm>
          <a:prstGeom prst="rect">
            <a:avLst/>
          </a:prstGeom>
          <a:solidFill>
            <a:schemeClr val="bg1">
              <a:lumMod val="95000"/>
            </a:schemeClr>
          </a:solidFill>
          <a:ln w="9525" algn="ctr">
            <a:solidFill>
              <a:schemeClr val="tx2"/>
            </a:solidFill>
            <a:miter lim="800000"/>
            <a:headEnd/>
            <a:tailEnd/>
          </a:ln>
          <a:effectLst>
            <a:glow rad="104655">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a:solidFill>
                  <a:srgbClr val="492ED6"/>
                </a:solidFill>
                <a:latin typeface="+mn-lt"/>
              </a:rPr>
              <a:t>2024</a:t>
            </a:r>
          </a:p>
        </p:txBody>
      </p:sp>
    </p:spTree>
    <p:extLst>
      <p:ext uri="{BB962C8B-B14F-4D97-AF65-F5344CB8AC3E}">
        <p14:creationId xmlns:p14="http://schemas.microsoft.com/office/powerpoint/2010/main" val="3918323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F99D8-6BFB-51D9-3CA4-0AFF23A53147}"/>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72BC242E-1EFB-4A44-A956-7427AE410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7" y="-18669"/>
            <a:ext cx="12230294" cy="6899394"/>
          </a:xfrm>
          <a:prstGeom prst="rect">
            <a:avLst/>
          </a:prstGeom>
        </p:spPr>
      </p:pic>
      <p:sp>
        <p:nvSpPr>
          <p:cNvPr id="34" name="Google Shape;160;p8">
            <a:extLst>
              <a:ext uri="{FF2B5EF4-FFF2-40B4-BE49-F238E27FC236}">
                <a16:creationId xmlns:a16="http://schemas.microsoft.com/office/drawing/2014/main" id="{9C8290A4-6324-CAFA-B084-A573B37837A6}"/>
              </a:ext>
            </a:extLst>
          </p:cNvPr>
          <p:cNvSpPr/>
          <p:nvPr/>
        </p:nvSpPr>
        <p:spPr>
          <a:xfrm>
            <a:off x="3110411" y="3030229"/>
            <a:ext cx="2060159" cy="2186550"/>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60;p8">
            <a:extLst>
              <a:ext uri="{FF2B5EF4-FFF2-40B4-BE49-F238E27FC236}">
                <a16:creationId xmlns:a16="http://schemas.microsoft.com/office/drawing/2014/main" id="{C90BDA3E-7E99-AC19-B110-80423CCEDB92}"/>
              </a:ext>
            </a:extLst>
          </p:cNvPr>
          <p:cNvSpPr/>
          <p:nvPr/>
        </p:nvSpPr>
        <p:spPr>
          <a:xfrm>
            <a:off x="5270516" y="3030229"/>
            <a:ext cx="1921729" cy="1632344"/>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60;p8">
            <a:extLst>
              <a:ext uri="{FF2B5EF4-FFF2-40B4-BE49-F238E27FC236}">
                <a16:creationId xmlns:a16="http://schemas.microsoft.com/office/drawing/2014/main" id="{670A5A3F-33BD-B747-6B39-C2F2DD22E38B}"/>
              </a:ext>
            </a:extLst>
          </p:cNvPr>
          <p:cNvSpPr/>
          <p:nvPr/>
        </p:nvSpPr>
        <p:spPr>
          <a:xfrm>
            <a:off x="7305915" y="3042367"/>
            <a:ext cx="2046269" cy="2174412"/>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60;p8">
            <a:extLst>
              <a:ext uri="{FF2B5EF4-FFF2-40B4-BE49-F238E27FC236}">
                <a16:creationId xmlns:a16="http://schemas.microsoft.com/office/drawing/2014/main" id="{7ED9F3B5-1A40-BF04-7382-8F01A594D2F0}"/>
              </a:ext>
            </a:extLst>
          </p:cNvPr>
          <p:cNvSpPr/>
          <p:nvPr/>
        </p:nvSpPr>
        <p:spPr>
          <a:xfrm>
            <a:off x="9444952" y="3042367"/>
            <a:ext cx="2066315" cy="2174412"/>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60;p8">
            <a:extLst>
              <a:ext uri="{FF2B5EF4-FFF2-40B4-BE49-F238E27FC236}">
                <a16:creationId xmlns:a16="http://schemas.microsoft.com/office/drawing/2014/main" id="{ACEF4ACE-2487-8219-10C4-5EBC4E48EA29}"/>
              </a:ext>
            </a:extLst>
          </p:cNvPr>
          <p:cNvSpPr/>
          <p:nvPr/>
        </p:nvSpPr>
        <p:spPr>
          <a:xfrm>
            <a:off x="1096082" y="3030229"/>
            <a:ext cx="1921729" cy="2186550"/>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Segnaposto contenuto 2">
            <a:extLst>
              <a:ext uri="{FF2B5EF4-FFF2-40B4-BE49-F238E27FC236}">
                <a16:creationId xmlns:a16="http://schemas.microsoft.com/office/drawing/2014/main" id="{9DF5A914-93B6-5DD1-F54F-FDDE1DA31F3C}"/>
              </a:ext>
            </a:extLst>
          </p:cNvPr>
          <p:cNvSpPr txBox="1">
            <a:spLocks/>
          </p:cNvSpPr>
          <p:nvPr/>
        </p:nvSpPr>
        <p:spPr>
          <a:xfrm>
            <a:off x="1182616" y="3425517"/>
            <a:ext cx="1742428" cy="2186550"/>
          </a:xfrm>
          <a:prstGeom prst="rect">
            <a:avLst/>
          </a:prstGeom>
          <a:ln>
            <a:noFill/>
          </a:ln>
        </p:spPr>
        <p:txBody>
          <a:bodyPr lIns="72000" rIns="72000"/>
          <a:lstStyle>
            <a:defPPr>
              <a:defRPr lang="en-US"/>
            </a:defPPr>
            <a:lvl1pPr marL="180000" marR="0" indent="-174625" eaLnBrk="0" fontAlgn="base" hangingPunct="0">
              <a:lnSpc>
                <a:spcPct val="100000"/>
              </a:lnSpc>
              <a:spcBef>
                <a:spcPts val="600"/>
              </a:spcBef>
              <a:spcAft>
                <a:spcPct val="0"/>
              </a:spcAft>
              <a:buClr>
                <a:schemeClr val="accent1">
                  <a:lumMod val="50000"/>
                </a:schemeClr>
              </a:buClr>
              <a:buSzPct val="100000"/>
              <a:buFontTx/>
              <a:buChar char="•"/>
              <a:tabLst/>
              <a:defRPr kumimoji="0" sz="1200" b="0" i="0" u="none" strike="noStrike" kern="0" cap="none" spc="0" normalizeH="0" baseline="0">
                <a:ln>
                  <a:noFill/>
                </a:ln>
                <a:effectLst/>
                <a:uLnTx/>
                <a:uFillTx/>
                <a:latin typeface="+mj-lt"/>
              </a:defRPr>
            </a:lvl1pPr>
            <a:lvl2pPr marL="366713" marR="0" lvl="1" indent="-190500" eaLnBrk="0" fontAlgn="base" hangingPunct="0">
              <a:lnSpc>
                <a:spcPct val="100000"/>
              </a:lnSpc>
              <a:spcBef>
                <a:spcPts val="600"/>
              </a:spcBef>
              <a:spcAft>
                <a:spcPct val="0"/>
              </a:spcAft>
              <a:buClr>
                <a:schemeClr val="accent1">
                  <a:lumMod val="50000"/>
                </a:schemeClr>
              </a:buClr>
              <a:buSzPct val="90000"/>
              <a:buFont typeface="Courier New" panose="02070309020205020404" pitchFamily="49" charset="0"/>
              <a:buChar char="o"/>
              <a:tabLst/>
              <a:defRPr kumimoji="0" sz="1200" b="0" i="0" u="none" strike="noStrike" kern="0" cap="none" spc="0" normalizeH="0" baseline="0">
                <a:ln>
                  <a:noFill/>
                </a:ln>
                <a:effectLst/>
                <a:uLnTx/>
                <a:uFillTx/>
                <a:latin typeface="+mj-lt"/>
              </a:defRPr>
            </a:lvl2pPr>
            <a:lvl3pPr marL="538163" marR="0" indent="-182563" algn="just" eaLnBrk="0" fontAlgn="base" hangingPunct="0">
              <a:lnSpc>
                <a:spcPct val="100000"/>
              </a:lnSpc>
              <a:spcBef>
                <a:spcPts val="600"/>
              </a:spcBef>
              <a:spcAft>
                <a:spcPct val="0"/>
              </a:spcAft>
              <a:buClr>
                <a:schemeClr val="accent1">
                  <a:lumMod val="50000"/>
                </a:schemeClr>
              </a:buClr>
              <a:buFont typeface="Wingdings" panose="05000000000000000000" pitchFamily="2" charset="2"/>
              <a:buChar char="ü"/>
              <a:tabLst/>
              <a:defRPr kumimoji="0" sz="1200" b="0" i="0" u="none" strike="noStrike" kern="0" cap="none" spc="0" normalizeH="0" baseline="0">
                <a:ln>
                  <a:noFill/>
                </a:ln>
                <a:effectLst/>
                <a:uLnTx/>
                <a:uFillTx/>
                <a:latin typeface="Calibri (corpo)"/>
              </a:defRPr>
            </a:lvl3pPr>
            <a:lvl4pPr marL="576263" marR="0" indent="-198438" eaLnBrk="0" fontAlgn="base" hangingPunct="0">
              <a:lnSpc>
                <a:spcPct val="100000"/>
              </a:lnSpc>
              <a:spcBef>
                <a:spcPct val="20000"/>
              </a:spcBef>
              <a:spcAft>
                <a:spcPct val="0"/>
              </a:spcAft>
              <a:buClr>
                <a:schemeClr val="accent1"/>
              </a:buClr>
              <a:buChar char="–"/>
              <a:tabLst/>
              <a:defRPr kumimoji="0" sz="1200" b="0" i="0" u="none" strike="noStrike" kern="0" cap="none" spc="0" normalizeH="0" baseline="0">
                <a:ln>
                  <a:noFill/>
                </a:ln>
                <a:effectLst/>
                <a:uLnTx/>
                <a:uFillTx/>
              </a:defRPr>
            </a:lvl4pPr>
            <a:lvl5pPr marL="760413" marR="0" indent="-182563" eaLnBrk="0" fontAlgn="base" hangingPunct="0">
              <a:lnSpc>
                <a:spcPct val="100000"/>
              </a:lnSpc>
              <a:spcBef>
                <a:spcPct val="20000"/>
              </a:spcBef>
              <a:spcAft>
                <a:spcPct val="0"/>
              </a:spcAft>
              <a:buClr>
                <a:schemeClr val="accent1"/>
              </a:buClr>
              <a:buChar char="–"/>
              <a:tabLst/>
              <a:defRPr kumimoji="0" sz="1200" b="0" i="0" u="none" strike="noStrike" kern="0" cap="none" spc="0" normalizeH="0" baseline="0">
                <a:ln>
                  <a:noFill/>
                </a:ln>
                <a:effectLst/>
                <a:uLnTx/>
                <a:uFillTx/>
              </a:defRPr>
            </a:lvl5pPr>
            <a:lvl6pPr marL="1217613" indent="-182563" fontAlgn="base">
              <a:spcBef>
                <a:spcPct val="20000"/>
              </a:spcBef>
              <a:spcAft>
                <a:spcPct val="0"/>
              </a:spcAft>
              <a:buClr>
                <a:schemeClr val="accent1"/>
              </a:buClr>
              <a:buChar char="–"/>
              <a:defRPr sz="1100"/>
            </a:lvl6pPr>
            <a:lvl7pPr marL="1674813" indent="-182563" fontAlgn="base">
              <a:spcBef>
                <a:spcPct val="20000"/>
              </a:spcBef>
              <a:spcAft>
                <a:spcPct val="0"/>
              </a:spcAft>
              <a:buClr>
                <a:schemeClr val="accent1"/>
              </a:buClr>
              <a:buChar char="–"/>
              <a:defRPr sz="1100"/>
            </a:lvl7pPr>
            <a:lvl8pPr marL="2132013" indent="-182563" fontAlgn="base">
              <a:spcBef>
                <a:spcPct val="20000"/>
              </a:spcBef>
              <a:spcAft>
                <a:spcPct val="0"/>
              </a:spcAft>
              <a:buClr>
                <a:schemeClr val="accent1"/>
              </a:buClr>
              <a:buChar char="–"/>
              <a:defRPr sz="1100"/>
            </a:lvl8pPr>
            <a:lvl9pPr marL="2589213" indent="-182563" fontAlgn="base">
              <a:spcBef>
                <a:spcPct val="20000"/>
              </a:spcBef>
              <a:spcAft>
                <a:spcPct val="0"/>
              </a:spcAft>
              <a:buClr>
                <a:schemeClr val="accent1"/>
              </a:buClr>
              <a:buChar char="–"/>
              <a:defRPr sz="1100"/>
            </a:lvl9pPr>
          </a:lstStyle>
          <a:p>
            <a:pPr rtl="0">
              <a:buFont typeface="Arial" panose="020B0604020202020204" pitchFamily="34" charset="0"/>
              <a:buChar char="•"/>
            </a:pPr>
            <a:r>
              <a:rPr lang="it-IT" sz="1400" dirty="0">
                <a:solidFill>
                  <a:srgbClr val="492ED6"/>
                </a:solidFill>
                <a:latin typeface="+mn-lt"/>
              </a:rPr>
              <a:t>Rebranding</a:t>
            </a:r>
          </a:p>
          <a:p>
            <a:pPr rtl="0">
              <a:buFont typeface="Arial" panose="020B0604020202020204" pitchFamily="34" charset="0"/>
              <a:buChar char="•"/>
            </a:pPr>
            <a:r>
              <a:rPr lang="it-IT" sz="1400" dirty="0">
                <a:solidFill>
                  <a:srgbClr val="492ED6"/>
                </a:solidFill>
                <a:latin typeface="+mn-lt"/>
              </a:rPr>
              <a:t>Corporate credit Rating e ESG Rating</a:t>
            </a:r>
          </a:p>
          <a:p>
            <a:pPr rtl="0">
              <a:buFont typeface="Arial" panose="020B0604020202020204" pitchFamily="34" charset="0"/>
              <a:buChar char="•"/>
            </a:pPr>
            <a:r>
              <a:rPr lang="it-IT" sz="1400" dirty="0">
                <a:solidFill>
                  <a:srgbClr val="492ED6"/>
                </a:solidFill>
                <a:latin typeface="+mn-lt"/>
              </a:rPr>
              <a:t>Lancio progetto di Loyalty</a:t>
            </a:r>
          </a:p>
        </p:txBody>
      </p:sp>
      <p:sp>
        <p:nvSpPr>
          <p:cNvPr id="41" name="Segnaposto contenuto 2">
            <a:extLst>
              <a:ext uri="{FF2B5EF4-FFF2-40B4-BE49-F238E27FC236}">
                <a16:creationId xmlns:a16="http://schemas.microsoft.com/office/drawing/2014/main" id="{44F96D5E-3CB7-1F45-CA8F-4F91497A02BC}"/>
              </a:ext>
            </a:extLst>
          </p:cNvPr>
          <p:cNvSpPr txBox="1">
            <a:spLocks/>
          </p:cNvSpPr>
          <p:nvPr/>
        </p:nvSpPr>
        <p:spPr>
          <a:xfrm>
            <a:off x="3203178" y="3425517"/>
            <a:ext cx="1894376" cy="2952000"/>
          </a:xfrm>
          <a:prstGeom prst="rect">
            <a:avLst/>
          </a:prstGeom>
          <a:ln>
            <a:noFill/>
          </a:ln>
        </p:spPr>
        <p:txBody>
          <a:bodyPr lIns="72000" rIns="72000"/>
          <a:lstStyle>
            <a:lvl1pPr marL="180000" marR="0" indent="-174625" algn="just" defTabSz="914400" rtl="0" eaLnBrk="0" fontAlgn="base" latinLnBrk="0" hangingPunct="0">
              <a:lnSpc>
                <a:spcPct val="100000"/>
              </a:lnSpc>
              <a:spcBef>
                <a:spcPts val="600"/>
              </a:spcBef>
              <a:spcAft>
                <a:spcPct val="0"/>
              </a:spcAft>
              <a:buClr>
                <a:schemeClr val="accent1">
                  <a:lumMod val="50000"/>
                </a:schemeClr>
              </a:buClr>
              <a:buSzPct val="100000"/>
              <a:buFontTx/>
              <a:buChar char="•"/>
              <a:tabLst/>
              <a:defRPr kumimoji="0" lang="it-IT" sz="1200" b="0" i="0" u="none" strike="noStrike" kern="0" cap="none" spc="0" normalizeH="0" baseline="0" noProof="0">
                <a:ln>
                  <a:noFill/>
                </a:ln>
                <a:solidFill>
                  <a:schemeClr val="tx1"/>
                </a:solidFill>
                <a:effectLst/>
                <a:uLnTx/>
                <a:uFillTx/>
                <a:latin typeface="Calibri (corpo)"/>
                <a:ea typeface="+mn-ea"/>
                <a:cs typeface="+mn-cs"/>
              </a:defRPr>
            </a:lvl1pPr>
            <a:lvl2pPr marL="366713" marR="0" indent="-190500" algn="just" defTabSz="914400" rtl="0" eaLnBrk="0" fontAlgn="base" latinLnBrk="0" hangingPunct="0">
              <a:lnSpc>
                <a:spcPct val="100000"/>
              </a:lnSpc>
              <a:spcBef>
                <a:spcPts val="600"/>
              </a:spcBef>
              <a:spcAft>
                <a:spcPct val="0"/>
              </a:spcAft>
              <a:buClr>
                <a:schemeClr val="accent1">
                  <a:lumMod val="50000"/>
                </a:schemeClr>
              </a:buClr>
              <a:buSzPct val="90000"/>
              <a:buFont typeface="Courier New" panose="02070309020205020404" pitchFamily="49" charset="0"/>
              <a:buChar char="o"/>
              <a:tabLst/>
              <a:defRPr kumimoji="0" lang="it-IT" sz="1200" b="0" i="0" u="none" strike="noStrike" kern="0" cap="none" spc="0" normalizeH="0" baseline="0" noProof="0">
                <a:ln>
                  <a:noFill/>
                </a:ln>
                <a:solidFill>
                  <a:schemeClr val="tx1"/>
                </a:solidFill>
                <a:effectLst/>
                <a:uLnTx/>
                <a:uFillTx/>
                <a:latin typeface="Calibri (corpo)"/>
                <a:ea typeface="+mn-ea"/>
                <a:cs typeface="+mn-cs"/>
              </a:defRPr>
            </a:lvl2pPr>
            <a:lvl3pPr marL="538163" marR="0" indent="-182563" algn="just" defTabSz="914400" rtl="0" eaLnBrk="0" fontAlgn="base" latinLnBrk="0" hangingPunct="0">
              <a:lnSpc>
                <a:spcPct val="100000"/>
              </a:lnSpc>
              <a:spcBef>
                <a:spcPts val="600"/>
              </a:spcBef>
              <a:spcAft>
                <a:spcPct val="0"/>
              </a:spcAft>
              <a:buClr>
                <a:schemeClr val="accent1">
                  <a:lumMod val="50000"/>
                </a:schemeClr>
              </a:buClr>
              <a:buFont typeface="Wingdings" panose="05000000000000000000" pitchFamily="2" charset="2"/>
              <a:buChar char="ü"/>
              <a:tabLst/>
              <a:defRPr kumimoji="0" lang="it-IT" sz="1200" b="0" i="0" u="none" strike="noStrike" kern="0" cap="none" spc="0" normalizeH="0" baseline="0" noProof="0">
                <a:ln>
                  <a:noFill/>
                </a:ln>
                <a:solidFill>
                  <a:schemeClr val="tx1"/>
                </a:solidFill>
                <a:effectLst/>
                <a:uLnTx/>
                <a:uFillTx/>
                <a:latin typeface="Calibri (corpo)"/>
                <a:ea typeface="+mn-ea"/>
                <a:cs typeface="+mn-cs"/>
              </a:defRPr>
            </a:lvl3pPr>
            <a:lvl4pPr marL="576263" marR="0" indent="-198438"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smtClean="0">
                <a:ln>
                  <a:noFill/>
                </a:ln>
                <a:solidFill>
                  <a:schemeClr val="tx1"/>
                </a:solidFill>
                <a:effectLst/>
                <a:uLnTx/>
                <a:uFillTx/>
                <a:latin typeface="+mn-lt"/>
                <a:ea typeface="+mn-ea"/>
                <a:cs typeface="+mn-cs"/>
              </a:defRPr>
            </a:lvl4pPr>
            <a:lvl5pPr marL="760413" marR="0" indent="-182563"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dirty="0" smtClean="0">
                <a:ln>
                  <a:noFill/>
                </a:ln>
                <a:solidFill>
                  <a:schemeClr val="tx1"/>
                </a:solidFill>
                <a:effectLst/>
                <a:uLnTx/>
                <a:uFillTx/>
                <a:latin typeface="+mn-lt"/>
                <a:ea typeface="+mn-ea"/>
                <a:cs typeface="+mn-cs"/>
              </a:defRPr>
            </a:lvl5pPr>
            <a:lvl6pPr marL="1217613" indent="-182563" algn="l" rtl="0" fontAlgn="base">
              <a:spcBef>
                <a:spcPct val="20000"/>
              </a:spcBef>
              <a:spcAft>
                <a:spcPct val="0"/>
              </a:spcAft>
              <a:buClr>
                <a:schemeClr val="accent1"/>
              </a:buClr>
              <a:buChar char="–"/>
              <a:defRPr sz="1100">
                <a:solidFill>
                  <a:schemeClr val="tx1"/>
                </a:solidFill>
                <a:latin typeface="+mn-lt"/>
              </a:defRPr>
            </a:lvl6pPr>
            <a:lvl7pPr marL="1674813" indent="-182563" algn="l" rtl="0" fontAlgn="base">
              <a:spcBef>
                <a:spcPct val="20000"/>
              </a:spcBef>
              <a:spcAft>
                <a:spcPct val="0"/>
              </a:spcAft>
              <a:buClr>
                <a:schemeClr val="accent1"/>
              </a:buClr>
              <a:buChar char="–"/>
              <a:defRPr sz="1100">
                <a:solidFill>
                  <a:schemeClr val="tx1"/>
                </a:solidFill>
                <a:latin typeface="+mn-lt"/>
              </a:defRPr>
            </a:lvl7pPr>
            <a:lvl8pPr marL="2132013" indent="-182563" algn="l" rtl="0" fontAlgn="base">
              <a:spcBef>
                <a:spcPct val="20000"/>
              </a:spcBef>
              <a:spcAft>
                <a:spcPct val="0"/>
              </a:spcAft>
              <a:buClr>
                <a:schemeClr val="accent1"/>
              </a:buClr>
              <a:buChar char="–"/>
              <a:defRPr sz="1100">
                <a:solidFill>
                  <a:schemeClr val="tx1"/>
                </a:solidFill>
                <a:latin typeface="+mn-lt"/>
              </a:defRPr>
            </a:lvl8pPr>
            <a:lvl9pPr marL="2589213" indent="-182563" algn="l" rtl="0" fontAlgn="base">
              <a:spcBef>
                <a:spcPct val="20000"/>
              </a:spcBef>
              <a:spcAft>
                <a:spcPct val="0"/>
              </a:spcAft>
              <a:buClr>
                <a:schemeClr val="accent1"/>
              </a:buClr>
              <a:buChar char="–"/>
              <a:defRPr sz="1100">
                <a:solidFill>
                  <a:schemeClr val="tx1"/>
                </a:solidFill>
                <a:latin typeface="+mn-lt"/>
              </a:defRPr>
            </a:lvl9pPr>
          </a:lstStyle>
          <a:p>
            <a:pPr algn="l">
              <a:buFont typeface="Arial" panose="020B0604020202020204" pitchFamily="34" charset="0"/>
              <a:buChar char="•"/>
            </a:pPr>
            <a:r>
              <a:rPr lang="it-IT" sz="1400" dirty="0">
                <a:solidFill>
                  <a:srgbClr val="492ED6"/>
                </a:solidFill>
                <a:latin typeface="+mn-lt"/>
              </a:rPr>
              <a:t>Nuovo affidamento gestore idrico</a:t>
            </a:r>
          </a:p>
          <a:p>
            <a:pPr algn="l">
              <a:buFont typeface="Arial" panose="020B0604020202020204" pitchFamily="34" charset="0"/>
              <a:buChar char="•"/>
            </a:pPr>
            <a:r>
              <a:rPr lang="it-IT" sz="1400" dirty="0">
                <a:solidFill>
                  <a:srgbClr val="492ED6"/>
                </a:solidFill>
                <a:latin typeface="+mn-lt"/>
              </a:rPr>
              <a:t>Cross-selling</a:t>
            </a:r>
          </a:p>
          <a:p>
            <a:pPr algn="l">
              <a:buFont typeface="Arial" panose="020B0604020202020204" pitchFamily="34" charset="0"/>
              <a:buChar char="•"/>
            </a:pPr>
            <a:r>
              <a:rPr lang="it-IT" sz="1400" dirty="0">
                <a:solidFill>
                  <a:srgbClr val="492ED6"/>
                </a:solidFill>
                <a:latin typeface="+mn-lt"/>
              </a:rPr>
              <a:t>PPA retail</a:t>
            </a:r>
          </a:p>
          <a:p>
            <a:pPr algn="l">
              <a:buFont typeface="Arial" panose="020B0604020202020204" pitchFamily="34" charset="0"/>
              <a:buChar char="•"/>
            </a:pPr>
            <a:r>
              <a:rPr lang="it-IT" sz="1400" dirty="0">
                <a:solidFill>
                  <a:srgbClr val="492ED6"/>
                </a:solidFill>
                <a:latin typeface="+mn-lt"/>
              </a:rPr>
              <a:t>Avvio dell’impianto di recupero del tessile</a:t>
            </a:r>
          </a:p>
        </p:txBody>
      </p:sp>
      <p:sp>
        <p:nvSpPr>
          <p:cNvPr id="42" name="Segnaposto contenuto 2">
            <a:extLst>
              <a:ext uri="{FF2B5EF4-FFF2-40B4-BE49-F238E27FC236}">
                <a16:creationId xmlns:a16="http://schemas.microsoft.com/office/drawing/2014/main" id="{E09538C2-7FC2-070D-CC84-E633DF29C10B}"/>
              </a:ext>
            </a:extLst>
          </p:cNvPr>
          <p:cNvSpPr txBox="1">
            <a:spLocks/>
          </p:cNvSpPr>
          <p:nvPr/>
        </p:nvSpPr>
        <p:spPr>
          <a:xfrm>
            <a:off x="5316181" y="3425517"/>
            <a:ext cx="1786368" cy="1476444"/>
          </a:xfrm>
          <a:prstGeom prst="rect">
            <a:avLst/>
          </a:prstGeom>
          <a:ln>
            <a:noFill/>
          </a:ln>
        </p:spPr>
        <p:txBody>
          <a:bodyPr lIns="72000" rIns="72000"/>
          <a:lstStyle>
            <a:lvl1pPr marL="180000" marR="0" indent="-174625" algn="just" defTabSz="914400" rtl="0" eaLnBrk="0" fontAlgn="base" latinLnBrk="0" hangingPunct="0">
              <a:lnSpc>
                <a:spcPct val="100000"/>
              </a:lnSpc>
              <a:spcBef>
                <a:spcPts val="600"/>
              </a:spcBef>
              <a:spcAft>
                <a:spcPct val="0"/>
              </a:spcAft>
              <a:buClr>
                <a:schemeClr val="accent1">
                  <a:lumMod val="50000"/>
                </a:schemeClr>
              </a:buClr>
              <a:buSzPct val="100000"/>
              <a:buFontTx/>
              <a:buChar char="•"/>
              <a:tabLst/>
              <a:defRPr kumimoji="0" lang="it-IT" sz="1200" b="0" i="0" u="none" strike="noStrike" kern="0" cap="none" spc="0" normalizeH="0" baseline="0" noProof="0">
                <a:ln>
                  <a:noFill/>
                </a:ln>
                <a:solidFill>
                  <a:schemeClr val="tx1"/>
                </a:solidFill>
                <a:effectLst/>
                <a:uLnTx/>
                <a:uFillTx/>
                <a:latin typeface="Calibri (corpo)"/>
                <a:ea typeface="+mn-ea"/>
                <a:cs typeface="+mn-cs"/>
              </a:defRPr>
            </a:lvl1pPr>
            <a:lvl2pPr marL="366713" marR="0" indent="-190500" algn="just" defTabSz="914400" rtl="0" eaLnBrk="0" fontAlgn="base" latinLnBrk="0" hangingPunct="0">
              <a:lnSpc>
                <a:spcPct val="100000"/>
              </a:lnSpc>
              <a:spcBef>
                <a:spcPts val="600"/>
              </a:spcBef>
              <a:spcAft>
                <a:spcPct val="0"/>
              </a:spcAft>
              <a:buClr>
                <a:schemeClr val="accent1">
                  <a:lumMod val="50000"/>
                </a:schemeClr>
              </a:buClr>
              <a:buSzPct val="90000"/>
              <a:buFont typeface="Courier New" panose="02070309020205020404" pitchFamily="49" charset="0"/>
              <a:buChar char="o"/>
              <a:tabLst/>
              <a:defRPr kumimoji="0" lang="it-IT" sz="1200" b="0" i="0" u="none" strike="noStrike" kern="0" cap="none" spc="0" normalizeH="0" baseline="0" noProof="0">
                <a:ln>
                  <a:noFill/>
                </a:ln>
                <a:solidFill>
                  <a:schemeClr val="tx1"/>
                </a:solidFill>
                <a:effectLst/>
                <a:uLnTx/>
                <a:uFillTx/>
                <a:latin typeface="Calibri (corpo)"/>
                <a:ea typeface="+mn-ea"/>
                <a:cs typeface="+mn-cs"/>
              </a:defRPr>
            </a:lvl2pPr>
            <a:lvl3pPr marL="538163" marR="0" indent="-182563" algn="just" defTabSz="914400" rtl="0" eaLnBrk="0" fontAlgn="base" latinLnBrk="0" hangingPunct="0">
              <a:lnSpc>
                <a:spcPct val="100000"/>
              </a:lnSpc>
              <a:spcBef>
                <a:spcPts val="600"/>
              </a:spcBef>
              <a:spcAft>
                <a:spcPct val="0"/>
              </a:spcAft>
              <a:buClr>
                <a:schemeClr val="accent1">
                  <a:lumMod val="50000"/>
                </a:schemeClr>
              </a:buClr>
              <a:buFont typeface="Wingdings" panose="05000000000000000000" pitchFamily="2" charset="2"/>
              <a:buChar char="ü"/>
              <a:tabLst/>
              <a:defRPr kumimoji="0" lang="it-IT" sz="1200" b="0" i="0" u="none" strike="noStrike" kern="0" cap="none" spc="0" normalizeH="0" baseline="0" noProof="0">
                <a:ln>
                  <a:noFill/>
                </a:ln>
                <a:solidFill>
                  <a:schemeClr val="tx1"/>
                </a:solidFill>
                <a:effectLst/>
                <a:uLnTx/>
                <a:uFillTx/>
                <a:latin typeface="Calibri (corpo)"/>
                <a:ea typeface="+mn-ea"/>
                <a:cs typeface="+mn-cs"/>
              </a:defRPr>
            </a:lvl3pPr>
            <a:lvl4pPr marL="576263" marR="0" indent="-198438"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smtClean="0">
                <a:ln>
                  <a:noFill/>
                </a:ln>
                <a:solidFill>
                  <a:schemeClr val="tx1"/>
                </a:solidFill>
                <a:effectLst/>
                <a:uLnTx/>
                <a:uFillTx/>
                <a:latin typeface="+mn-lt"/>
                <a:ea typeface="+mn-ea"/>
                <a:cs typeface="+mn-cs"/>
              </a:defRPr>
            </a:lvl4pPr>
            <a:lvl5pPr marL="760413" marR="0" indent="-182563"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dirty="0" smtClean="0">
                <a:ln>
                  <a:noFill/>
                </a:ln>
                <a:solidFill>
                  <a:schemeClr val="tx1"/>
                </a:solidFill>
                <a:effectLst/>
                <a:uLnTx/>
                <a:uFillTx/>
                <a:latin typeface="+mn-lt"/>
                <a:ea typeface="+mn-ea"/>
                <a:cs typeface="+mn-cs"/>
              </a:defRPr>
            </a:lvl5pPr>
            <a:lvl6pPr marL="1217613" indent="-182563" algn="l" rtl="0" fontAlgn="base">
              <a:spcBef>
                <a:spcPct val="20000"/>
              </a:spcBef>
              <a:spcAft>
                <a:spcPct val="0"/>
              </a:spcAft>
              <a:buClr>
                <a:schemeClr val="accent1"/>
              </a:buClr>
              <a:buChar char="–"/>
              <a:defRPr sz="1100">
                <a:solidFill>
                  <a:schemeClr val="tx1"/>
                </a:solidFill>
                <a:latin typeface="+mn-lt"/>
              </a:defRPr>
            </a:lvl6pPr>
            <a:lvl7pPr marL="1674813" indent="-182563" algn="l" rtl="0" fontAlgn="base">
              <a:spcBef>
                <a:spcPct val="20000"/>
              </a:spcBef>
              <a:spcAft>
                <a:spcPct val="0"/>
              </a:spcAft>
              <a:buClr>
                <a:schemeClr val="accent1"/>
              </a:buClr>
              <a:buChar char="–"/>
              <a:defRPr sz="1100">
                <a:solidFill>
                  <a:schemeClr val="tx1"/>
                </a:solidFill>
                <a:latin typeface="+mn-lt"/>
              </a:defRPr>
            </a:lvl7pPr>
            <a:lvl8pPr marL="2132013" indent="-182563" algn="l" rtl="0" fontAlgn="base">
              <a:spcBef>
                <a:spcPct val="20000"/>
              </a:spcBef>
              <a:spcAft>
                <a:spcPct val="0"/>
              </a:spcAft>
              <a:buClr>
                <a:schemeClr val="accent1"/>
              </a:buClr>
              <a:buChar char="–"/>
              <a:defRPr sz="1100">
                <a:solidFill>
                  <a:schemeClr val="tx1"/>
                </a:solidFill>
                <a:latin typeface="+mn-lt"/>
              </a:defRPr>
            </a:lvl8pPr>
            <a:lvl9pPr marL="2589213" indent="-182563" algn="l" rtl="0" fontAlgn="base">
              <a:spcBef>
                <a:spcPct val="20000"/>
              </a:spcBef>
              <a:spcAft>
                <a:spcPct val="0"/>
              </a:spcAft>
              <a:buClr>
                <a:schemeClr val="accent1"/>
              </a:buClr>
              <a:buChar char="–"/>
              <a:defRPr sz="1100">
                <a:solidFill>
                  <a:schemeClr val="tx1"/>
                </a:solidFill>
                <a:latin typeface="+mn-lt"/>
              </a:defRPr>
            </a:lvl9pPr>
          </a:lstStyle>
          <a:p>
            <a:pPr algn="l">
              <a:buFont typeface="Arial" panose="020B0604020202020204" pitchFamily="34" charset="0"/>
              <a:buChar char="•"/>
            </a:pPr>
            <a:r>
              <a:rPr lang="it-IT" sz="1400" dirty="0">
                <a:solidFill>
                  <a:srgbClr val="492ED6"/>
                </a:solidFill>
                <a:latin typeface="+mn-lt"/>
              </a:rPr>
              <a:t>Avvio dell’impianto di recupero dei RAEE</a:t>
            </a:r>
          </a:p>
        </p:txBody>
      </p:sp>
      <p:sp>
        <p:nvSpPr>
          <p:cNvPr id="43" name="Segnaposto contenuto 2">
            <a:extLst>
              <a:ext uri="{FF2B5EF4-FFF2-40B4-BE49-F238E27FC236}">
                <a16:creationId xmlns:a16="http://schemas.microsoft.com/office/drawing/2014/main" id="{65BACE05-4EC2-021E-BA8E-5161C0156144}"/>
              </a:ext>
            </a:extLst>
          </p:cNvPr>
          <p:cNvSpPr txBox="1">
            <a:spLocks/>
          </p:cNvSpPr>
          <p:nvPr/>
        </p:nvSpPr>
        <p:spPr>
          <a:xfrm>
            <a:off x="7395611" y="3425516"/>
            <a:ext cx="1880664" cy="3286073"/>
          </a:xfrm>
          <a:prstGeom prst="rect">
            <a:avLst/>
          </a:prstGeom>
          <a:ln>
            <a:noFill/>
          </a:ln>
        </p:spPr>
        <p:txBody>
          <a:bodyPr lIns="72000" rIns="72000"/>
          <a:lstStyle>
            <a:lvl1pPr marL="180000" marR="0" indent="-174625" algn="just" defTabSz="914400" rtl="0" eaLnBrk="0" fontAlgn="base" latinLnBrk="0" hangingPunct="0">
              <a:lnSpc>
                <a:spcPct val="100000"/>
              </a:lnSpc>
              <a:spcBef>
                <a:spcPts val="600"/>
              </a:spcBef>
              <a:spcAft>
                <a:spcPct val="0"/>
              </a:spcAft>
              <a:buClr>
                <a:schemeClr val="accent1">
                  <a:lumMod val="50000"/>
                </a:schemeClr>
              </a:buClr>
              <a:buSzPct val="100000"/>
              <a:buFontTx/>
              <a:buChar char="•"/>
              <a:tabLst/>
              <a:defRPr kumimoji="0" lang="it-IT" sz="1200" b="0" i="0" u="none" strike="noStrike" kern="0" cap="none" spc="0" normalizeH="0" baseline="0" noProof="0">
                <a:ln>
                  <a:noFill/>
                </a:ln>
                <a:solidFill>
                  <a:schemeClr val="tx1"/>
                </a:solidFill>
                <a:effectLst/>
                <a:uLnTx/>
                <a:uFillTx/>
                <a:latin typeface="Calibri (corpo)"/>
                <a:ea typeface="+mn-ea"/>
                <a:cs typeface="+mn-cs"/>
              </a:defRPr>
            </a:lvl1pPr>
            <a:lvl2pPr marL="366713" marR="0" indent="-190500" algn="just" defTabSz="914400" rtl="0" eaLnBrk="0" fontAlgn="base" latinLnBrk="0" hangingPunct="0">
              <a:lnSpc>
                <a:spcPct val="100000"/>
              </a:lnSpc>
              <a:spcBef>
                <a:spcPts val="600"/>
              </a:spcBef>
              <a:spcAft>
                <a:spcPct val="0"/>
              </a:spcAft>
              <a:buClr>
                <a:schemeClr val="accent1">
                  <a:lumMod val="50000"/>
                </a:schemeClr>
              </a:buClr>
              <a:buSzPct val="90000"/>
              <a:buFont typeface="Courier New" panose="02070309020205020404" pitchFamily="49" charset="0"/>
              <a:buChar char="o"/>
              <a:tabLst/>
              <a:defRPr kumimoji="0" lang="it-IT" sz="1200" b="0" i="0" u="none" strike="noStrike" kern="0" cap="none" spc="0" normalizeH="0" baseline="0" noProof="0">
                <a:ln>
                  <a:noFill/>
                </a:ln>
                <a:solidFill>
                  <a:schemeClr val="tx1"/>
                </a:solidFill>
                <a:effectLst/>
                <a:uLnTx/>
                <a:uFillTx/>
                <a:latin typeface="Calibri (corpo)"/>
                <a:ea typeface="+mn-ea"/>
                <a:cs typeface="+mn-cs"/>
              </a:defRPr>
            </a:lvl2pPr>
            <a:lvl3pPr marL="538163" marR="0" indent="-182563" algn="just" defTabSz="914400" rtl="0" eaLnBrk="0" fontAlgn="base" latinLnBrk="0" hangingPunct="0">
              <a:lnSpc>
                <a:spcPct val="100000"/>
              </a:lnSpc>
              <a:spcBef>
                <a:spcPts val="600"/>
              </a:spcBef>
              <a:spcAft>
                <a:spcPct val="0"/>
              </a:spcAft>
              <a:buClr>
                <a:schemeClr val="accent1">
                  <a:lumMod val="50000"/>
                </a:schemeClr>
              </a:buClr>
              <a:buFont typeface="Wingdings" panose="05000000000000000000" pitchFamily="2" charset="2"/>
              <a:buChar char="ü"/>
              <a:tabLst/>
              <a:defRPr kumimoji="0" lang="it-IT" sz="1200" b="0" i="0" u="none" strike="noStrike" kern="0" cap="none" spc="0" normalizeH="0" baseline="0" noProof="0">
                <a:ln>
                  <a:noFill/>
                </a:ln>
                <a:solidFill>
                  <a:schemeClr val="tx1"/>
                </a:solidFill>
                <a:effectLst/>
                <a:uLnTx/>
                <a:uFillTx/>
                <a:latin typeface="Calibri (corpo)"/>
                <a:ea typeface="+mn-ea"/>
                <a:cs typeface="+mn-cs"/>
              </a:defRPr>
            </a:lvl3pPr>
            <a:lvl4pPr marL="576263" marR="0" indent="-198438"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smtClean="0">
                <a:ln>
                  <a:noFill/>
                </a:ln>
                <a:solidFill>
                  <a:schemeClr val="tx1"/>
                </a:solidFill>
                <a:effectLst/>
                <a:uLnTx/>
                <a:uFillTx/>
                <a:latin typeface="+mn-lt"/>
                <a:ea typeface="+mn-ea"/>
                <a:cs typeface="+mn-cs"/>
              </a:defRPr>
            </a:lvl4pPr>
            <a:lvl5pPr marL="760413" marR="0" indent="-182563"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dirty="0" smtClean="0">
                <a:ln>
                  <a:noFill/>
                </a:ln>
                <a:solidFill>
                  <a:schemeClr val="tx1"/>
                </a:solidFill>
                <a:effectLst/>
                <a:uLnTx/>
                <a:uFillTx/>
                <a:latin typeface="+mn-lt"/>
                <a:ea typeface="+mn-ea"/>
                <a:cs typeface="+mn-cs"/>
              </a:defRPr>
            </a:lvl5pPr>
            <a:lvl6pPr marL="1217613" indent="-182563" algn="l" rtl="0" fontAlgn="base">
              <a:spcBef>
                <a:spcPct val="20000"/>
              </a:spcBef>
              <a:spcAft>
                <a:spcPct val="0"/>
              </a:spcAft>
              <a:buClr>
                <a:schemeClr val="accent1"/>
              </a:buClr>
              <a:buChar char="–"/>
              <a:defRPr sz="1100">
                <a:solidFill>
                  <a:schemeClr val="tx1"/>
                </a:solidFill>
                <a:latin typeface="+mn-lt"/>
              </a:defRPr>
            </a:lvl6pPr>
            <a:lvl7pPr marL="1674813" indent="-182563" algn="l" rtl="0" fontAlgn="base">
              <a:spcBef>
                <a:spcPct val="20000"/>
              </a:spcBef>
              <a:spcAft>
                <a:spcPct val="0"/>
              </a:spcAft>
              <a:buClr>
                <a:schemeClr val="accent1"/>
              </a:buClr>
              <a:buChar char="–"/>
              <a:defRPr sz="1100">
                <a:solidFill>
                  <a:schemeClr val="tx1"/>
                </a:solidFill>
                <a:latin typeface="+mn-lt"/>
              </a:defRPr>
            </a:lvl7pPr>
            <a:lvl8pPr marL="2132013" indent="-182563" algn="l" rtl="0" fontAlgn="base">
              <a:spcBef>
                <a:spcPct val="20000"/>
              </a:spcBef>
              <a:spcAft>
                <a:spcPct val="0"/>
              </a:spcAft>
              <a:buClr>
                <a:schemeClr val="accent1"/>
              </a:buClr>
              <a:buChar char="–"/>
              <a:defRPr sz="1100">
                <a:solidFill>
                  <a:schemeClr val="tx1"/>
                </a:solidFill>
                <a:latin typeface="+mn-lt"/>
              </a:defRPr>
            </a:lvl8pPr>
            <a:lvl9pPr marL="2589213" indent="-182563" algn="l" rtl="0" fontAlgn="base">
              <a:spcBef>
                <a:spcPct val="20000"/>
              </a:spcBef>
              <a:spcAft>
                <a:spcPct val="0"/>
              </a:spcAft>
              <a:buClr>
                <a:schemeClr val="accent1"/>
              </a:buClr>
              <a:buChar char="–"/>
              <a:defRPr sz="1100">
                <a:solidFill>
                  <a:schemeClr val="tx1"/>
                </a:solidFill>
                <a:latin typeface="+mn-lt"/>
              </a:defRPr>
            </a:lvl9pPr>
          </a:lstStyle>
          <a:p>
            <a:pPr algn="l">
              <a:buFont typeface="Arial" panose="020B0604020202020204" pitchFamily="34" charset="0"/>
              <a:buChar char="•"/>
            </a:pPr>
            <a:r>
              <a:rPr lang="it-IT" sz="1400" dirty="0">
                <a:solidFill>
                  <a:srgbClr val="492ED6"/>
                </a:solidFill>
                <a:latin typeface="+mn-lt"/>
              </a:rPr>
              <a:t>Potenziamento capacità di trattamento delle plastiche</a:t>
            </a:r>
          </a:p>
          <a:p>
            <a:pPr algn="l">
              <a:buFont typeface="Arial" panose="020B0604020202020204" pitchFamily="34" charset="0"/>
              <a:buChar char="•"/>
            </a:pPr>
            <a:endParaRPr lang="it-IT" sz="1400" dirty="0">
              <a:solidFill>
                <a:srgbClr val="492ED6"/>
              </a:solidFill>
              <a:latin typeface="+mn-lt"/>
            </a:endParaRPr>
          </a:p>
        </p:txBody>
      </p:sp>
      <p:sp>
        <p:nvSpPr>
          <p:cNvPr id="47" name="Segnaposto contenuto 2">
            <a:extLst>
              <a:ext uri="{FF2B5EF4-FFF2-40B4-BE49-F238E27FC236}">
                <a16:creationId xmlns:a16="http://schemas.microsoft.com/office/drawing/2014/main" id="{E1E99293-827F-BC9C-4D0F-2F46AD1C3824}"/>
              </a:ext>
            </a:extLst>
          </p:cNvPr>
          <p:cNvSpPr txBox="1">
            <a:spLocks/>
          </p:cNvSpPr>
          <p:nvPr/>
        </p:nvSpPr>
        <p:spPr>
          <a:xfrm>
            <a:off x="9497050" y="3425517"/>
            <a:ext cx="1880664" cy="2887617"/>
          </a:xfrm>
          <a:prstGeom prst="rect">
            <a:avLst/>
          </a:prstGeom>
          <a:ln>
            <a:noFill/>
          </a:ln>
        </p:spPr>
        <p:txBody>
          <a:bodyPr lIns="66462" rIns="66462"/>
          <a:lstStyle>
            <a:lvl1pPr marL="180000" marR="0" indent="-174625" algn="just" defTabSz="914400" rtl="0" eaLnBrk="0" fontAlgn="base" latinLnBrk="0" hangingPunct="0">
              <a:lnSpc>
                <a:spcPct val="100000"/>
              </a:lnSpc>
              <a:spcBef>
                <a:spcPts val="600"/>
              </a:spcBef>
              <a:spcAft>
                <a:spcPct val="0"/>
              </a:spcAft>
              <a:buClr>
                <a:schemeClr val="accent1">
                  <a:lumMod val="50000"/>
                </a:schemeClr>
              </a:buClr>
              <a:buSzPct val="100000"/>
              <a:buFontTx/>
              <a:buChar char="•"/>
              <a:tabLst/>
              <a:defRPr kumimoji="0" lang="it-IT" sz="1200" b="0" i="0" u="none" strike="noStrike" kern="0" cap="none" spc="0" normalizeH="0" baseline="0" noProof="0">
                <a:ln>
                  <a:noFill/>
                </a:ln>
                <a:solidFill>
                  <a:schemeClr val="tx1"/>
                </a:solidFill>
                <a:effectLst/>
                <a:uLnTx/>
                <a:uFillTx/>
                <a:latin typeface="Calibri (corpo)"/>
                <a:ea typeface="+mn-ea"/>
                <a:cs typeface="+mn-cs"/>
              </a:defRPr>
            </a:lvl1pPr>
            <a:lvl2pPr marL="366713" marR="0" indent="-190500" algn="just" defTabSz="914400" rtl="0" eaLnBrk="0" fontAlgn="base" latinLnBrk="0" hangingPunct="0">
              <a:lnSpc>
                <a:spcPct val="100000"/>
              </a:lnSpc>
              <a:spcBef>
                <a:spcPts val="600"/>
              </a:spcBef>
              <a:spcAft>
                <a:spcPct val="0"/>
              </a:spcAft>
              <a:buClr>
                <a:schemeClr val="accent1">
                  <a:lumMod val="50000"/>
                </a:schemeClr>
              </a:buClr>
              <a:buSzPct val="90000"/>
              <a:buFont typeface="Courier New" panose="02070309020205020404" pitchFamily="49" charset="0"/>
              <a:buChar char="o"/>
              <a:tabLst/>
              <a:defRPr kumimoji="0" lang="it-IT" sz="1200" b="0" i="0" u="none" strike="noStrike" kern="0" cap="none" spc="0" normalizeH="0" baseline="0" noProof="0">
                <a:ln>
                  <a:noFill/>
                </a:ln>
                <a:solidFill>
                  <a:schemeClr val="tx1"/>
                </a:solidFill>
                <a:effectLst/>
                <a:uLnTx/>
                <a:uFillTx/>
                <a:latin typeface="Calibri (corpo)"/>
                <a:ea typeface="+mn-ea"/>
                <a:cs typeface="+mn-cs"/>
              </a:defRPr>
            </a:lvl2pPr>
            <a:lvl3pPr marL="538163" marR="0" indent="-182563" algn="just" defTabSz="914400" rtl="0" eaLnBrk="0" fontAlgn="base" latinLnBrk="0" hangingPunct="0">
              <a:lnSpc>
                <a:spcPct val="100000"/>
              </a:lnSpc>
              <a:spcBef>
                <a:spcPts val="600"/>
              </a:spcBef>
              <a:spcAft>
                <a:spcPct val="0"/>
              </a:spcAft>
              <a:buClr>
                <a:schemeClr val="accent1">
                  <a:lumMod val="50000"/>
                </a:schemeClr>
              </a:buClr>
              <a:buFont typeface="Wingdings" panose="05000000000000000000" pitchFamily="2" charset="2"/>
              <a:buChar char="ü"/>
              <a:tabLst/>
              <a:defRPr kumimoji="0" lang="it-IT" sz="1200" b="0" i="0" u="none" strike="noStrike" kern="0" cap="none" spc="0" normalizeH="0" baseline="0" noProof="0">
                <a:ln>
                  <a:noFill/>
                </a:ln>
                <a:solidFill>
                  <a:schemeClr val="tx1"/>
                </a:solidFill>
                <a:effectLst/>
                <a:uLnTx/>
                <a:uFillTx/>
                <a:latin typeface="Calibri (corpo)"/>
                <a:ea typeface="+mn-ea"/>
                <a:cs typeface="+mn-cs"/>
              </a:defRPr>
            </a:lvl3pPr>
            <a:lvl4pPr marL="576263" marR="0" indent="-198438"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smtClean="0">
                <a:ln>
                  <a:noFill/>
                </a:ln>
                <a:solidFill>
                  <a:schemeClr val="tx1"/>
                </a:solidFill>
                <a:effectLst/>
                <a:uLnTx/>
                <a:uFillTx/>
                <a:latin typeface="+mn-lt"/>
                <a:ea typeface="+mn-ea"/>
                <a:cs typeface="+mn-cs"/>
              </a:defRPr>
            </a:lvl4pPr>
            <a:lvl5pPr marL="760413" marR="0" indent="-182563" algn="l" defTabSz="914400" rtl="0" eaLnBrk="0" fontAlgn="base" latinLnBrk="0" hangingPunct="0">
              <a:lnSpc>
                <a:spcPct val="100000"/>
              </a:lnSpc>
              <a:spcBef>
                <a:spcPct val="20000"/>
              </a:spcBef>
              <a:spcAft>
                <a:spcPct val="0"/>
              </a:spcAft>
              <a:buClr>
                <a:schemeClr val="accent1"/>
              </a:buClr>
              <a:buChar char="–"/>
              <a:tabLst/>
              <a:defRPr kumimoji="0" lang="it-IT" sz="1200" b="0" i="0" u="none" strike="noStrike" kern="0" cap="none" spc="0" normalizeH="0" baseline="0" noProof="0" dirty="0" smtClean="0">
                <a:ln>
                  <a:noFill/>
                </a:ln>
                <a:solidFill>
                  <a:schemeClr val="tx1"/>
                </a:solidFill>
                <a:effectLst/>
                <a:uLnTx/>
                <a:uFillTx/>
                <a:latin typeface="+mn-lt"/>
                <a:ea typeface="+mn-ea"/>
                <a:cs typeface="+mn-cs"/>
              </a:defRPr>
            </a:lvl5pPr>
            <a:lvl6pPr marL="1217613" indent="-182563" algn="l" rtl="0" fontAlgn="base">
              <a:spcBef>
                <a:spcPct val="20000"/>
              </a:spcBef>
              <a:spcAft>
                <a:spcPct val="0"/>
              </a:spcAft>
              <a:buClr>
                <a:schemeClr val="accent1"/>
              </a:buClr>
              <a:buChar char="–"/>
              <a:defRPr sz="1100">
                <a:solidFill>
                  <a:schemeClr val="tx1"/>
                </a:solidFill>
                <a:latin typeface="+mn-lt"/>
              </a:defRPr>
            </a:lvl6pPr>
            <a:lvl7pPr marL="1674813" indent="-182563" algn="l" rtl="0" fontAlgn="base">
              <a:spcBef>
                <a:spcPct val="20000"/>
              </a:spcBef>
              <a:spcAft>
                <a:spcPct val="0"/>
              </a:spcAft>
              <a:buClr>
                <a:schemeClr val="accent1"/>
              </a:buClr>
              <a:buChar char="–"/>
              <a:defRPr sz="1100">
                <a:solidFill>
                  <a:schemeClr val="tx1"/>
                </a:solidFill>
                <a:latin typeface="+mn-lt"/>
              </a:defRPr>
            </a:lvl7pPr>
            <a:lvl8pPr marL="2132013" indent="-182563" algn="l" rtl="0" fontAlgn="base">
              <a:spcBef>
                <a:spcPct val="20000"/>
              </a:spcBef>
              <a:spcAft>
                <a:spcPct val="0"/>
              </a:spcAft>
              <a:buClr>
                <a:schemeClr val="accent1"/>
              </a:buClr>
              <a:buChar char="–"/>
              <a:defRPr sz="1100">
                <a:solidFill>
                  <a:schemeClr val="tx1"/>
                </a:solidFill>
                <a:latin typeface="+mn-lt"/>
              </a:defRPr>
            </a:lvl8pPr>
            <a:lvl9pPr marL="2589213" indent="-182563" algn="l" rtl="0" fontAlgn="base">
              <a:spcBef>
                <a:spcPct val="20000"/>
              </a:spcBef>
              <a:spcAft>
                <a:spcPct val="0"/>
              </a:spcAft>
              <a:buClr>
                <a:schemeClr val="accent1"/>
              </a:buClr>
              <a:buChar char="–"/>
              <a:defRPr sz="1100">
                <a:solidFill>
                  <a:schemeClr val="tx1"/>
                </a:solidFill>
                <a:latin typeface="+mn-lt"/>
              </a:defRPr>
            </a:lvl9pPr>
          </a:lstStyle>
          <a:p>
            <a:pPr algn="l">
              <a:buFont typeface="Arial" panose="020B0604020202020204" pitchFamily="34" charset="0"/>
              <a:buChar char="•"/>
            </a:pPr>
            <a:r>
              <a:rPr lang="it-IT" sz="1400" dirty="0">
                <a:solidFill>
                  <a:srgbClr val="492ED6"/>
                </a:solidFill>
                <a:latin typeface="+mn-lt"/>
              </a:rPr>
              <a:t>500MW di impianti fotovoltaici installati</a:t>
            </a:r>
          </a:p>
        </p:txBody>
      </p:sp>
      <p:sp>
        <p:nvSpPr>
          <p:cNvPr id="18" name="Titolo 2">
            <a:extLst>
              <a:ext uri="{FF2B5EF4-FFF2-40B4-BE49-F238E27FC236}">
                <a16:creationId xmlns:a16="http://schemas.microsoft.com/office/drawing/2014/main" id="{844D8A0D-19CB-2679-AD90-48AB55C2A33B}"/>
              </a:ext>
            </a:extLst>
          </p:cNvPr>
          <p:cNvSpPr txBox="1">
            <a:spLocks/>
          </p:cNvSpPr>
          <p:nvPr/>
        </p:nvSpPr>
        <p:spPr>
          <a:xfrm>
            <a:off x="576001" y="314345"/>
            <a:ext cx="9714173" cy="1462708"/>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Le tappe del progetto Multiutility</a:t>
            </a:r>
          </a:p>
        </p:txBody>
      </p:sp>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82B1E38B-752E-01F1-0DCB-AE14DB667A2B}"/>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4" name="Rettangolo 13">
            <a:extLst>
              <a:ext uri="{FF2B5EF4-FFF2-40B4-BE49-F238E27FC236}">
                <a16:creationId xmlns:a16="http://schemas.microsoft.com/office/drawing/2014/main" id="{05B39E61-C9C3-6335-E77F-B4FBED29EBB4}"/>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6" name="Elemento grafico 25">
            <a:extLst>
              <a:ext uri="{FF2B5EF4-FFF2-40B4-BE49-F238E27FC236}">
                <a16:creationId xmlns:a16="http://schemas.microsoft.com/office/drawing/2014/main" id="{CDE4CE25-1598-74C5-D294-5E38E6A0DB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C1D1E6A9-BEA4-6C54-8156-E0A9CF65BD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C7D6CFF6-86DD-085F-A448-4D89F429026F}"/>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E455B2E5-1EA4-B5E7-EAAF-90A7F7A02EA4}"/>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11</a:t>
            </a:fld>
            <a:endParaRPr lang="it-IT" sz="1600" spc="-50" dirty="0">
              <a:solidFill>
                <a:srgbClr val="460073"/>
              </a:solidFill>
              <a:latin typeface="+mn-lt"/>
            </a:endParaRPr>
          </a:p>
        </p:txBody>
      </p:sp>
      <p:sp>
        <p:nvSpPr>
          <p:cNvPr id="49" name="AutoShape 5">
            <a:extLst>
              <a:ext uri="{FF2B5EF4-FFF2-40B4-BE49-F238E27FC236}">
                <a16:creationId xmlns:a16="http://schemas.microsoft.com/office/drawing/2014/main" id="{80BC6896-F1EA-5410-58C7-DB425251D0D3}"/>
              </a:ext>
            </a:extLst>
          </p:cNvPr>
          <p:cNvSpPr>
            <a:spLocks noChangeAspect="1"/>
          </p:cNvSpPr>
          <p:nvPr/>
        </p:nvSpPr>
        <p:spPr bwMode="auto">
          <a:xfrm>
            <a:off x="5675510" y="4028489"/>
            <a:ext cx="716845" cy="63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it-IT">
              <a:latin typeface="+mn-lt"/>
            </a:endParaRPr>
          </a:p>
        </p:txBody>
      </p:sp>
      <p:sp>
        <p:nvSpPr>
          <p:cNvPr id="52" name="AutoShape 33">
            <a:extLst>
              <a:ext uri="{FF2B5EF4-FFF2-40B4-BE49-F238E27FC236}">
                <a16:creationId xmlns:a16="http://schemas.microsoft.com/office/drawing/2014/main" id="{AF3519B3-3457-D786-191A-BCFA813C381B}"/>
              </a:ext>
            </a:extLst>
          </p:cNvPr>
          <p:cNvSpPr>
            <a:spLocks noChangeAspect="1" noChangeArrowheads="1" noTextEdit="1"/>
          </p:cNvSpPr>
          <p:nvPr/>
        </p:nvSpPr>
        <p:spPr bwMode="auto">
          <a:xfrm>
            <a:off x="5675510" y="5371736"/>
            <a:ext cx="716735" cy="63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it-IT">
              <a:latin typeface="Trebuchet MS" panose="020B0603020202020204" pitchFamily="34" charset="0"/>
            </a:endParaRPr>
          </a:p>
        </p:txBody>
      </p:sp>
      <p:cxnSp>
        <p:nvCxnSpPr>
          <p:cNvPr id="2" name="Connettore diritto 39">
            <a:extLst>
              <a:ext uri="{FF2B5EF4-FFF2-40B4-BE49-F238E27FC236}">
                <a16:creationId xmlns:a16="http://schemas.microsoft.com/office/drawing/2014/main" id="{C6E7F414-3970-6C9E-EE1A-342C7D4B4B49}"/>
              </a:ext>
            </a:extLst>
          </p:cNvPr>
          <p:cNvCxnSpPr>
            <a:cxnSpLocks/>
          </p:cNvCxnSpPr>
          <p:nvPr/>
        </p:nvCxnSpPr>
        <p:spPr>
          <a:xfrm>
            <a:off x="10366573" y="2228354"/>
            <a:ext cx="0" cy="49879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 name="Connettore diritto 9">
            <a:extLst>
              <a:ext uri="{FF2B5EF4-FFF2-40B4-BE49-F238E27FC236}">
                <a16:creationId xmlns:a16="http://schemas.microsoft.com/office/drawing/2014/main" id="{9452892D-6C4D-5517-110A-66D201FDAA63}"/>
              </a:ext>
            </a:extLst>
          </p:cNvPr>
          <p:cNvCxnSpPr>
            <a:cxnSpLocks/>
          </p:cNvCxnSpPr>
          <p:nvPr/>
        </p:nvCxnSpPr>
        <p:spPr>
          <a:xfrm>
            <a:off x="2031841" y="2199796"/>
            <a:ext cx="0" cy="50400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 name="Connettore diritto 10">
            <a:extLst>
              <a:ext uri="{FF2B5EF4-FFF2-40B4-BE49-F238E27FC236}">
                <a16:creationId xmlns:a16="http://schemas.microsoft.com/office/drawing/2014/main" id="{C90199E2-2C46-87EF-0EA0-10939C7D55A4}"/>
              </a:ext>
            </a:extLst>
          </p:cNvPr>
          <p:cNvCxnSpPr>
            <a:cxnSpLocks/>
          </p:cNvCxnSpPr>
          <p:nvPr/>
        </p:nvCxnSpPr>
        <p:spPr>
          <a:xfrm>
            <a:off x="4115523" y="2199796"/>
            <a:ext cx="0" cy="50400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6" name="Connettore diritto 11">
            <a:extLst>
              <a:ext uri="{FF2B5EF4-FFF2-40B4-BE49-F238E27FC236}">
                <a16:creationId xmlns:a16="http://schemas.microsoft.com/office/drawing/2014/main" id="{D9A35A8A-0E1A-8CA5-9219-DE5AF718792D}"/>
              </a:ext>
            </a:extLst>
          </p:cNvPr>
          <p:cNvCxnSpPr>
            <a:cxnSpLocks/>
          </p:cNvCxnSpPr>
          <p:nvPr/>
        </p:nvCxnSpPr>
        <p:spPr>
          <a:xfrm>
            <a:off x="6199205" y="2199796"/>
            <a:ext cx="0" cy="50400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9" name="Connettore diritto 12">
            <a:extLst>
              <a:ext uri="{FF2B5EF4-FFF2-40B4-BE49-F238E27FC236}">
                <a16:creationId xmlns:a16="http://schemas.microsoft.com/office/drawing/2014/main" id="{ABFC66C4-D370-8FC1-C31E-7F760C0A039C}"/>
              </a:ext>
            </a:extLst>
          </p:cNvPr>
          <p:cNvCxnSpPr>
            <a:cxnSpLocks/>
          </p:cNvCxnSpPr>
          <p:nvPr/>
        </p:nvCxnSpPr>
        <p:spPr>
          <a:xfrm>
            <a:off x="8282887" y="2199796"/>
            <a:ext cx="0" cy="50400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11" name="Rectangle 17">
            <a:extLst>
              <a:ext uri="{FF2B5EF4-FFF2-40B4-BE49-F238E27FC236}">
                <a16:creationId xmlns:a16="http://schemas.microsoft.com/office/drawing/2014/main" id="{D1737C81-3F1C-F83F-5A84-859C93A36A64}"/>
              </a:ext>
            </a:extLst>
          </p:cNvPr>
          <p:cNvSpPr>
            <a:spLocks noChangeArrowheads="1"/>
          </p:cNvSpPr>
          <p:nvPr/>
        </p:nvSpPr>
        <p:spPr bwMode="auto">
          <a:xfrm>
            <a:off x="788664" y="2101910"/>
            <a:ext cx="10773336" cy="204750"/>
          </a:xfrm>
          <a:prstGeom prst="homePlate">
            <a:avLst>
              <a:gd name="adj" fmla="val 95069"/>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reflection blurRad="6350" stA="52000" endA="300" endPos="35000" dir="5400000" sy="-100000" algn="bl" rotWithShape="0"/>
          </a:effectLst>
        </p:spPr>
        <p:txBody>
          <a:bodyPr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defTabSz="401142" rtl="0"/>
            <a:endParaRPr lang="it-IT" altLang="en-US" sz="1138">
              <a:solidFill>
                <a:schemeClr val="bg1"/>
              </a:solidFill>
              <a:latin typeface="Trebuchet MS" panose="020B0603020202020204" pitchFamily="34" charset="0"/>
            </a:endParaRPr>
          </a:p>
        </p:txBody>
      </p:sp>
      <p:sp>
        <p:nvSpPr>
          <p:cNvPr id="19" name="Ovale 18">
            <a:extLst>
              <a:ext uri="{FF2B5EF4-FFF2-40B4-BE49-F238E27FC236}">
                <a16:creationId xmlns:a16="http://schemas.microsoft.com/office/drawing/2014/main" id="{8E665041-6CA9-2C92-CB65-84DFBB49361A}"/>
              </a:ext>
            </a:extLst>
          </p:cNvPr>
          <p:cNvSpPr/>
          <p:nvPr/>
        </p:nvSpPr>
        <p:spPr bwMode="auto">
          <a:xfrm>
            <a:off x="1751202" y="2717935"/>
            <a:ext cx="576000" cy="57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noFill/>
            <a:miter lim="800000"/>
            <a:headEnd type="none" w="sm" len="sm"/>
            <a:tailEnd type="none" w="sm" len="sm"/>
          </a:ln>
          <a:effectLst>
            <a:reflection blurRad="6350" stA="52000" endA="300" endPos="35000" dir="5400000" sy="-100000" algn="bl" rotWithShape="0"/>
          </a:effectLst>
        </p:spPr>
        <p:txBody>
          <a:bodyPr wrap="square" tIns="0" rtlCol="0" anchor="ctr">
            <a:spAutoFit/>
          </a:bodyPr>
          <a:lstStyle/>
          <a:p>
            <a:pPr marL="190500" indent="-190500" algn="ctr" defTabSz="762000" rtl="0" eaLnBrk="0" hangingPunct="0">
              <a:spcBef>
                <a:spcPct val="55000"/>
              </a:spcBef>
              <a:buClr>
                <a:schemeClr val="accent1"/>
              </a:buClr>
              <a:buSzPct val="85000"/>
              <a:buFont typeface="Wingdings" pitchFamily="2" charset="2"/>
              <a:buNone/>
              <a:tabLst>
                <a:tab pos="762000" algn="l"/>
              </a:tabLst>
            </a:pPr>
            <a:endParaRPr lang="it-IT" sz="1400">
              <a:solidFill>
                <a:srgbClr val="163E7B"/>
              </a:solidFill>
              <a:latin typeface="Trebuchet MS" panose="020B0603020202020204" pitchFamily="34" charset="0"/>
              <a:ea typeface="Gulim" pitchFamily="34" charset="-127"/>
            </a:endParaRPr>
          </a:p>
        </p:txBody>
      </p:sp>
      <p:pic>
        <p:nvPicPr>
          <p:cNvPr id="20" name="Elemento grafico 19" descr="Buona idea con riempimento a tinta unita">
            <a:extLst>
              <a:ext uri="{FF2B5EF4-FFF2-40B4-BE49-F238E27FC236}">
                <a16:creationId xmlns:a16="http://schemas.microsoft.com/office/drawing/2014/main" id="{7C663724-FA45-D1DB-08EE-25E37999D7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32313" y="2776454"/>
            <a:ext cx="462754" cy="462754"/>
          </a:xfrm>
          <a:prstGeom prst="rect">
            <a:avLst/>
          </a:prstGeom>
        </p:spPr>
      </p:pic>
      <p:sp>
        <p:nvSpPr>
          <p:cNvPr id="21" name="Ovale 20">
            <a:extLst>
              <a:ext uri="{FF2B5EF4-FFF2-40B4-BE49-F238E27FC236}">
                <a16:creationId xmlns:a16="http://schemas.microsoft.com/office/drawing/2014/main" id="{4422CD3E-3EF1-0CF8-D84E-DE28875DC6FE}"/>
              </a:ext>
            </a:extLst>
          </p:cNvPr>
          <p:cNvSpPr/>
          <p:nvPr/>
        </p:nvSpPr>
        <p:spPr bwMode="auto">
          <a:xfrm>
            <a:off x="3826805" y="2717935"/>
            <a:ext cx="576000" cy="57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noFill/>
            <a:miter lim="800000"/>
            <a:headEnd type="none" w="sm" len="sm"/>
            <a:tailEnd type="none" w="sm" len="sm"/>
          </a:ln>
          <a:effectLst>
            <a:reflection blurRad="6350" stA="52000" endA="300" endPos="35000" dir="5400000" sy="-100000" algn="bl" rotWithShape="0"/>
          </a:effectLst>
        </p:spPr>
        <p:txBody>
          <a:bodyPr wrap="square" tIns="0" rtlCol="0" anchor="ctr">
            <a:spAutoFit/>
          </a:bodyPr>
          <a:lstStyle/>
          <a:p>
            <a:pPr marL="190500" indent="-190500" algn="ctr" defTabSz="762000" rtl="0" eaLnBrk="0" hangingPunct="0">
              <a:spcBef>
                <a:spcPct val="55000"/>
              </a:spcBef>
              <a:buClr>
                <a:schemeClr val="accent1"/>
              </a:buClr>
              <a:buSzPct val="85000"/>
              <a:buFont typeface="Wingdings" pitchFamily="2" charset="2"/>
              <a:buNone/>
              <a:tabLst>
                <a:tab pos="762000" algn="l"/>
              </a:tabLst>
            </a:pPr>
            <a:endParaRPr lang="it-IT" sz="1400">
              <a:solidFill>
                <a:srgbClr val="163E7B"/>
              </a:solidFill>
              <a:latin typeface="Trebuchet MS" panose="020B0603020202020204" pitchFamily="34" charset="0"/>
              <a:ea typeface="Gulim" pitchFamily="34" charset="-127"/>
            </a:endParaRPr>
          </a:p>
        </p:txBody>
      </p:sp>
      <p:pic>
        <p:nvPicPr>
          <p:cNvPr id="24" name="Elemento grafico 23" descr="Play con riempimento a tinta unita">
            <a:extLst>
              <a:ext uri="{FF2B5EF4-FFF2-40B4-BE49-F238E27FC236}">
                <a16:creationId xmlns:a16="http://schemas.microsoft.com/office/drawing/2014/main" id="{182C65CF-C2CC-8567-22F0-17DD578691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27081" y="2774558"/>
            <a:ext cx="462754" cy="462754"/>
          </a:xfrm>
          <a:prstGeom prst="rect">
            <a:avLst/>
          </a:prstGeom>
        </p:spPr>
      </p:pic>
      <p:sp>
        <p:nvSpPr>
          <p:cNvPr id="25" name="Ovale 24">
            <a:extLst>
              <a:ext uri="{FF2B5EF4-FFF2-40B4-BE49-F238E27FC236}">
                <a16:creationId xmlns:a16="http://schemas.microsoft.com/office/drawing/2014/main" id="{162E0A2D-74D7-7C5B-C122-48CACFC6FAE3}"/>
              </a:ext>
            </a:extLst>
          </p:cNvPr>
          <p:cNvSpPr/>
          <p:nvPr/>
        </p:nvSpPr>
        <p:spPr bwMode="auto">
          <a:xfrm>
            <a:off x="8000748" y="2717935"/>
            <a:ext cx="576000" cy="57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noFill/>
            <a:miter lim="800000"/>
            <a:headEnd type="none" w="sm" len="sm"/>
            <a:tailEnd type="none" w="sm" len="sm"/>
          </a:ln>
          <a:effectLst>
            <a:reflection blurRad="6350" stA="52000" endA="300" endPos="35000" dir="5400000" sy="-100000" algn="bl" rotWithShape="0"/>
          </a:effectLst>
        </p:spPr>
        <p:txBody>
          <a:bodyPr wrap="square" tIns="0" rtlCol="0" anchor="ctr">
            <a:spAutoFit/>
          </a:bodyPr>
          <a:lstStyle/>
          <a:p>
            <a:pPr marL="190500" indent="-190500" algn="ctr" defTabSz="762000" rtl="0" eaLnBrk="0" hangingPunct="0">
              <a:spcBef>
                <a:spcPct val="55000"/>
              </a:spcBef>
              <a:buClr>
                <a:schemeClr val="accent1"/>
              </a:buClr>
              <a:buSzPct val="85000"/>
              <a:buFont typeface="Wingdings" pitchFamily="2" charset="2"/>
              <a:buNone/>
              <a:tabLst>
                <a:tab pos="762000" algn="l"/>
              </a:tabLst>
            </a:pPr>
            <a:endParaRPr lang="it-IT" sz="1400">
              <a:solidFill>
                <a:srgbClr val="163E7B"/>
              </a:solidFill>
              <a:latin typeface="Trebuchet MS" panose="020B0603020202020204" pitchFamily="34" charset="0"/>
              <a:ea typeface="Gulim" pitchFamily="34" charset="-127"/>
            </a:endParaRPr>
          </a:p>
        </p:txBody>
      </p:sp>
      <p:pic>
        <p:nvPicPr>
          <p:cNvPr id="28" name="Elemento grafico 27" descr="Stretta di mano con riempimento a tinta unita">
            <a:extLst>
              <a:ext uri="{FF2B5EF4-FFF2-40B4-BE49-F238E27FC236}">
                <a16:creationId xmlns:a16="http://schemas.microsoft.com/office/drawing/2014/main" id="{ED062AEC-208D-2B8B-6E9F-74C154EF46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51510" y="2774558"/>
            <a:ext cx="462754" cy="462754"/>
          </a:xfrm>
          <a:prstGeom prst="rect">
            <a:avLst/>
          </a:prstGeom>
        </p:spPr>
      </p:pic>
      <p:sp>
        <p:nvSpPr>
          <p:cNvPr id="29" name="Ovale 28">
            <a:extLst>
              <a:ext uri="{FF2B5EF4-FFF2-40B4-BE49-F238E27FC236}">
                <a16:creationId xmlns:a16="http://schemas.microsoft.com/office/drawing/2014/main" id="{81A56CD8-976B-B270-5119-D0D17EC639F9}"/>
              </a:ext>
            </a:extLst>
          </p:cNvPr>
          <p:cNvSpPr/>
          <p:nvPr/>
        </p:nvSpPr>
        <p:spPr bwMode="auto">
          <a:xfrm>
            <a:off x="5918617" y="2717935"/>
            <a:ext cx="576000" cy="57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noFill/>
            <a:miter lim="800000"/>
            <a:headEnd type="none" w="sm" len="sm"/>
            <a:tailEnd type="none" w="sm" len="sm"/>
          </a:ln>
          <a:effectLst>
            <a:reflection blurRad="6350" stA="52000" endA="300" endPos="35000" dir="5400000" sy="-100000" algn="bl" rotWithShape="0"/>
          </a:effectLst>
        </p:spPr>
        <p:txBody>
          <a:bodyPr wrap="square" tIns="0" rtlCol="0" anchor="ctr">
            <a:spAutoFit/>
          </a:bodyPr>
          <a:lstStyle/>
          <a:p>
            <a:pPr marL="190500" indent="-190500" algn="ctr" defTabSz="762000" rtl="0" eaLnBrk="0" hangingPunct="0">
              <a:spcBef>
                <a:spcPct val="55000"/>
              </a:spcBef>
              <a:buClr>
                <a:schemeClr val="accent1"/>
              </a:buClr>
              <a:buSzPct val="85000"/>
              <a:buFont typeface="Wingdings" pitchFamily="2" charset="2"/>
              <a:buNone/>
              <a:tabLst>
                <a:tab pos="762000" algn="l"/>
              </a:tabLst>
            </a:pPr>
            <a:endParaRPr lang="it-IT" sz="1400" dirty="0">
              <a:solidFill>
                <a:srgbClr val="163E7B"/>
              </a:solidFill>
              <a:latin typeface="Trebuchet MS" panose="020B0603020202020204" pitchFamily="34" charset="0"/>
              <a:ea typeface="Gulim" pitchFamily="34" charset="-127"/>
            </a:endParaRPr>
          </a:p>
        </p:txBody>
      </p:sp>
      <p:pic>
        <p:nvPicPr>
          <p:cNvPr id="30" name="Elemento grafico 29" descr="Flusso di lavoro con riempimento a tinta unita">
            <a:extLst>
              <a:ext uri="{FF2B5EF4-FFF2-40B4-BE49-F238E27FC236}">
                <a16:creationId xmlns:a16="http://schemas.microsoft.com/office/drawing/2014/main" id="{B3C747BF-9BD9-0748-41BB-4C9F6F7CBEE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75240" y="2774558"/>
            <a:ext cx="462754" cy="462754"/>
          </a:xfrm>
          <a:prstGeom prst="rect">
            <a:avLst/>
          </a:prstGeom>
        </p:spPr>
      </p:pic>
      <p:sp>
        <p:nvSpPr>
          <p:cNvPr id="31" name="Ovale 41">
            <a:extLst>
              <a:ext uri="{FF2B5EF4-FFF2-40B4-BE49-F238E27FC236}">
                <a16:creationId xmlns:a16="http://schemas.microsoft.com/office/drawing/2014/main" id="{20B3E179-1216-C6FE-B2CB-CA0522B5DE7F}"/>
              </a:ext>
            </a:extLst>
          </p:cNvPr>
          <p:cNvSpPr/>
          <p:nvPr/>
        </p:nvSpPr>
        <p:spPr bwMode="auto">
          <a:xfrm>
            <a:off x="10084613" y="2717935"/>
            <a:ext cx="576000" cy="576000"/>
          </a:xfrm>
          <a:prstGeom prst="ellips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a:noFill/>
            <a:miter lim="800000"/>
            <a:headEnd type="none" w="sm" len="sm"/>
            <a:tailEnd type="none" w="sm" len="sm"/>
          </a:ln>
          <a:effectLst>
            <a:reflection blurRad="6350" stA="52000" endA="300" endPos="35000" dir="5400000" sy="-100000" algn="bl" rotWithShape="0"/>
          </a:effectLst>
        </p:spPr>
        <p:txBody>
          <a:bodyPr wrap="square" tIns="0" rtlCol="0" anchor="ctr">
            <a:spAutoFit/>
          </a:bodyPr>
          <a:lstStyle/>
          <a:p>
            <a:pPr marL="175851" indent="-175851" algn="ctr" defTabSz="703402" rtl="0" eaLnBrk="0" hangingPunct="0">
              <a:spcBef>
                <a:spcPct val="55000"/>
              </a:spcBef>
              <a:buClr>
                <a:schemeClr val="accent1"/>
              </a:buClr>
              <a:buSzPct val="85000"/>
              <a:buFont typeface="Wingdings" pitchFamily="2" charset="2"/>
              <a:buNone/>
              <a:tabLst>
                <a:tab pos="703402" algn="l"/>
              </a:tabLst>
            </a:pPr>
            <a:endParaRPr lang="it-IT" sz="1292">
              <a:solidFill>
                <a:srgbClr val="163E7B"/>
              </a:solidFill>
              <a:latin typeface="Trebuchet MS" panose="020B0603020202020204" pitchFamily="34" charset="0"/>
              <a:ea typeface="Gulim" pitchFamily="34" charset="-127"/>
            </a:endParaRPr>
          </a:p>
        </p:txBody>
      </p:sp>
      <p:pic>
        <p:nvPicPr>
          <p:cNvPr id="32" name="Elemento grafico 11" descr="Play con riempimento a tinta unita">
            <a:extLst>
              <a:ext uri="{FF2B5EF4-FFF2-40B4-BE49-F238E27FC236}">
                <a16:creationId xmlns:a16="http://schemas.microsoft.com/office/drawing/2014/main" id="{F62099B0-1FAC-3D91-A4D1-0136F4A674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05767" y="2787078"/>
            <a:ext cx="427157" cy="437714"/>
          </a:xfrm>
          <a:prstGeom prst="rect">
            <a:avLst/>
          </a:prstGeom>
        </p:spPr>
      </p:pic>
      <p:sp>
        <p:nvSpPr>
          <p:cNvPr id="7" name="Rectangle 23">
            <a:extLst>
              <a:ext uri="{FF2B5EF4-FFF2-40B4-BE49-F238E27FC236}">
                <a16:creationId xmlns:a16="http://schemas.microsoft.com/office/drawing/2014/main" id="{06BE7BFC-1F53-A8C3-DD06-EC2C0265CDF2}"/>
              </a:ext>
            </a:extLst>
          </p:cNvPr>
          <p:cNvSpPr>
            <a:spLocks noChangeArrowheads="1"/>
          </p:cNvSpPr>
          <p:nvPr/>
        </p:nvSpPr>
        <p:spPr bwMode="auto">
          <a:xfrm>
            <a:off x="2708608" y="1955372"/>
            <a:ext cx="720000" cy="505788"/>
          </a:xfrm>
          <a:prstGeom prst="rect">
            <a:avLst/>
          </a:prstGeom>
          <a:solidFill>
            <a:schemeClr val="bg1">
              <a:lumMod val="95000"/>
            </a:schemeClr>
          </a:solidFill>
          <a:ln w="9525" algn="ctr">
            <a:solidFill>
              <a:schemeClr val="tx2"/>
            </a:solidFill>
            <a:miter lim="800000"/>
            <a:headEnd/>
            <a:tailEnd/>
          </a:ln>
          <a:effectLst>
            <a:glow rad="63500">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dirty="0">
                <a:solidFill>
                  <a:srgbClr val="492ED6"/>
                </a:solidFill>
                <a:latin typeface="+mn-lt"/>
              </a:rPr>
              <a:t>2025</a:t>
            </a:r>
          </a:p>
        </p:txBody>
      </p:sp>
      <p:sp>
        <p:nvSpPr>
          <p:cNvPr id="8" name="Rectangle 23">
            <a:extLst>
              <a:ext uri="{FF2B5EF4-FFF2-40B4-BE49-F238E27FC236}">
                <a16:creationId xmlns:a16="http://schemas.microsoft.com/office/drawing/2014/main" id="{FA1A5E8C-2F60-6062-3990-E3E5C383EBDE}"/>
              </a:ext>
            </a:extLst>
          </p:cNvPr>
          <p:cNvSpPr>
            <a:spLocks noChangeArrowheads="1"/>
          </p:cNvSpPr>
          <p:nvPr/>
        </p:nvSpPr>
        <p:spPr bwMode="auto">
          <a:xfrm>
            <a:off x="4792290" y="1921160"/>
            <a:ext cx="720000" cy="540000"/>
          </a:xfrm>
          <a:prstGeom prst="rect">
            <a:avLst/>
          </a:prstGeom>
          <a:solidFill>
            <a:schemeClr val="bg1">
              <a:lumMod val="95000"/>
            </a:schemeClr>
          </a:solidFill>
          <a:ln w="9525" algn="ctr">
            <a:solidFill>
              <a:schemeClr val="tx2"/>
            </a:solidFill>
            <a:miter lim="800000"/>
            <a:headEnd/>
            <a:tailEnd/>
          </a:ln>
          <a:effectLst>
            <a:glow rad="63500">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dirty="0">
                <a:solidFill>
                  <a:srgbClr val="492ED6"/>
                </a:solidFill>
                <a:latin typeface="+mn-lt"/>
              </a:rPr>
              <a:t>2026</a:t>
            </a:r>
          </a:p>
        </p:txBody>
      </p:sp>
      <p:sp>
        <p:nvSpPr>
          <p:cNvPr id="10" name="Rectangle 23">
            <a:extLst>
              <a:ext uri="{FF2B5EF4-FFF2-40B4-BE49-F238E27FC236}">
                <a16:creationId xmlns:a16="http://schemas.microsoft.com/office/drawing/2014/main" id="{A341E865-C323-CC44-2550-986B826298C2}"/>
              </a:ext>
            </a:extLst>
          </p:cNvPr>
          <p:cNvSpPr>
            <a:spLocks noChangeArrowheads="1"/>
          </p:cNvSpPr>
          <p:nvPr/>
        </p:nvSpPr>
        <p:spPr bwMode="auto">
          <a:xfrm>
            <a:off x="6875972" y="1921160"/>
            <a:ext cx="720000" cy="540000"/>
          </a:xfrm>
          <a:prstGeom prst="rect">
            <a:avLst/>
          </a:prstGeom>
          <a:solidFill>
            <a:schemeClr val="bg1">
              <a:lumMod val="95000"/>
            </a:schemeClr>
          </a:solidFill>
          <a:ln w="9525" algn="ctr">
            <a:solidFill>
              <a:schemeClr val="tx2"/>
            </a:solidFill>
            <a:miter lim="800000"/>
            <a:headEnd/>
            <a:tailEnd/>
          </a:ln>
          <a:effectLst>
            <a:glow rad="63500">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dirty="0">
                <a:solidFill>
                  <a:srgbClr val="492ED6"/>
                </a:solidFill>
                <a:latin typeface="+mn-lt"/>
              </a:rPr>
              <a:t>2027</a:t>
            </a:r>
          </a:p>
        </p:txBody>
      </p:sp>
      <p:sp>
        <p:nvSpPr>
          <p:cNvPr id="40" name="Rectangle 23">
            <a:extLst>
              <a:ext uri="{FF2B5EF4-FFF2-40B4-BE49-F238E27FC236}">
                <a16:creationId xmlns:a16="http://schemas.microsoft.com/office/drawing/2014/main" id="{A6EB15E6-0804-92E0-6C45-95081535EC7D}"/>
              </a:ext>
            </a:extLst>
          </p:cNvPr>
          <p:cNvSpPr>
            <a:spLocks noChangeArrowheads="1"/>
          </p:cNvSpPr>
          <p:nvPr/>
        </p:nvSpPr>
        <p:spPr bwMode="auto">
          <a:xfrm>
            <a:off x="8959654" y="1921160"/>
            <a:ext cx="720000" cy="540000"/>
          </a:xfrm>
          <a:prstGeom prst="rect">
            <a:avLst/>
          </a:prstGeom>
          <a:solidFill>
            <a:schemeClr val="bg1">
              <a:lumMod val="95000"/>
            </a:schemeClr>
          </a:solidFill>
          <a:ln w="9525" algn="ctr">
            <a:solidFill>
              <a:schemeClr val="tx2"/>
            </a:solidFill>
            <a:miter lim="800000"/>
            <a:headEnd/>
            <a:tailEnd/>
          </a:ln>
          <a:effectLst>
            <a:glow rad="63500">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dirty="0">
                <a:solidFill>
                  <a:srgbClr val="492ED6"/>
                </a:solidFill>
                <a:latin typeface="+mn-lt"/>
              </a:rPr>
              <a:t>2028</a:t>
            </a:r>
          </a:p>
        </p:txBody>
      </p:sp>
      <p:sp>
        <p:nvSpPr>
          <p:cNvPr id="45" name="Rectangle 23">
            <a:extLst>
              <a:ext uri="{FF2B5EF4-FFF2-40B4-BE49-F238E27FC236}">
                <a16:creationId xmlns:a16="http://schemas.microsoft.com/office/drawing/2014/main" id="{E794D866-CDAF-01F8-7054-A158A0B15AFD}"/>
              </a:ext>
            </a:extLst>
          </p:cNvPr>
          <p:cNvSpPr>
            <a:spLocks noChangeArrowheads="1"/>
          </p:cNvSpPr>
          <p:nvPr/>
        </p:nvSpPr>
        <p:spPr bwMode="auto">
          <a:xfrm>
            <a:off x="781334" y="1955372"/>
            <a:ext cx="720000" cy="505788"/>
          </a:xfrm>
          <a:prstGeom prst="rect">
            <a:avLst/>
          </a:prstGeom>
          <a:solidFill>
            <a:schemeClr val="bg1">
              <a:lumMod val="95000"/>
            </a:schemeClr>
          </a:solidFill>
          <a:ln w="9525" algn="ctr">
            <a:solidFill>
              <a:schemeClr val="tx2"/>
            </a:solidFill>
            <a:miter lim="800000"/>
            <a:headEnd/>
            <a:tailEnd/>
          </a:ln>
          <a:effectLst>
            <a:glow rad="63500">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dirty="0">
                <a:solidFill>
                  <a:srgbClr val="492ED6"/>
                </a:solidFill>
                <a:latin typeface="+mn-lt"/>
              </a:rPr>
              <a:t>2024</a:t>
            </a:r>
          </a:p>
        </p:txBody>
      </p:sp>
      <p:sp>
        <p:nvSpPr>
          <p:cNvPr id="46" name="Rectangle 23">
            <a:extLst>
              <a:ext uri="{FF2B5EF4-FFF2-40B4-BE49-F238E27FC236}">
                <a16:creationId xmlns:a16="http://schemas.microsoft.com/office/drawing/2014/main" id="{25FCFCA8-6EAC-26C8-8EBA-34AD1A6BE03F}"/>
              </a:ext>
            </a:extLst>
          </p:cNvPr>
          <p:cNvSpPr>
            <a:spLocks noChangeArrowheads="1"/>
          </p:cNvSpPr>
          <p:nvPr/>
        </p:nvSpPr>
        <p:spPr bwMode="auto">
          <a:xfrm>
            <a:off x="10605574" y="1921160"/>
            <a:ext cx="720000" cy="540000"/>
          </a:xfrm>
          <a:prstGeom prst="rect">
            <a:avLst/>
          </a:prstGeom>
          <a:solidFill>
            <a:schemeClr val="bg1">
              <a:lumMod val="95000"/>
            </a:schemeClr>
          </a:solidFill>
          <a:ln w="9525" algn="ctr">
            <a:solidFill>
              <a:schemeClr val="tx2"/>
            </a:solidFill>
            <a:miter lim="800000"/>
            <a:headEnd/>
            <a:tailEnd/>
          </a:ln>
          <a:effectLst>
            <a:glow rad="63500">
              <a:schemeClr val="accent1">
                <a:satMod val="175000"/>
                <a:alpha val="40000"/>
              </a:schemeClr>
            </a:glow>
            <a:reflection blurRad="6350" stA="52000" endA="300" endPos="35000" dir="5400000" sy="-100000" algn="bl" rotWithShape="0"/>
          </a:effectLst>
        </p:spPr>
        <p:txBody>
          <a:bodyPr wrap="none"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800" b="1" i="0" dirty="0">
                <a:solidFill>
                  <a:srgbClr val="492ED6"/>
                </a:solidFill>
                <a:latin typeface="+mn-lt"/>
              </a:rPr>
              <a:t>2029</a:t>
            </a:r>
          </a:p>
        </p:txBody>
      </p:sp>
    </p:spTree>
    <p:extLst>
      <p:ext uri="{BB962C8B-B14F-4D97-AF65-F5344CB8AC3E}">
        <p14:creationId xmlns:p14="http://schemas.microsoft.com/office/powerpoint/2010/main" val="773317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8BAB-9875-F09B-A88D-9EC341F6E2E3}"/>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869AE3C8-CCB8-1BF3-AC57-06235B58A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7"/>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48BFD669-611F-A705-58A5-1664C72499CF}"/>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4" name="Rettangolo 13">
            <a:extLst>
              <a:ext uri="{FF2B5EF4-FFF2-40B4-BE49-F238E27FC236}">
                <a16:creationId xmlns:a16="http://schemas.microsoft.com/office/drawing/2014/main" id="{176B90FD-1EA1-ECD6-0115-CAF5DC8951E9}"/>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6" name="Elemento grafico 25">
            <a:extLst>
              <a:ext uri="{FF2B5EF4-FFF2-40B4-BE49-F238E27FC236}">
                <a16:creationId xmlns:a16="http://schemas.microsoft.com/office/drawing/2014/main" id="{893EA1C0-07C7-C052-ACFC-EBA74B70B8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AD8CAC23-1F13-823F-86CA-1FB66A6878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C8E4A5F4-062E-7192-91E1-DE1D52FFADEA}"/>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126F0FC6-8C34-66B3-7EC9-D73D95C6F28E}"/>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12</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D699616E-F2E3-6E1A-6C19-CD6DA0D23D45}"/>
              </a:ext>
            </a:extLst>
          </p:cNvPr>
          <p:cNvSpPr txBox="1">
            <a:spLocks/>
          </p:cNvSpPr>
          <p:nvPr/>
        </p:nvSpPr>
        <p:spPr>
          <a:xfrm>
            <a:off x="576001" y="314345"/>
            <a:ext cx="9714173" cy="74039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Multiutility in pillole</a:t>
            </a:r>
          </a:p>
        </p:txBody>
      </p:sp>
      <p:cxnSp>
        <p:nvCxnSpPr>
          <p:cNvPr id="13" name="Straight Connector 37">
            <a:extLst>
              <a:ext uri="{FF2B5EF4-FFF2-40B4-BE49-F238E27FC236}">
                <a16:creationId xmlns:a16="http://schemas.microsoft.com/office/drawing/2014/main" id="{862619F9-A0EC-9439-C9BE-14204D0BBCE1}"/>
              </a:ext>
            </a:extLst>
          </p:cNvPr>
          <p:cNvCxnSpPr/>
          <p:nvPr/>
        </p:nvCxnSpPr>
        <p:spPr>
          <a:xfrm>
            <a:off x="1182347" y="2761537"/>
            <a:ext cx="9848537" cy="0"/>
          </a:xfrm>
          <a:prstGeom prst="line">
            <a:avLst/>
          </a:prstGeom>
          <a:ln w="9525" cap="rnd">
            <a:solidFill>
              <a:srgbClr val="7F7F7F"/>
            </a:solidFill>
            <a:prstDash val="solid"/>
            <a:round/>
          </a:ln>
        </p:spPr>
        <p:style>
          <a:lnRef idx="1">
            <a:schemeClr val="accent1"/>
          </a:lnRef>
          <a:fillRef idx="0">
            <a:schemeClr val="accent1"/>
          </a:fillRef>
          <a:effectRef idx="0">
            <a:schemeClr val="accent1"/>
          </a:effectRef>
          <a:fontRef idx="minor">
            <a:schemeClr val="tx1"/>
          </a:fontRef>
        </p:style>
      </p:cxnSp>
      <p:cxnSp>
        <p:nvCxnSpPr>
          <p:cNvPr id="15" name="Straight Connector 19">
            <a:extLst>
              <a:ext uri="{FF2B5EF4-FFF2-40B4-BE49-F238E27FC236}">
                <a16:creationId xmlns:a16="http://schemas.microsoft.com/office/drawing/2014/main" id="{33B586E1-0725-0D64-2A45-E89BFDA9E469}"/>
              </a:ext>
            </a:extLst>
          </p:cNvPr>
          <p:cNvCxnSpPr/>
          <p:nvPr/>
        </p:nvCxnSpPr>
        <p:spPr>
          <a:xfrm>
            <a:off x="1182347" y="3779465"/>
            <a:ext cx="9848537" cy="0"/>
          </a:xfrm>
          <a:prstGeom prst="line">
            <a:avLst/>
          </a:prstGeom>
          <a:ln w="9525" cap="rnd">
            <a:solidFill>
              <a:srgbClr val="7F7F7F"/>
            </a:solidFill>
            <a:prstDash val="solid"/>
            <a:round/>
          </a:ln>
        </p:spPr>
        <p:style>
          <a:lnRef idx="1">
            <a:schemeClr val="accent1"/>
          </a:lnRef>
          <a:fillRef idx="0">
            <a:schemeClr val="accent1"/>
          </a:fillRef>
          <a:effectRef idx="0">
            <a:schemeClr val="accent1"/>
          </a:effectRef>
          <a:fontRef idx="minor">
            <a:schemeClr val="tx1"/>
          </a:fontRef>
        </p:style>
      </p:cxnSp>
      <p:cxnSp>
        <p:nvCxnSpPr>
          <p:cNvPr id="16" name="Straight Connector 20">
            <a:extLst>
              <a:ext uri="{FF2B5EF4-FFF2-40B4-BE49-F238E27FC236}">
                <a16:creationId xmlns:a16="http://schemas.microsoft.com/office/drawing/2014/main" id="{7528BF19-5793-7728-7508-BF4DA1C314A5}"/>
              </a:ext>
            </a:extLst>
          </p:cNvPr>
          <p:cNvCxnSpPr/>
          <p:nvPr/>
        </p:nvCxnSpPr>
        <p:spPr>
          <a:xfrm>
            <a:off x="1182347" y="4797393"/>
            <a:ext cx="9848537" cy="0"/>
          </a:xfrm>
          <a:prstGeom prst="line">
            <a:avLst/>
          </a:prstGeom>
          <a:ln w="9525" cap="rnd">
            <a:solidFill>
              <a:srgbClr val="7F7F7F"/>
            </a:solidFill>
            <a:prstDash val="solid"/>
            <a:round/>
          </a:ln>
        </p:spPr>
        <p:style>
          <a:lnRef idx="1">
            <a:schemeClr val="accent1"/>
          </a:lnRef>
          <a:fillRef idx="0">
            <a:schemeClr val="accent1"/>
          </a:fillRef>
          <a:effectRef idx="0">
            <a:schemeClr val="accent1"/>
          </a:effectRef>
          <a:fontRef idx="minor">
            <a:schemeClr val="tx1"/>
          </a:fontRef>
        </p:style>
      </p:cxnSp>
      <p:sp>
        <p:nvSpPr>
          <p:cNvPr id="17" name="Rectangle 145">
            <a:extLst>
              <a:ext uri="{FF2B5EF4-FFF2-40B4-BE49-F238E27FC236}">
                <a16:creationId xmlns:a16="http://schemas.microsoft.com/office/drawing/2014/main" id="{BDDFF8C5-F252-4E30-CD67-88F95675A825}"/>
              </a:ext>
            </a:extLst>
          </p:cNvPr>
          <p:cNvSpPr/>
          <p:nvPr/>
        </p:nvSpPr>
        <p:spPr>
          <a:xfrm>
            <a:off x="1775116" y="4998389"/>
            <a:ext cx="9317780" cy="679598"/>
          </a:xfrm>
          <a:prstGeom prst="rect">
            <a:avLst/>
          </a:prstGeom>
          <a:solidFill>
            <a:srgbClr val="492ED6">
              <a:alpha val="10000"/>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6" rtl="0"/>
            <a:endParaRPr lang="it-IT" sz="1000" i="1">
              <a:solidFill>
                <a:srgbClr val="575757"/>
              </a:solidFill>
            </a:endParaRPr>
          </a:p>
        </p:txBody>
      </p:sp>
      <p:sp>
        <p:nvSpPr>
          <p:cNvPr id="18" name="Rectangle 56">
            <a:extLst>
              <a:ext uri="{FF2B5EF4-FFF2-40B4-BE49-F238E27FC236}">
                <a16:creationId xmlns:a16="http://schemas.microsoft.com/office/drawing/2014/main" id="{D77D63CF-C1D8-BFD3-D12D-6B1FAC2CC3FA}"/>
              </a:ext>
            </a:extLst>
          </p:cNvPr>
          <p:cNvSpPr/>
          <p:nvPr/>
        </p:nvSpPr>
        <p:spPr>
          <a:xfrm>
            <a:off x="1958487" y="5083348"/>
            <a:ext cx="2241919" cy="492443"/>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rtl="0">
              <a:buFont typeface="Trebuchet MS" panose="020B0603020202020204" pitchFamily="34" charset="0"/>
              <a:buChar char="​"/>
            </a:pPr>
            <a:r>
              <a:rPr lang="it-IT" sz="1600">
                <a:solidFill>
                  <a:schemeClr val="tx1"/>
                </a:solidFill>
                <a:cs typeface="Arial" pitchFamily="34" charset="0"/>
              </a:rPr>
              <a:t>Consolidato</a:t>
            </a:r>
            <a:endParaRPr lang="it-IT" sz="1400">
              <a:solidFill>
                <a:schemeClr val="tx1"/>
              </a:solidFill>
              <a:cs typeface="Arial" pitchFamily="34" charset="0"/>
            </a:endParaRPr>
          </a:p>
        </p:txBody>
      </p:sp>
      <p:sp>
        <p:nvSpPr>
          <p:cNvPr id="33" name="Rectangle 24">
            <a:extLst>
              <a:ext uri="{FF2B5EF4-FFF2-40B4-BE49-F238E27FC236}">
                <a16:creationId xmlns:a16="http://schemas.microsoft.com/office/drawing/2014/main" id="{68CB36F6-276F-00C1-ACD4-7A13DA727DCF}"/>
              </a:ext>
            </a:extLst>
          </p:cNvPr>
          <p:cNvSpPr/>
          <p:nvPr/>
        </p:nvSpPr>
        <p:spPr>
          <a:xfrm>
            <a:off x="6549139" y="5090880"/>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400" b="1">
                <a:solidFill>
                  <a:srgbClr val="460073"/>
                </a:solidFill>
              </a:rPr>
              <a:t> 2.022</a:t>
            </a:r>
          </a:p>
        </p:txBody>
      </p:sp>
      <p:sp>
        <p:nvSpPr>
          <p:cNvPr id="34" name="Rectangle 44">
            <a:extLst>
              <a:ext uri="{FF2B5EF4-FFF2-40B4-BE49-F238E27FC236}">
                <a16:creationId xmlns:a16="http://schemas.microsoft.com/office/drawing/2014/main" id="{2CC070DA-D558-CC72-2897-E423CDAACFEF}"/>
              </a:ext>
            </a:extLst>
          </p:cNvPr>
          <p:cNvSpPr/>
          <p:nvPr/>
        </p:nvSpPr>
        <p:spPr>
          <a:xfrm>
            <a:off x="7632509" y="5090880"/>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400" b="1">
                <a:solidFill>
                  <a:srgbClr val="460073"/>
                </a:solidFill>
              </a:rPr>
              <a:t> 406</a:t>
            </a:r>
          </a:p>
        </p:txBody>
      </p:sp>
      <p:sp>
        <p:nvSpPr>
          <p:cNvPr id="35" name="Rectangle 52">
            <a:extLst>
              <a:ext uri="{FF2B5EF4-FFF2-40B4-BE49-F238E27FC236}">
                <a16:creationId xmlns:a16="http://schemas.microsoft.com/office/drawing/2014/main" id="{55F5BC8A-3660-8DEF-1FE3-5649FE0F4B44}"/>
              </a:ext>
            </a:extLst>
          </p:cNvPr>
          <p:cNvSpPr/>
          <p:nvPr/>
        </p:nvSpPr>
        <p:spPr>
          <a:xfrm>
            <a:off x="9825346" y="5090880"/>
            <a:ext cx="1188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400" b="1">
                <a:solidFill>
                  <a:srgbClr val="460073"/>
                </a:solidFill>
              </a:rPr>
              <a:t>1.331</a:t>
            </a:r>
          </a:p>
        </p:txBody>
      </p:sp>
      <p:cxnSp>
        <p:nvCxnSpPr>
          <p:cNvPr id="36" name="Straight Connector 63">
            <a:extLst>
              <a:ext uri="{FF2B5EF4-FFF2-40B4-BE49-F238E27FC236}">
                <a16:creationId xmlns:a16="http://schemas.microsoft.com/office/drawing/2014/main" id="{B20C2B5D-B493-10A1-C272-4C8800A2E2BA}"/>
              </a:ext>
            </a:extLst>
          </p:cNvPr>
          <p:cNvCxnSpPr>
            <a:cxnSpLocks/>
          </p:cNvCxnSpPr>
          <p:nvPr/>
        </p:nvCxnSpPr>
        <p:spPr>
          <a:xfrm>
            <a:off x="1182347" y="1744281"/>
            <a:ext cx="2918998"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64">
            <a:extLst>
              <a:ext uri="{FF2B5EF4-FFF2-40B4-BE49-F238E27FC236}">
                <a16:creationId xmlns:a16="http://schemas.microsoft.com/office/drawing/2014/main" id="{DADAFFCB-CA53-5EEE-CFC6-6351C7D858EA}"/>
              </a:ext>
            </a:extLst>
          </p:cNvPr>
          <p:cNvSpPr/>
          <p:nvPr/>
        </p:nvSpPr>
        <p:spPr>
          <a:xfrm>
            <a:off x="1182348" y="1426093"/>
            <a:ext cx="2918998" cy="24622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it-IT" sz="1600" b="1" dirty="0">
                <a:solidFill>
                  <a:srgbClr val="492ED6"/>
                </a:solidFill>
              </a:rPr>
              <a:t>Business Unit</a:t>
            </a:r>
          </a:p>
        </p:txBody>
      </p:sp>
      <p:cxnSp>
        <p:nvCxnSpPr>
          <p:cNvPr id="38" name="Straight Connector 23">
            <a:extLst>
              <a:ext uri="{FF2B5EF4-FFF2-40B4-BE49-F238E27FC236}">
                <a16:creationId xmlns:a16="http://schemas.microsoft.com/office/drawing/2014/main" id="{AB818D79-7151-4A76-3800-D037D6261271}"/>
              </a:ext>
            </a:extLst>
          </p:cNvPr>
          <p:cNvCxnSpPr>
            <a:cxnSpLocks/>
          </p:cNvCxnSpPr>
          <p:nvPr/>
        </p:nvCxnSpPr>
        <p:spPr>
          <a:xfrm>
            <a:off x="6588556" y="1744281"/>
            <a:ext cx="900000"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25">
            <a:extLst>
              <a:ext uri="{FF2B5EF4-FFF2-40B4-BE49-F238E27FC236}">
                <a16:creationId xmlns:a16="http://schemas.microsoft.com/office/drawing/2014/main" id="{23247DEC-3379-F1B8-C89B-22689FA04CA8}"/>
              </a:ext>
            </a:extLst>
          </p:cNvPr>
          <p:cNvSpPr/>
          <p:nvPr/>
        </p:nvSpPr>
        <p:spPr>
          <a:xfrm>
            <a:off x="6588555" y="1226068"/>
            <a:ext cx="900000" cy="492443"/>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it-IT" sz="1600" b="1">
                <a:solidFill>
                  <a:srgbClr val="492ED6"/>
                </a:solidFill>
              </a:rPr>
              <a:t>Ricavi</a:t>
            </a:r>
            <a:r>
              <a:rPr lang="it-IT" sz="1600" b="1" baseline="30000">
                <a:solidFill>
                  <a:srgbClr val="492ED6"/>
                </a:solidFill>
              </a:rPr>
              <a:t>1</a:t>
            </a:r>
            <a:r>
              <a:rPr lang="it-IT" sz="1600" b="1">
                <a:solidFill>
                  <a:srgbClr val="492ED6"/>
                </a:solidFill>
              </a:rPr>
              <a:t> </a:t>
            </a:r>
          </a:p>
          <a:p>
            <a:pPr algn="ctr" rtl="0"/>
            <a:r>
              <a:rPr lang="it-IT" sz="1600" b="1">
                <a:solidFill>
                  <a:srgbClr val="492ED6"/>
                </a:solidFill>
              </a:rPr>
              <a:t>(€M)</a:t>
            </a:r>
          </a:p>
        </p:txBody>
      </p:sp>
      <p:cxnSp>
        <p:nvCxnSpPr>
          <p:cNvPr id="40" name="Straight Connector 49">
            <a:extLst>
              <a:ext uri="{FF2B5EF4-FFF2-40B4-BE49-F238E27FC236}">
                <a16:creationId xmlns:a16="http://schemas.microsoft.com/office/drawing/2014/main" id="{B7982995-C0BB-EBCC-B714-0F6F1BCA1617}"/>
              </a:ext>
            </a:extLst>
          </p:cNvPr>
          <p:cNvCxnSpPr>
            <a:cxnSpLocks/>
          </p:cNvCxnSpPr>
          <p:nvPr/>
        </p:nvCxnSpPr>
        <p:spPr>
          <a:xfrm>
            <a:off x="4265240" y="1744281"/>
            <a:ext cx="2168946"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tangle 50">
            <a:extLst>
              <a:ext uri="{FF2B5EF4-FFF2-40B4-BE49-F238E27FC236}">
                <a16:creationId xmlns:a16="http://schemas.microsoft.com/office/drawing/2014/main" id="{BBCD0015-3375-8B53-55A7-396C1B980A99}"/>
              </a:ext>
            </a:extLst>
          </p:cNvPr>
          <p:cNvSpPr/>
          <p:nvPr/>
        </p:nvSpPr>
        <p:spPr>
          <a:xfrm>
            <a:off x="4265240" y="1426093"/>
            <a:ext cx="2168946" cy="24622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it-IT" sz="1600" b="1" dirty="0">
                <a:solidFill>
                  <a:srgbClr val="492ED6"/>
                </a:solidFill>
              </a:rPr>
              <a:t>Principali metriche</a:t>
            </a:r>
          </a:p>
        </p:txBody>
      </p:sp>
      <p:cxnSp>
        <p:nvCxnSpPr>
          <p:cNvPr id="42" name="Straight Connector 55">
            <a:extLst>
              <a:ext uri="{FF2B5EF4-FFF2-40B4-BE49-F238E27FC236}">
                <a16:creationId xmlns:a16="http://schemas.microsoft.com/office/drawing/2014/main" id="{D2DBF07C-94D7-027D-D3FC-B1796311B86D}"/>
              </a:ext>
            </a:extLst>
          </p:cNvPr>
          <p:cNvCxnSpPr>
            <a:cxnSpLocks/>
          </p:cNvCxnSpPr>
          <p:nvPr/>
        </p:nvCxnSpPr>
        <p:spPr>
          <a:xfrm>
            <a:off x="7662072" y="1744281"/>
            <a:ext cx="900000"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Rectangle 57">
            <a:extLst>
              <a:ext uri="{FF2B5EF4-FFF2-40B4-BE49-F238E27FC236}">
                <a16:creationId xmlns:a16="http://schemas.microsoft.com/office/drawing/2014/main" id="{04837578-7923-C047-37A3-570BD556FDAF}"/>
              </a:ext>
            </a:extLst>
          </p:cNvPr>
          <p:cNvSpPr/>
          <p:nvPr/>
        </p:nvSpPr>
        <p:spPr>
          <a:xfrm>
            <a:off x="7662071" y="1226068"/>
            <a:ext cx="900000" cy="492443"/>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it-IT" sz="1600" b="1">
                <a:solidFill>
                  <a:srgbClr val="492ED6"/>
                </a:solidFill>
              </a:rPr>
              <a:t>EBITDA</a:t>
            </a:r>
            <a:r>
              <a:rPr lang="it-IT" sz="1600" b="1" baseline="30000">
                <a:solidFill>
                  <a:srgbClr val="492ED6"/>
                </a:solidFill>
              </a:rPr>
              <a:t>1</a:t>
            </a:r>
            <a:r>
              <a:rPr lang="it-IT" sz="1600" b="1">
                <a:solidFill>
                  <a:srgbClr val="492ED6"/>
                </a:solidFill>
              </a:rPr>
              <a:t> </a:t>
            </a:r>
          </a:p>
          <a:p>
            <a:pPr algn="ctr" rtl="0"/>
            <a:r>
              <a:rPr lang="it-IT" sz="1600" b="1">
                <a:solidFill>
                  <a:srgbClr val="492ED6"/>
                </a:solidFill>
              </a:rPr>
              <a:t>(€M, %)</a:t>
            </a:r>
          </a:p>
        </p:txBody>
      </p:sp>
      <p:cxnSp>
        <p:nvCxnSpPr>
          <p:cNvPr id="44" name="Straight Connector 86">
            <a:extLst>
              <a:ext uri="{FF2B5EF4-FFF2-40B4-BE49-F238E27FC236}">
                <a16:creationId xmlns:a16="http://schemas.microsoft.com/office/drawing/2014/main" id="{1683CDBA-26BF-19EB-BBB8-FAD8CA586FC5}"/>
              </a:ext>
            </a:extLst>
          </p:cNvPr>
          <p:cNvCxnSpPr>
            <a:cxnSpLocks/>
          </p:cNvCxnSpPr>
          <p:nvPr/>
        </p:nvCxnSpPr>
        <p:spPr>
          <a:xfrm>
            <a:off x="9825346" y="1744281"/>
            <a:ext cx="1188000"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Rectangle 105">
            <a:extLst>
              <a:ext uri="{FF2B5EF4-FFF2-40B4-BE49-F238E27FC236}">
                <a16:creationId xmlns:a16="http://schemas.microsoft.com/office/drawing/2014/main" id="{883D0BB8-0A5C-521C-E921-F02445A4D2DE}"/>
              </a:ext>
            </a:extLst>
          </p:cNvPr>
          <p:cNvSpPr/>
          <p:nvPr/>
        </p:nvSpPr>
        <p:spPr>
          <a:xfrm>
            <a:off x="9825346" y="1226068"/>
            <a:ext cx="1188000" cy="492443"/>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it-IT" sz="1600" b="1">
                <a:solidFill>
                  <a:srgbClr val="492ED6"/>
                </a:solidFill>
              </a:rPr>
              <a:t>Asset </a:t>
            </a:r>
          </a:p>
          <a:p>
            <a:pPr algn="ctr" rtl="0"/>
            <a:r>
              <a:rPr lang="it-IT" sz="1600" b="1">
                <a:solidFill>
                  <a:srgbClr val="492ED6"/>
                </a:solidFill>
              </a:rPr>
              <a:t>regolati (€M)</a:t>
            </a:r>
          </a:p>
        </p:txBody>
      </p:sp>
      <p:sp>
        <p:nvSpPr>
          <p:cNvPr id="46" name="Rectangle 44">
            <a:extLst>
              <a:ext uri="{FF2B5EF4-FFF2-40B4-BE49-F238E27FC236}">
                <a16:creationId xmlns:a16="http://schemas.microsoft.com/office/drawing/2014/main" id="{F6AFEBF2-0BA1-57E6-AC51-58AA7C9A981E}"/>
              </a:ext>
            </a:extLst>
          </p:cNvPr>
          <p:cNvSpPr/>
          <p:nvPr/>
        </p:nvSpPr>
        <p:spPr>
          <a:xfrm>
            <a:off x="8741974" y="5090880"/>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400" b="1">
                <a:solidFill>
                  <a:srgbClr val="460073"/>
                </a:solidFill>
              </a:rPr>
              <a:t> 4.361</a:t>
            </a:r>
            <a:endParaRPr lang="it-IT" sz="1600" b="1" i="1">
              <a:solidFill>
                <a:srgbClr val="460073"/>
              </a:solidFill>
            </a:endParaRPr>
          </a:p>
        </p:txBody>
      </p:sp>
      <p:grpSp>
        <p:nvGrpSpPr>
          <p:cNvPr id="47" name="Group 28">
            <a:extLst>
              <a:ext uri="{FF2B5EF4-FFF2-40B4-BE49-F238E27FC236}">
                <a16:creationId xmlns:a16="http://schemas.microsoft.com/office/drawing/2014/main" id="{B2BAAC4B-23C8-0406-93C2-BDBDDD3F7D1E}"/>
              </a:ext>
            </a:extLst>
          </p:cNvPr>
          <p:cNvGrpSpPr/>
          <p:nvPr/>
        </p:nvGrpSpPr>
        <p:grpSpPr>
          <a:xfrm>
            <a:off x="1182347" y="1904822"/>
            <a:ext cx="9830999" cy="696174"/>
            <a:chOff x="1164752" y="1831715"/>
            <a:chExt cx="9830999" cy="696174"/>
          </a:xfrm>
        </p:grpSpPr>
        <p:sp>
          <p:nvSpPr>
            <p:cNvPr id="48" name="Rectangle 9">
              <a:extLst>
                <a:ext uri="{FF2B5EF4-FFF2-40B4-BE49-F238E27FC236}">
                  <a16:creationId xmlns:a16="http://schemas.microsoft.com/office/drawing/2014/main" id="{F97A2D0C-5878-4540-9301-83E4264AB6CE}"/>
                </a:ext>
              </a:extLst>
            </p:cNvPr>
            <p:cNvSpPr/>
            <p:nvPr/>
          </p:nvSpPr>
          <p:spPr>
            <a:xfrm>
              <a:off x="1940892" y="1933580"/>
              <a:ext cx="2168333" cy="492443"/>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rtl="0">
                <a:buFont typeface="Trebuchet MS" panose="020B0603020202020204" pitchFamily="34" charset="0"/>
                <a:buChar char="​"/>
              </a:pPr>
              <a:r>
                <a:rPr lang="it-IT" sz="1600" dirty="0">
                  <a:solidFill>
                    <a:srgbClr val="A0BE00"/>
                  </a:solidFill>
                  <a:cs typeface="Arial" pitchFamily="34" charset="0"/>
                </a:rPr>
                <a:t>Ambiente</a:t>
              </a:r>
            </a:p>
            <a:p>
              <a:pPr rtl="0">
                <a:buFont typeface="Trebuchet MS" panose="020B0603020202020204" pitchFamily="34" charset="0"/>
                <a:buChar char="​"/>
              </a:pPr>
              <a:r>
                <a:rPr lang="it-IT" sz="1200" dirty="0">
                  <a:solidFill>
                    <a:schemeClr val="tx1"/>
                  </a:solidFill>
                  <a:cs typeface="Arial" pitchFamily="34" charset="0"/>
                </a:rPr>
                <a:t>Raccolta, trasporto e trattamento dei rifiuti</a:t>
              </a:r>
              <a:endParaRPr lang="it-IT" sz="1400" dirty="0">
                <a:solidFill>
                  <a:schemeClr val="tx1"/>
                </a:solidFill>
                <a:cs typeface="Arial" pitchFamily="34" charset="0"/>
              </a:endParaRPr>
            </a:p>
          </p:txBody>
        </p:sp>
        <p:sp>
          <p:nvSpPr>
            <p:cNvPr id="49" name="AutoShape 3">
              <a:extLst>
                <a:ext uri="{FF2B5EF4-FFF2-40B4-BE49-F238E27FC236}">
                  <a16:creationId xmlns:a16="http://schemas.microsoft.com/office/drawing/2014/main" id="{948B564D-6BCE-A937-A980-BD2793FBAECF}"/>
                </a:ext>
              </a:extLst>
            </p:cNvPr>
            <p:cNvSpPr>
              <a:spLocks noChangeAspect="1" noChangeArrowheads="1" noTextEdit="1"/>
            </p:cNvSpPr>
            <p:nvPr/>
          </p:nvSpPr>
          <p:spPr bwMode="auto">
            <a:xfrm>
              <a:off x="1164752" y="1831715"/>
              <a:ext cx="696846" cy="69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it-IT"/>
            </a:p>
          </p:txBody>
        </p:sp>
        <p:sp>
          <p:nvSpPr>
            <p:cNvPr id="50" name="Rectangle 120">
              <a:extLst>
                <a:ext uri="{FF2B5EF4-FFF2-40B4-BE49-F238E27FC236}">
                  <a16:creationId xmlns:a16="http://schemas.microsoft.com/office/drawing/2014/main" id="{D66A4D99-C83B-79BD-757E-A7E713AB6D66}"/>
                </a:ext>
              </a:extLst>
            </p:cNvPr>
            <p:cNvSpPr/>
            <p:nvPr/>
          </p:nvSpPr>
          <p:spPr>
            <a:xfrm>
              <a:off x="6531544" y="1941112"/>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dirty="0">
                  <a:solidFill>
                    <a:srgbClr val="A0BE00"/>
                  </a:solidFill>
                </a:rPr>
                <a:t>543</a:t>
              </a:r>
            </a:p>
          </p:txBody>
        </p:sp>
        <p:sp>
          <p:nvSpPr>
            <p:cNvPr id="51" name="Rectangle 60">
              <a:extLst>
                <a:ext uri="{FF2B5EF4-FFF2-40B4-BE49-F238E27FC236}">
                  <a16:creationId xmlns:a16="http://schemas.microsoft.com/office/drawing/2014/main" id="{96973ACD-DF0C-B371-8444-CFD49EAB0B8B}"/>
                </a:ext>
              </a:extLst>
            </p:cNvPr>
            <p:cNvSpPr/>
            <p:nvPr/>
          </p:nvSpPr>
          <p:spPr>
            <a:xfrm>
              <a:off x="4240674" y="1933580"/>
              <a:ext cx="2168946" cy="492443"/>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marL="194400" lvl="1" indent="-129600" rtl="0">
                <a:spcAft>
                  <a:spcPts val="300"/>
                </a:spcAft>
                <a:buClr>
                  <a:srgbClr val="A0BE00"/>
                </a:buClr>
                <a:buFont typeface="Trebuchet MS" panose="020B0603020202020204" pitchFamily="34" charset="0"/>
                <a:buChar char="•"/>
              </a:pPr>
              <a:r>
                <a:rPr lang="it-IT" sz="1200">
                  <a:solidFill>
                    <a:schemeClr val="tx1"/>
                  </a:solidFill>
                  <a:cs typeface="Arial" pitchFamily="34" charset="0"/>
                </a:rPr>
                <a:t>Rifiuti gestiti: </a:t>
              </a:r>
              <a:r>
                <a:rPr lang="it-IT" sz="1200">
                  <a:solidFill>
                    <a:srgbClr val="A0BE00"/>
                  </a:solidFill>
                  <a:cs typeface="Arial" pitchFamily="34" charset="0"/>
                </a:rPr>
                <a:t>ca. 850k ton</a:t>
              </a:r>
            </a:p>
            <a:p>
              <a:pPr marL="194400" lvl="1" indent="-129600" rtl="0">
                <a:spcAft>
                  <a:spcPts val="300"/>
                </a:spcAft>
                <a:buClr>
                  <a:srgbClr val="A0BE00"/>
                </a:buClr>
                <a:buFont typeface="Trebuchet MS" panose="020B0603020202020204" pitchFamily="34" charset="0"/>
                <a:buChar char="•"/>
              </a:pPr>
              <a:r>
                <a:rPr lang="it-IT" sz="1200">
                  <a:solidFill>
                    <a:schemeClr val="tx1"/>
                  </a:solidFill>
                  <a:cs typeface="Arial" pitchFamily="34" charset="0"/>
                </a:rPr>
                <a:t>Raccolta differenziata:</a:t>
              </a:r>
              <a:r>
                <a:rPr lang="it-IT" sz="1200">
                  <a:solidFill>
                    <a:srgbClr val="4E5451"/>
                  </a:solidFill>
                  <a:cs typeface="Arial" pitchFamily="34" charset="0"/>
                </a:rPr>
                <a:t> </a:t>
              </a:r>
              <a:r>
                <a:rPr lang="it-IT" sz="1200">
                  <a:solidFill>
                    <a:srgbClr val="A0BE00"/>
                  </a:solidFill>
                  <a:cs typeface="Arial" pitchFamily="34" charset="0"/>
                </a:rPr>
                <a:t>70%</a:t>
              </a:r>
            </a:p>
            <a:p>
              <a:pPr marL="194400" lvl="1" indent="-129600" rtl="0">
                <a:spcAft>
                  <a:spcPts val="300"/>
                </a:spcAft>
                <a:buClr>
                  <a:srgbClr val="A0BE00"/>
                </a:buClr>
                <a:buFont typeface="Trebuchet MS" panose="020B0603020202020204" pitchFamily="34" charset="0"/>
                <a:buChar char="•"/>
              </a:pPr>
              <a:r>
                <a:rPr lang="it-IT" sz="1200">
                  <a:solidFill>
                    <a:schemeClr val="tx1"/>
                  </a:solidFill>
                  <a:cs typeface="Arial" pitchFamily="34" charset="0"/>
                </a:rPr>
                <a:t>Rifiuti riciclati: </a:t>
              </a:r>
              <a:r>
                <a:rPr lang="it-IT" sz="1200">
                  <a:solidFill>
                    <a:srgbClr val="A0BE00"/>
                  </a:solidFill>
                  <a:cs typeface="Arial" pitchFamily="34" charset="0"/>
                </a:rPr>
                <a:t>63%</a:t>
              </a:r>
            </a:p>
          </p:txBody>
        </p:sp>
        <p:sp>
          <p:nvSpPr>
            <p:cNvPr id="52" name="Rectangle 123">
              <a:extLst>
                <a:ext uri="{FF2B5EF4-FFF2-40B4-BE49-F238E27FC236}">
                  <a16:creationId xmlns:a16="http://schemas.microsoft.com/office/drawing/2014/main" id="{884CE123-1E0A-FA1E-08FB-736624FA40C9}"/>
                </a:ext>
              </a:extLst>
            </p:cNvPr>
            <p:cNvSpPr/>
            <p:nvPr/>
          </p:nvSpPr>
          <p:spPr>
            <a:xfrm>
              <a:off x="7614914" y="1941112"/>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a:solidFill>
                    <a:srgbClr val="A0BE00"/>
                  </a:solidFill>
                </a:rPr>
                <a:t>80</a:t>
              </a:r>
            </a:p>
          </p:txBody>
        </p:sp>
        <p:sp>
          <p:nvSpPr>
            <p:cNvPr id="53" name="Rectangle 122">
              <a:extLst>
                <a:ext uri="{FF2B5EF4-FFF2-40B4-BE49-F238E27FC236}">
                  <a16:creationId xmlns:a16="http://schemas.microsoft.com/office/drawing/2014/main" id="{ED495BAA-1922-34B5-0E30-AF5BC9F408E7}"/>
                </a:ext>
              </a:extLst>
            </p:cNvPr>
            <p:cNvSpPr/>
            <p:nvPr/>
          </p:nvSpPr>
          <p:spPr>
            <a:xfrm>
              <a:off x="9807751" y="1941112"/>
              <a:ext cx="1188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a:solidFill>
                    <a:srgbClr val="A0BE00"/>
                  </a:solidFill>
                </a:rPr>
                <a:t>405</a:t>
              </a:r>
            </a:p>
          </p:txBody>
        </p:sp>
        <p:sp>
          <p:nvSpPr>
            <p:cNvPr id="54" name="Rectangle 123">
              <a:extLst>
                <a:ext uri="{FF2B5EF4-FFF2-40B4-BE49-F238E27FC236}">
                  <a16:creationId xmlns:a16="http://schemas.microsoft.com/office/drawing/2014/main" id="{259E405F-D1F9-1880-C339-6180AA15146D}"/>
                </a:ext>
              </a:extLst>
            </p:cNvPr>
            <p:cNvSpPr/>
            <p:nvPr/>
          </p:nvSpPr>
          <p:spPr>
            <a:xfrm>
              <a:off x="8724379" y="1941112"/>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dirty="0">
                  <a:solidFill>
                    <a:srgbClr val="A0BE00"/>
                  </a:solidFill>
                </a:rPr>
                <a:t>2.893</a:t>
              </a:r>
            </a:p>
          </p:txBody>
        </p:sp>
      </p:grpSp>
      <p:sp>
        <p:nvSpPr>
          <p:cNvPr id="55" name="Rectangle 10">
            <a:extLst>
              <a:ext uri="{FF2B5EF4-FFF2-40B4-BE49-F238E27FC236}">
                <a16:creationId xmlns:a16="http://schemas.microsoft.com/office/drawing/2014/main" id="{4F427063-63EA-F79C-A3CB-D4BC350ED5EA}"/>
              </a:ext>
            </a:extLst>
          </p:cNvPr>
          <p:cNvSpPr/>
          <p:nvPr/>
        </p:nvSpPr>
        <p:spPr>
          <a:xfrm>
            <a:off x="1958487" y="3980653"/>
            <a:ext cx="2168333" cy="615553"/>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rtl="0">
              <a:buFont typeface="Trebuchet MS" panose="020B0603020202020204" pitchFamily="34" charset="0"/>
              <a:buChar char="​"/>
            </a:pPr>
            <a:r>
              <a:rPr lang="it-IT" sz="1600" dirty="0">
                <a:solidFill>
                  <a:srgbClr val="00B0F0"/>
                </a:solidFill>
                <a:cs typeface="Arial" pitchFamily="34" charset="0"/>
              </a:rPr>
              <a:t>Idrico</a:t>
            </a:r>
          </a:p>
          <a:p>
            <a:pPr rtl="0">
              <a:buFont typeface="Trebuchet MS" panose="020B0603020202020204" pitchFamily="34" charset="0"/>
              <a:buChar char="​"/>
            </a:pPr>
            <a:r>
              <a:rPr lang="it-IT" sz="1200" dirty="0">
                <a:solidFill>
                  <a:schemeClr val="tx1"/>
                </a:solidFill>
                <a:cs typeface="Arial" pitchFamily="34" charset="0"/>
              </a:rPr>
              <a:t>Servizio idrico integrato, inclusa infrastruttura di distribuzione</a:t>
            </a:r>
            <a:endParaRPr lang="it-IT" sz="1600" dirty="0">
              <a:solidFill>
                <a:schemeClr val="tx1"/>
              </a:solidFill>
              <a:cs typeface="Arial" pitchFamily="34" charset="0"/>
            </a:endParaRPr>
          </a:p>
        </p:txBody>
      </p:sp>
      <p:sp>
        <p:nvSpPr>
          <p:cNvPr id="56" name="AutoShape 19">
            <a:extLst>
              <a:ext uri="{FF2B5EF4-FFF2-40B4-BE49-F238E27FC236}">
                <a16:creationId xmlns:a16="http://schemas.microsoft.com/office/drawing/2014/main" id="{60D364A1-06AA-FA3D-2B38-B8B9BBFCB3F2}"/>
              </a:ext>
            </a:extLst>
          </p:cNvPr>
          <p:cNvSpPr>
            <a:spLocks noChangeAspect="1" noChangeArrowheads="1" noTextEdit="1"/>
          </p:cNvSpPr>
          <p:nvPr/>
        </p:nvSpPr>
        <p:spPr bwMode="auto">
          <a:xfrm>
            <a:off x="1182347" y="3940006"/>
            <a:ext cx="696846" cy="69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it-IT"/>
          </a:p>
        </p:txBody>
      </p:sp>
      <p:sp>
        <p:nvSpPr>
          <p:cNvPr id="57" name="Rectangle 226">
            <a:extLst>
              <a:ext uri="{FF2B5EF4-FFF2-40B4-BE49-F238E27FC236}">
                <a16:creationId xmlns:a16="http://schemas.microsoft.com/office/drawing/2014/main" id="{8D2130F6-7203-1AC8-3DF6-3A3E54097394}"/>
              </a:ext>
            </a:extLst>
          </p:cNvPr>
          <p:cNvSpPr/>
          <p:nvPr/>
        </p:nvSpPr>
        <p:spPr>
          <a:xfrm>
            <a:off x="6549139" y="4049740"/>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dirty="0">
                <a:solidFill>
                  <a:srgbClr val="00B0F0"/>
                </a:solidFill>
              </a:rPr>
              <a:t>326</a:t>
            </a:r>
          </a:p>
        </p:txBody>
      </p:sp>
      <p:sp>
        <p:nvSpPr>
          <p:cNvPr id="58" name="Rectangle 61">
            <a:extLst>
              <a:ext uri="{FF2B5EF4-FFF2-40B4-BE49-F238E27FC236}">
                <a16:creationId xmlns:a16="http://schemas.microsoft.com/office/drawing/2014/main" id="{7B223110-C7D3-A2A2-CD61-3EE1F9E4B8D9}"/>
              </a:ext>
            </a:extLst>
          </p:cNvPr>
          <p:cNvSpPr/>
          <p:nvPr/>
        </p:nvSpPr>
        <p:spPr>
          <a:xfrm>
            <a:off x="4258269" y="3980653"/>
            <a:ext cx="2168946" cy="615553"/>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marL="194400" lvl="1" indent="-129600" rtl="0">
              <a:spcAft>
                <a:spcPts val="300"/>
              </a:spcAft>
              <a:buClr>
                <a:srgbClr val="204494"/>
              </a:buClr>
              <a:buFont typeface="Trebuchet MS" panose="020B0603020202020204" pitchFamily="34" charset="0"/>
              <a:buChar char="•"/>
            </a:pPr>
            <a:r>
              <a:rPr lang="it-IT" sz="1200" dirty="0">
                <a:solidFill>
                  <a:schemeClr val="tx1"/>
                </a:solidFill>
                <a:cs typeface="Arial" pitchFamily="34" charset="0"/>
              </a:rPr>
              <a:t>Volumi gestiti: </a:t>
            </a:r>
            <a:r>
              <a:rPr lang="it-IT" sz="1200" dirty="0">
                <a:solidFill>
                  <a:srgbClr val="00B0F0"/>
                </a:solidFill>
                <a:cs typeface="Arial" pitchFamily="34" charset="0"/>
              </a:rPr>
              <a:t>ca. 140M mc</a:t>
            </a:r>
            <a:endParaRPr lang="it-IT" sz="1200" baseline="30000" dirty="0">
              <a:solidFill>
                <a:srgbClr val="00B0F0"/>
              </a:solidFill>
              <a:cs typeface="Arial" pitchFamily="34" charset="0"/>
            </a:endParaRPr>
          </a:p>
          <a:p>
            <a:pPr marL="194400" lvl="1" indent="-129600" rtl="0">
              <a:spcAft>
                <a:spcPts val="300"/>
              </a:spcAft>
              <a:buClr>
                <a:srgbClr val="204494"/>
              </a:buClr>
              <a:buFont typeface="Trebuchet MS" panose="020B0603020202020204" pitchFamily="34" charset="0"/>
              <a:buChar char="•"/>
            </a:pPr>
            <a:r>
              <a:rPr lang="it-IT" sz="1200" dirty="0">
                <a:solidFill>
                  <a:schemeClr val="tx1"/>
                </a:solidFill>
                <a:cs typeface="Arial" pitchFamily="34" charset="0"/>
              </a:rPr>
              <a:t>Estensione rete: </a:t>
            </a:r>
            <a:r>
              <a:rPr lang="it-IT" sz="1200" dirty="0">
                <a:solidFill>
                  <a:srgbClr val="00B0F0"/>
                </a:solidFill>
                <a:cs typeface="Arial" pitchFamily="34" charset="0"/>
              </a:rPr>
              <a:t>ca. 8k km</a:t>
            </a:r>
          </a:p>
        </p:txBody>
      </p:sp>
      <p:sp>
        <p:nvSpPr>
          <p:cNvPr id="59" name="Rectangle 229">
            <a:extLst>
              <a:ext uri="{FF2B5EF4-FFF2-40B4-BE49-F238E27FC236}">
                <a16:creationId xmlns:a16="http://schemas.microsoft.com/office/drawing/2014/main" id="{0CA48FBB-67E8-A91C-2500-D966A0F7E861}"/>
              </a:ext>
            </a:extLst>
          </p:cNvPr>
          <p:cNvSpPr/>
          <p:nvPr/>
        </p:nvSpPr>
        <p:spPr>
          <a:xfrm>
            <a:off x="7632509" y="4049740"/>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a:solidFill>
                  <a:srgbClr val="00B0F0"/>
                </a:solidFill>
              </a:rPr>
              <a:t>166</a:t>
            </a:r>
          </a:p>
        </p:txBody>
      </p:sp>
      <p:sp>
        <p:nvSpPr>
          <p:cNvPr id="60" name="Rectangle 124">
            <a:extLst>
              <a:ext uri="{FF2B5EF4-FFF2-40B4-BE49-F238E27FC236}">
                <a16:creationId xmlns:a16="http://schemas.microsoft.com/office/drawing/2014/main" id="{56151892-5C53-75CB-2493-B976A85454C8}"/>
              </a:ext>
            </a:extLst>
          </p:cNvPr>
          <p:cNvSpPr/>
          <p:nvPr/>
        </p:nvSpPr>
        <p:spPr>
          <a:xfrm>
            <a:off x="9825346" y="4049740"/>
            <a:ext cx="1188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a:solidFill>
                  <a:srgbClr val="00B0F0"/>
                </a:solidFill>
              </a:rPr>
              <a:t>424</a:t>
            </a:r>
          </a:p>
        </p:txBody>
      </p:sp>
      <p:sp>
        <p:nvSpPr>
          <p:cNvPr id="61" name="Rectangle 229">
            <a:extLst>
              <a:ext uri="{FF2B5EF4-FFF2-40B4-BE49-F238E27FC236}">
                <a16:creationId xmlns:a16="http://schemas.microsoft.com/office/drawing/2014/main" id="{5DA17251-8EA3-43EF-DEAA-F227255BB161}"/>
              </a:ext>
            </a:extLst>
          </p:cNvPr>
          <p:cNvSpPr/>
          <p:nvPr/>
        </p:nvSpPr>
        <p:spPr>
          <a:xfrm>
            <a:off x="8741974" y="4049740"/>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a:solidFill>
                  <a:srgbClr val="00B0F0"/>
                </a:solidFill>
              </a:rPr>
              <a:t>643</a:t>
            </a:r>
            <a:endParaRPr lang="it-IT" sz="1200" b="1" i="1">
              <a:solidFill>
                <a:srgbClr val="00B0F0"/>
              </a:solidFill>
            </a:endParaRPr>
          </a:p>
        </p:txBody>
      </p:sp>
      <p:sp>
        <p:nvSpPr>
          <p:cNvPr id="62" name="Rectangle 11">
            <a:extLst>
              <a:ext uri="{FF2B5EF4-FFF2-40B4-BE49-F238E27FC236}">
                <a16:creationId xmlns:a16="http://schemas.microsoft.com/office/drawing/2014/main" id="{5D76796D-0E99-22DC-E88D-19CA5547ED0A}"/>
              </a:ext>
            </a:extLst>
          </p:cNvPr>
          <p:cNvSpPr/>
          <p:nvPr/>
        </p:nvSpPr>
        <p:spPr>
          <a:xfrm>
            <a:off x="1958487" y="3024280"/>
            <a:ext cx="2168333" cy="492443"/>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rtl="0">
              <a:buFont typeface="Trebuchet MS" panose="020B0603020202020204" pitchFamily="34" charset="0"/>
              <a:buChar char="​"/>
            </a:pPr>
            <a:r>
              <a:rPr lang="it-IT" sz="1600">
                <a:solidFill>
                  <a:srgbClr val="E9772E"/>
                </a:solidFill>
                <a:cs typeface="Arial" pitchFamily="34" charset="0"/>
              </a:rPr>
              <a:t>Energia</a:t>
            </a:r>
          </a:p>
          <a:p>
            <a:pPr rtl="0">
              <a:buFont typeface="Trebuchet MS" panose="020B0603020202020204" pitchFamily="34" charset="0"/>
              <a:buChar char="​"/>
            </a:pPr>
            <a:r>
              <a:rPr lang="it-IT" sz="1200">
                <a:solidFill>
                  <a:schemeClr val="tx1"/>
                </a:solidFill>
                <a:cs typeface="Arial" pitchFamily="34" charset="0"/>
              </a:rPr>
              <a:t>Produzione EE, infrastruttura di </a:t>
            </a:r>
            <a:r>
              <a:rPr lang="it-IT" sz="1200" err="1">
                <a:solidFill>
                  <a:schemeClr val="tx1"/>
                </a:solidFill>
                <a:cs typeface="Arial" pitchFamily="34" charset="0"/>
              </a:rPr>
              <a:t>distr</a:t>
            </a:r>
            <a:r>
              <a:rPr lang="it-IT" sz="1200">
                <a:solidFill>
                  <a:schemeClr val="tx1"/>
                </a:solidFill>
                <a:cs typeface="Arial" pitchFamily="34" charset="0"/>
              </a:rPr>
              <a:t>. gas e vendita EE + gas</a:t>
            </a:r>
            <a:endParaRPr lang="it-IT" sz="1100">
              <a:solidFill>
                <a:schemeClr val="tx1"/>
              </a:solidFill>
              <a:cs typeface="Arial" pitchFamily="34" charset="0"/>
            </a:endParaRPr>
          </a:p>
        </p:txBody>
      </p:sp>
      <p:sp>
        <p:nvSpPr>
          <p:cNvPr id="63" name="AutoShape 3">
            <a:extLst>
              <a:ext uri="{FF2B5EF4-FFF2-40B4-BE49-F238E27FC236}">
                <a16:creationId xmlns:a16="http://schemas.microsoft.com/office/drawing/2014/main" id="{06D35AC0-75A7-0ED1-5641-49626E532324}"/>
              </a:ext>
            </a:extLst>
          </p:cNvPr>
          <p:cNvSpPr>
            <a:spLocks noChangeAspect="1" noChangeArrowheads="1" noTextEdit="1"/>
          </p:cNvSpPr>
          <p:nvPr/>
        </p:nvSpPr>
        <p:spPr bwMode="auto">
          <a:xfrm>
            <a:off x="1182347" y="2922078"/>
            <a:ext cx="696846" cy="69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it-IT"/>
          </a:p>
        </p:txBody>
      </p:sp>
      <p:sp>
        <p:nvSpPr>
          <p:cNvPr id="64" name="Rectangle 43">
            <a:extLst>
              <a:ext uri="{FF2B5EF4-FFF2-40B4-BE49-F238E27FC236}">
                <a16:creationId xmlns:a16="http://schemas.microsoft.com/office/drawing/2014/main" id="{C38085E0-BDDB-191F-4F71-0178E949FDC2}"/>
              </a:ext>
            </a:extLst>
          </p:cNvPr>
          <p:cNvSpPr/>
          <p:nvPr/>
        </p:nvSpPr>
        <p:spPr>
          <a:xfrm>
            <a:off x="6549139" y="3031811"/>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dirty="0">
                <a:solidFill>
                  <a:srgbClr val="E9772E"/>
                </a:solidFill>
              </a:rPr>
              <a:t>1.153</a:t>
            </a:r>
          </a:p>
        </p:txBody>
      </p:sp>
      <p:sp>
        <p:nvSpPr>
          <p:cNvPr id="65" name="Rectangle 81">
            <a:extLst>
              <a:ext uri="{FF2B5EF4-FFF2-40B4-BE49-F238E27FC236}">
                <a16:creationId xmlns:a16="http://schemas.microsoft.com/office/drawing/2014/main" id="{4D3E943B-C815-6B3F-1D02-0BEB96A62D90}"/>
              </a:ext>
            </a:extLst>
          </p:cNvPr>
          <p:cNvSpPr/>
          <p:nvPr/>
        </p:nvSpPr>
        <p:spPr>
          <a:xfrm>
            <a:off x="4258269" y="3024279"/>
            <a:ext cx="2168946" cy="492443"/>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marL="194400" lvl="1" indent="-129600" rtl="0">
              <a:spcAft>
                <a:spcPts val="300"/>
              </a:spcAft>
              <a:buClr>
                <a:srgbClr val="E9772E"/>
              </a:buClr>
              <a:buFont typeface="Trebuchet MS" panose="020B0603020202020204" pitchFamily="34" charset="0"/>
              <a:buChar char="•"/>
            </a:pPr>
            <a:r>
              <a:rPr lang="it-IT" sz="1200">
                <a:solidFill>
                  <a:srgbClr val="4E5451"/>
                </a:solidFill>
                <a:cs typeface="Arial" pitchFamily="34" charset="0"/>
              </a:rPr>
              <a:t>Base clienti: </a:t>
            </a:r>
            <a:r>
              <a:rPr lang="it-IT" sz="1200">
                <a:solidFill>
                  <a:srgbClr val="E9772E"/>
                </a:solidFill>
                <a:cs typeface="Arial" pitchFamily="34" charset="0"/>
              </a:rPr>
              <a:t>890k</a:t>
            </a:r>
          </a:p>
          <a:p>
            <a:pPr marL="194400" lvl="1" indent="-129600" rtl="0">
              <a:spcAft>
                <a:spcPts val="300"/>
              </a:spcAft>
              <a:buClr>
                <a:srgbClr val="E9772E"/>
              </a:buClr>
              <a:buFont typeface="Trebuchet MS" panose="020B0603020202020204" pitchFamily="34" charset="0"/>
              <a:buChar char="•"/>
            </a:pPr>
            <a:r>
              <a:rPr lang="it-IT" sz="1200">
                <a:solidFill>
                  <a:srgbClr val="4E5451"/>
                </a:solidFill>
                <a:cs typeface="Arial" pitchFamily="34" charset="0"/>
              </a:rPr>
              <a:t>EE venduta: </a:t>
            </a:r>
            <a:r>
              <a:rPr lang="it-IT" sz="1200">
                <a:solidFill>
                  <a:srgbClr val="E9772E"/>
                </a:solidFill>
                <a:cs typeface="Arial" pitchFamily="34" charset="0"/>
              </a:rPr>
              <a:t>1M+ GWh</a:t>
            </a:r>
          </a:p>
        </p:txBody>
      </p:sp>
      <p:sp>
        <p:nvSpPr>
          <p:cNvPr id="66" name="Rectangle 27">
            <a:extLst>
              <a:ext uri="{FF2B5EF4-FFF2-40B4-BE49-F238E27FC236}">
                <a16:creationId xmlns:a16="http://schemas.microsoft.com/office/drawing/2014/main" id="{1B0F2271-CE4F-549D-B32B-A6AD38903D8F}"/>
              </a:ext>
            </a:extLst>
          </p:cNvPr>
          <p:cNvSpPr/>
          <p:nvPr/>
        </p:nvSpPr>
        <p:spPr>
          <a:xfrm>
            <a:off x="7632509" y="3031811"/>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a:solidFill>
                  <a:srgbClr val="E9772E"/>
                </a:solidFill>
              </a:rPr>
              <a:t>161</a:t>
            </a:r>
            <a:endParaRPr lang="it-IT" sz="1200" b="1" i="1">
              <a:solidFill>
                <a:srgbClr val="E9772E"/>
              </a:solidFill>
            </a:endParaRPr>
          </a:p>
        </p:txBody>
      </p:sp>
      <p:sp>
        <p:nvSpPr>
          <p:cNvPr id="67" name="Rectangle 41">
            <a:extLst>
              <a:ext uri="{FF2B5EF4-FFF2-40B4-BE49-F238E27FC236}">
                <a16:creationId xmlns:a16="http://schemas.microsoft.com/office/drawing/2014/main" id="{A6F55F24-8E04-28E1-7910-6FC4704EA5AB}"/>
              </a:ext>
            </a:extLst>
          </p:cNvPr>
          <p:cNvSpPr/>
          <p:nvPr/>
        </p:nvSpPr>
        <p:spPr>
          <a:xfrm>
            <a:off x="9825346" y="3031811"/>
            <a:ext cx="1188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a:solidFill>
                  <a:srgbClr val="E9772E"/>
                </a:solidFill>
              </a:rPr>
              <a:t>502</a:t>
            </a:r>
          </a:p>
        </p:txBody>
      </p:sp>
      <p:sp>
        <p:nvSpPr>
          <p:cNvPr id="68" name="Rectangle 27">
            <a:extLst>
              <a:ext uri="{FF2B5EF4-FFF2-40B4-BE49-F238E27FC236}">
                <a16:creationId xmlns:a16="http://schemas.microsoft.com/office/drawing/2014/main" id="{E3BBF5F2-C9F5-2A8C-EFAC-56335ADA15FA}"/>
              </a:ext>
            </a:extLst>
          </p:cNvPr>
          <p:cNvSpPr/>
          <p:nvPr/>
        </p:nvSpPr>
        <p:spPr>
          <a:xfrm>
            <a:off x="8741974" y="3031811"/>
            <a:ext cx="900000" cy="47737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it-IT" sz="1200" b="1">
                <a:solidFill>
                  <a:srgbClr val="E9772E"/>
                </a:solidFill>
              </a:rPr>
              <a:t>825</a:t>
            </a:r>
            <a:endParaRPr lang="it-IT" sz="1200" b="1" i="1">
              <a:solidFill>
                <a:srgbClr val="E9772E"/>
              </a:solidFill>
            </a:endParaRPr>
          </a:p>
        </p:txBody>
      </p:sp>
      <p:cxnSp>
        <p:nvCxnSpPr>
          <p:cNvPr id="69" name="Straight Connector 55">
            <a:extLst>
              <a:ext uri="{FF2B5EF4-FFF2-40B4-BE49-F238E27FC236}">
                <a16:creationId xmlns:a16="http://schemas.microsoft.com/office/drawing/2014/main" id="{0676FAD5-C12E-25A2-20F7-428ACA8C94CA}"/>
              </a:ext>
            </a:extLst>
          </p:cNvPr>
          <p:cNvCxnSpPr>
            <a:cxnSpLocks/>
          </p:cNvCxnSpPr>
          <p:nvPr/>
        </p:nvCxnSpPr>
        <p:spPr>
          <a:xfrm>
            <a:off x="8751829" y="1744281"/>
            <a:ext cx="900000"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Rectangle 57">
            <a:extLst>
              <a:ext uri="{FF2B5EF4-FFF2-40B4-BE49-F238E27FC236}">
                <a16:creationId xmlns:a16="http://schemas.microsoft.com/office/drawing/2014/main" id="{EADAFD01-E200-9926-9512-EA6AFF3F8B46}"/>
              </a:ext>
            </a:extLst>
          </p:cNvPr>
          <p:cNvSpPr/>
          <p:nvPr/>
        </p:nvSpPr>
        <p:spPr>
          <a:xfrm>
            <a:off x="8751828" y="1226068"/>
            <a:ext cx="900000" cy="492443"/>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it-IT" sz="1600" b="1">
                <a:solidFill>
                  <a:srgbClr val="492ED6"/>
                </a:solidFill>
              </a:rPr>
              <a:t>FTE </a:t>
            </a:r>
          </a:p>
          <a:p>
            <a:pPr algn="ctr" rtl="0"/>
            <a:r>
              <a:rPr lang="it-IT" sz="1600" b="1">
                <a:solidFill>
                  <a:srgbClr val="492ED6"/>
                </a:solidFill>
              </a:rPr>
              <a:t>(#)</a:t>
            </a:r>
          </a:p>
        </p:txBody>
      </p:sp>
      <p:sp>
        <p:nvSpPr>
          <p:cNvPr id="71" name="Rettangolo con angoli arrotondati sullo stesso lato 70">
            <a:extLst>
              <a:ext uri="{FF2B5EF4-FFF2-40B4-BE49-F238E27FC236}">
                <a16:creationId xmlns:a16="http://schemas.microsoft.com/office/drawing/2014/main" id="{48F00B1D-BCF8-743A-C9E1-A1B8D55AAD90}"/>
              </a:ext>
            </a:extLst>
          </p:cNvPr>
          <p:cNvSpPr/>
          <p:nvPr/>
        </p:nvSpPr>
        <p:spPr>
          <a:xfrm rot="16200000">
            <a:off x="1030161" y="1898891"/>
            <a:ext cx="701592" cy="788317"/>
          </a:xfrm>
          <a:prstGeom prst="round2SameRect">
            <a:avLst/>
          </a:prstGeom>
          <a:solidFill>
            <a:srgbClr val="92D050"/>
          </a:solidFill>
          <a:ln>
            <a:noFill/>
          </a:ln>
          <a:effectLst>
            <a:glow rad="101600">
              <a:srgbClr val="92D05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2" name="Immagine 71">
            <a:extLst>
              <a:ext uri="{FF2B5EF4-FFF2-40B4-BE49-F238E27FC236}">
                <a16:creationId xmlns:a16="http://schemas.microsoft.com/office/drawing/2014/main" id="{1E71159B-F1DC-655C-6791-9B80DF0975B9}"/>
              </a:ext>
            </a:extLst>
          </p:cNvPr>
          <p:cNvPicPr>
            <a:picLocks noChangeAspect="1"/>
          </p:cNvPicPr>
          <p:nvPr/>
        </p:nvPicPr>
        <p:blipFill>
          <a:blip r:embed="rId8"/>
          <a:stretch>
            <a:fillRect/>
          </a:stretch>
        </p:blipFill>
        <p:spPr>
          <a:xfrm>
            <a:off x="1114069" y="2057628"/>
            <a:ext cx="530493" cy="501817"/>
          </a:xfrm>
          <a:prstGeom prst="rect">
            <a:avLst/>
          </a:prstGeom>
        </p:spPr>
      </p:pic>
      <p:sp>
        <p:nvSpPr>
          <p:cNvPr id="73" name="Rettangolo con angoli arrotondati sullo stesso lato 72">
            <a:extLst>
              <a:ext uri="{FF2B5EF4-FFF2-40B4-BE49-F238E27FC236}">
                <a16:creationId xmlns:a16="http://schemas.microsoft.com/office/drawing/2014/main" id="{9BA529AF-B1FA-96F0-7B68-9A0AD92D171C}"/>
              </a:ext>
            </a:extLst>
          </p:cNvPr>
          <p:cNvSpPr/>
          <p:nvPr/>
        </p:nvSpPr>
        <p:spPr>
          <a:xfrm rot="16200000">
            <a:off x="1030161" y="2917200"/>
            <a:ext cx="701592" cy="788317"/>
          </a:xfrm>
          <a:prstGeom prst="round2SameRect">
            <a:avLst/>
          </a:prstGeom>
          <a:solidFill>
            <a:srgbClr val="E9772E"/>
          </a:solidFill>
          <a:ln>
            <a:noFill/>
          </a:ln>
          <a:effectLst>
            <a:glow rad="101600">
              <a:srgbClr val="E9772E">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con angoli arrotondati sullo stesso lato 73">
            <a:extLst>
              <a:ext uri="{FF2B5EF4-FFF2-40B4-BE49-F238E27FC236}">
                <a16:creationId xmlns:a16="http://schemas.microsoft.com/office/drawing/2014/main" id="{339049D6-EFF8-0DB5-512A-6093C22531F9}"/>
              </a:ext>
            </a:extLst>
          </p:cNvPr>
          <p:cNvSpPr/>
          <p:nvPr/>
        </p:nvSpPr>
        <p:spPr>
          <a:xfrm rot="16200000">
            <a:off x="1030162" y="3904335"/>
            <a:ext cx="701592" cy="788317"/>
          </a:xfrm>
          <a:prstGeom prst="round2SameRect">
            <a:avLst/>
          </a:prstGeom>
          <a:solidFill>
            <a:srgbClr val="05B0F0"/>
          </a:solidFill>
          <a:ln>
            <a:noFill/>
          </a:ln>
          <a:effectLst>
            <a:glow rad="101600">
              <a:srgbClr val="05B0F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5" name="Gruppo 74">
            <a:extLst>
              <a:ext uri="{FF2B5EF4-FFF2-40B4-BE49-F238E27FC236}">
                <a16:creationId xmlns:a16="http://schemas.microsoft.com/office/drawing/2014/main" id="{B193DE0E-A3AA-1B45-DB60-E2778F1F5528}"/>
              </a:ext>
            </a:extLst>
          </p:cNvPr>
          <p:cNvGrpSpPr/>
          <p:nvPr/>
        </p:nvGrpSpPr>
        <p:grpSpPr>
          <a:xfrm>
            <a:off x="1118377" y="3073268"/>
            <a:ext cx="538885" cy="501580"/>
            <a:chOff x="1261640" y="3010498"/>
            <a:chExt cx="538885" cy="501580"/>
          </a:xfrm>
          <a:solidFill>
            <a:schemeClr val="bg1"/>
          </a:solidFill>
        </p:grpSpPr>
        <p:sp>
          <p:nvSpPr>
            <p:cNvPr id="76" name="Freeform 14">
              <a:extLst>
                <a:ext uri="{FF2B5EF4-FFF2-40B4-BE49-F238E27FC236}">
                  <a16:creationId xmlns:a16="http://schemas.microsoft.com/office/drawing/2014/main" id="{968CD281-FF7D-4F95-97D9-3C56641B9F8A}"/>
                </a:ext>
              </a:extLst>
            </p:cNvPr>
            <p:cNvSpPr>
              <a:spLocks/>
            </p:cNvSpPr>
            <p:nvPr/>
          </p:nvSpPr>
          <p:spPr bwMode="auto">
            <a:xfrm>
              <a:off x="1261640" y="3010498"/>
              <a:ext cx="538885" cy="501580"/>
            </a:xfrm>
            <a:custGeom>
              <a:avLst/>
              <a:gdLst>
                <a:gd name="connsiteX0" fmla="*/ 292217 w 1273068"/>
                <a:gd name="connsiteY0" fmla="*/ 516600 h 1184937"/>
                <a:gd name="connsiteX1" fmla="*/ 390099 w 1273068"/>
                <a:gd name="connsiteY1" fmla="*/ 711180 h 1184937"/>
                <a:gd name="connsiteX2" fmla="*/ 326511 w 1273068"/>
                <a:gd name="connsiteY2" fmla="*/ 673265 h 1184937"/>
                <a:gd name="connsiteX3" fmla="*/ 193621 w 1273068"/>
                <a:gd name="connsiteY3" fmla="*/ 913628 h 1184937"/>
                <a:gd name="connsiteX4" fmla="*/ 608012 w 1273068"/>
                <a:gd name="connsiteY4" fmla="*/ 913628 h 1184937"/>
                <a:gd name="connsiteX5" fmla="*/ 608012 w 1273068"/>
                <a:gd name="connsiteY5" fmla="*/ 1146837 h 1184937"/>
                <a:gd name="connsiteX6" fmla="*/ 254350 w 1273068"/>
                <a:gd name="connsiteY6" fmla="*/ 1146837 h 1184937"/>
                <a:gd name="connsiteX7" fmla="*/ 166471 w 1273068"/>
                <a:gd name="connsiteY7" fmla="*/ 1084600 h 1184937"/>
                <a:gd name="connsiteX8" fmla="*/ 0 w 1273068"/>
                <a:gd name="connsiteY8" fmla="*/ 798454 h 1184937"/>
                <a:gd name="connsiteX9" fmla="*/ 0 w 1273068"/>
                <a:gd name="connsiteY9" fmla="*/ 797739 h 1184937"/>
                <a:gd name="connsiteX10" fmla="*/ 130033 w 1273068"/>
                <a:gd name="connsiteY10" fmla="*/ 556661 h 1184937"/>
                <a:gd name="connsiteX11" fmla="*/ 73590 w 1273068"/>
                <a:gd name="connsiteY11" fmla="*/ 523038 h 1184937"/>
                <a:gd name="connsiteX12" fmla="*/ 292217 w 1273068"/>
                <a:gd name="connsiteY12" fmla="*/ 516600 h 1184937"/>
                <a:gd name="connsiteX13" fmla="*/ 1096373 w 1273068"/>
                <a:gd name="connsiteY13" fmla="*/ 418175 h 1184937"/>
                <a:gd name="connsiteX14" fmla="*/ 1264501 w 1273068"/>
                <a:gd name="connsiteY14" fmla="*/ 729025 h 1184937"/>
                <a:gd name="connsiteX15" fmla="*/ 1251623 w 1273068"/>
                <a:gd name="connsiteY15" fmla="*/ 836929 h 1184937"/>
                <a:gd name="connsiteX16" fmla="*/ 1079202 w 1273068"/>
                <a:gd name="connsiteY16" fmla="*/ 1118480 h 1184937"/>
                <a:gd name="connsiteX17" fmla="*/ 1078487 w 1273068"/>
                <a:gd name="connsiteY17" fmla="*/ 1119194 h 1184937"/>
                <a:gd name="connsiteX18" fmla="*/ 804474 w 1273068"/>
                <a:gd name="connsiteY18" fmla="*/ 1119194 h 1184937"/>
                <a:gd name="connsiteX19" fmla="*/ 802328 w 1273068"/>
                <a:gd name="connsiteY19" fmla="*/ 1184937 h 1184937"/>
                <a:gd name="connsiteX20" fmla="*/ 692150 w 1273068"/>
                <a:gd name="connsiteY20" fmla="*/ 995569 h 1184937"/>
                <a:gd name="connsiteX21" fmla="*/ 815921 w 1273068"/>
                <a:gd name="connsiteY21" fmla="*/ 826210 h 1184937"/>
                <a:gd name="connsiteX22" fmla="*/ 813775 w 1273068"/>
                <a:gd name="connsiteY22" fmla="*/ 891238 h 1184937"/>
                <a:gd name="connsiteX23" fmla="*/ 1088503 w 1273068"/>
                <a:gd name="connsiteY23" fmla="*/ 894096 h 1184937"/>
                <a:gd name="connsiteX24" fmla="*/ 891042 w 1273068"/>
                <a:gd name="connsiteY24" fmla="*/ 528938 h 1184937"/>
                <a:gd name="connsiteX25" fmla="*/ 1096373 w 1273068"/>
                <a:gd name="connsiteY25" fmla="*/ 418175 h 1184937"/>
                <a:gd name="connsiteX26" fmla="*/ 725819 w 1273068"/>
                <a:gd name="connsiteY26" fmla="*/ 45 h 1184937"/>
                <a:gd name="connsiteX27" fmla="*/ 787768 w 1273068"/>
                <a:gd name="connsiteY27" fmla="*/ 58 h 1184937"/>
                <a:gd name="connsiteX28" fmla="*/ 844393 w 1273068"/>
                <a:gd name="connsiteY28" fmla="*/ 505 h 1184937"/>
                <a:gd name="connsiteX29" fmla="*/ 845107 w 1273068"/>
                <a:gd name="connsiteY29" fmla="*/ 1219 h 1184937"/>
                <a:gd name="connsiteX30" fmla="*/ 990667 w 1273068"/>
                <a:gd name="connsiteY30" fmla="*/ 232832 h 1184937"/>
                <a:gd name="connsiteX31" fmla="*/ 1047749 w 1273068"/>
                <a:gd name="connsiteY31" fmla="*/ 199948 h 1184937"/>
                <a:gd name="connsiteX32" fmla="*/ 945714 w 1273068"/>
                <a:gd name="connsiteY32" fmla="*/ 393673 h 1184937"/>
                <a:gd name="connsiteX33" fmla="*/ 733082 w 1273068"/>
                <a:gd name="connsiteY33" fmla="*/ 380806 h 1184937"/>
                <a:gd name="connsiteX34" fmla="*/ 793019 w 1273068"/>
                <a:gd name="connsiteY34" fmla="*/ 345778 h 1184937"/>
                <a:gd name="connsiteX35" fmla="*/ 649599 w 1273068"/>
                <a:gd name="connsiteY35" fmla="*/ 112022 h 1184937"/>
                <a:gd name="connsiteX36" fmla="*/ 445529 w 1273068"/>
                <a:gd name="connsiteY36" fmla="*/ 473737 h 1184937"/>
                <a:gd name="connsiteX37" fmla="*/ 242887 w 1273068"/>
                <a:gd name="connsiteY37" fmla="*/ 358646 h 1184937"/>
                <a:gd name="connsiteX38" fmla="*/ 416988 w 1273068"/>
                <a:gd name="connsiteY38" fmla="*/ 50544 h 1184937"/>
                <a:gd name="connsiteX39" fmla="*/ 514742 w 1273068"/>
                <a:gd name="connsiteY39" fmla="*/ 4079 h 1184937"/>
                <a:gd name="connsiteX40" fmla="*/ 725819 w 1273068"/>
                <a:gd name="connsiteY40" fmla="*/ 45 h 11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73068" h="1184937">
                  <a:moveTo>
                    <a:pt x="292217" y="516600"/>
                  </a:moveTo>
                  <a:cubicBezTo>
                    <a:pt x="292217" y="516600"/>
                    <a:pt x="292217" y="516600"/>
                    <a:pt x="390099" y="711180"/>
                  </a:cubicBezTo>
                  <a:cubicBezTo>
                    <a:pt x="390099" y="711180"/>
                    <a:pt x="390099" y="711180"/>
                    <a:pt x="326511" y="673265"/>
                  </a:cubicBezTo>
                  <a:lnTo>
                    <a:pt x="193621" y="913628"/>
                  </a:lnTo>
                  <a:cubicBezTo>
                    <a:pt x="193621" y="913628"/>
                    <a:pt x="193621" y="913628"/>
                    <a:pt x="608012" y="913628"/>
                  </a:cubicBezTo>
                  <a:cubicBezTo>
                    <a:pt x="608012" y="913628"/>
                    <a:pt x="608012" y="913628"/>
                    <a:pt x="608012" y="1146837"/>
                  </a:cubicBezTo>
                  <a:cubicBezTo>
                    <a:pt x="608012" y="1146837"/>
                    <a:pt x="608012" y="1146837"/>
                    <a:pt x="254350" y="1146837"/>
                  </a:cubicBezTo>
                  <a:cubicBezTo>
                    <a:pt x="223628" y="1146837"/>
                    <a:pt x="190763" y="1123945"/>
                    <a:pt x="166471" y="1084600"/>
                  </a:cubicBezTo>
                  <a:cubicBezTo>
                    <a:pt x="106455" y="990172"/>
                    <a:pt x="24292" y="842091"/>
                    <a:pt x="0" y="798454"/>
                  </a:cubicBezTo>
                  <a:cubicBezTo>
                    <a:pt x="0" y="798454"/>
                    <a:pt x="0" y="798454"/>
                    <a:pt x="0" y="797739"/>
                  </a:cubicBezTo>
                  <a:cubicBezTo>
                    <a:pt x="0" y="797739"/>
                    <a:pt x="0" y="797739"/>
                    <a:pt x="130033" y="556661"/>
                  </a:cubicBezTo>
                  <a:cubicBezTo>
                    <a:pt x="130033" y="556661"/>
                    <a:pt x="130033" y="556661"/>
                    <a:pt x="73590" y="523038"/>
                  </a:cubicBezTo>
                  <a:cubicBezTo>
                    <a:pt x="73590" y="523038"/>
                    <a:pt x="73590" y="523038"/>
                    <a:pt x="292217" y="516600"/>
                  </a:cubicBezTo>
                  <a:close/>
                  <a:moveTo>
                    <a:pt x="1096373" y="418175"/>
                  </a:moveTo>
                  <a:cubicBezTo>
                    <a:pt x="1096373" y="418175"/>
                    <a:pt x="1096373" y="418175"/>
                    <a:pt x="1264501" y="729025"/>
                  </a:cubicBezTo>
                  <a:cubicBezTo>
                    <a:pt x="1279525" y="756179"/>
                    <a:pt x="1274517" y="796197"/>
                    <a:pt x="1251623" y="836929"/>
                  </a:cubicBezTo>
                  <a:cubicBezTo>
                    <a:pt x="1196534" y="934114"/>
                    <a:pt x="1105674" y="1077033"/>
                    <a:pt x="1079202" y="1118480"/>
                  </a:cubicBezTo>
                  <a:cubicBezTo>
                    <a:pt x="1079202" y="1119194"/>
                    <a:pt x="1079202" y="1119194"/>
                    <a:pt x="1078487" y="1119194"/>
                  </a:cubicBezTo>
                  <a:cubicBezTo>
                    <a:pt x="1078487" y="1119194"/>
                    <a:pt x="1078487" y="1119194"/>
                    <a:pt x="804474" y="1119194"/>
                  </a:cubicBezTo>
                  <a:cubicBezTo>
                    <a:pt x="804474" y="1119194"/>
                    <a:pt x="804474" y="1119194"/>
                    <a:pt x="802328" y="1184937"/>
                  </a:cubicBezTo>
                  <a:cubicBezTo>
                    <a:pt x="802328" y="1184937"/>
                    <a:pt x="802328" y="1184937"/>
                    <a:pt x="692150" y="995569"/>
                  </a:cubicBezTo>
                  <a:cubicBezTo>
                    <a:pt x="692150" y="995569"/>
                    <a:pt x="692150" y="995569"/>
                    <a:pt x="815921" y="826210"/>
                  </a:cubicBezTo>
                  <a:cubicBezTo>
                    <a:pt x="815921" y="826210"/>
                    <a:pt x="815921" y="826210"/>
                    <a:pt x="813775" y="891238"/>
                  </a:cubicBezTo>
                  <a:cubicBezTo>
                    <a:pt x="813775" y="891238"/>
                    <a:pt x="813775" y="891238"/>
                    <a:pt x="1088503" y="894096"/>
                  </a:cubicBezTo>
                  <a:cubicBezTo>
                    <a:pt x="1088503" y="894096"/>
                    <a:pt x="1088503" y="894096"/>
                    <a:pt x="891042" y="528938"/>
                  </a:cubicBezTo>
                  <a:cubicBezTo>
                    <a:pt x="891042" y="528938"/>
                    <a:pt x="891042" y="528938"/>
                    <a:pt x="1096373" y="418175"/>
                  </a:cubicBezTo>
                  <a:close/>
                  <a:moveTo>
                    <a:pt x="725819" y="45"/>
                  </a:moveTo>
                  <a:cubicBezTo>
                    <a:pt x="748340" y="-26"/>
                    <a:pt x="769380" y="-9"/>
                    <a:pt x="787768" y="58"/>
                  </a:cubicBezTo>
                  <a:cubicBezTo>
                    <a:pt x="812284" y="147"/>
                    <a:pt x="832085" y="326"/>
                    <a:pt x="844393" y="505"/>
                  </a:cubicBezTo>
                  <a:cubicBezTo>
                    <a:pt x="845107" y="505"/>
                    <a:pt x="845107" y="505"/>
                    <a:pt x="845107" y="1219"/>
                  </a:cubicBezTo>
                  <a:cubicBezTo>
                    <a:pt x="845107" y="1219"/>
                    <a:pt x="845107" y="1219"/>
                    <a:pt x="990667" y="232832"/>
                  </a:cubicBezTo>
                  <a:cubicBezTo>
                    <a:pt x="990667" y="232832"/>
                    <a:pt x="990667" y="232832"/>
                    <a:pt x="1047749" y="199948"/>
                  </a:cubicBezTo>
                  <a:cubicBezTo>
                    <a:pt x="1047749" y="199948"/>
                    <a:pt x="1047749" y="199948"/>
                    <a:pt x="945714" y="393673"/>
                  </a:cubicBezTo>
                  <a:cubicBezTo>
                    <a:pt x="945714" y="393673"/>
                    <a:pt x="945714" y="393673"/>
                    <a:pt x="733082" y="380806"/>
                  </a:cubicBezTo>
                  <a:lnTo>
                    <a:pt x="793019" y="345778"/>
                  </a:lnTo>
                  <a:cubicBezTo>
                    <a:pt x="793019" y="345778"/>
                    <a:pt x="793019" y="345778"/>
                    <a:pt x="649599" y="112022"/>
                  </a:cubicBezTo>
                  <a:cubicBezTo>
                    <a:pt x="649599" y="112022"/>
                    <a:pt x="649599" y="112022"/>
                    <a:pt x="445529" y="473737"/>
                  </a:cubicBezTo>
                  <a:cubicBezTo>
                    <a:pt x="445529" y="473737"/>
                    <a:pt x="445529" y="473737"/>
                    <a:pt x="242887" y="358646"/>
                  </a:cubicBezTo>
                  <a:cubicBezTo>
                    <a:pt x="242887" y="358646"/>
                    <a:pt x="242887" y="358646"/>
                    <a:pt x="416988" y="50544"/>
                  </a:cubicBezTo>
                  <a:cubicBezTo>
                    <a:pt x="431972" y="24095"/>
                    <a:pt x="469076" y="6938"/>
                    <a:pt x="514742" y="4079"/>
                  </a:cubicBezTo>
                  <a:cubicBezTo>
                    <a:pt x="577354" y="1264"/>
                    <a:pt x="658253" y="259"/>
                    <a:pt x="725819" y="45"/>
                  </a:cubicBezTo>
                  <a:close/>
                </a:path>
              </a:pathLst>
            </a:custGeom>
            <a:grpFill/>
            <a:ln>
              <a:noFill/>
            </a:ln>
          </p:spPr>
          <p:txBody>
            <a:bodyPr vert="horz" wrap="square" lIns="91440" tIns="45720" rIns="91440" bIns="45720" numCol="1" anchor="t" anchorCtr="0" compatLnSpc="1">
              <a:prstTxWarp prst="textNoShape">
                <a:avLst/>
              </a:prstTxWarp>
              <a:noAutofit/>
            </a:bodyPr>
            <a:lstStyle/>
            <a:p>
              <a:pPr rtl="0"/>
              <a:endParaRPr lang="it-IT" dirty="0">
                <a:latin typeface="+mn-lt"/>
              </a:endParaRPr>
            </a:p>
          </p:txBody>
        </p:sp>
        <p:sp>
          <p:nvSpPr>
            <p:cNvPr id="77" name="Freeform 8">
              <a:extLst>
                <a:ext uri="{FF2B5EF4-FFF2-40B4-BE49-F238E27FC236}">
                  <a16:creationId xmlns:a16="http://schemas.microsoft.com/office/drawing/2014/main" id="{21089624-B267-F4B6-AD54-619C9EE5D347}"/>
                </a:ext>
              </a:extLst>
            </p:cNvPr>
            <p:cNvSpPr>
              <a:spLocks/>
            </p:cNvSpPr>
            <p:nvPr/>
          </p:nvSpPr>
          <p:spPr bwMode="auto">
            <a:xfrm>
              <a:off x="1484067" y="3194903"/>
              <a:ext cx="94077" cy="172700"/>
            </a:xfrm>
            <a:custGeom>
              <a:avLst/>
              <a:gdLst>
                <a:gd name="T0" fmla="*/ 91 w 312"/>
                <a:gd name="T1" fmla="*/ 572 h 572"/>
                <a:gd name="T2" fmla="*/ 312 w 312"/>
                <a:gd name="T3" fmla="*/ 256 h 572"/>
                <a:gd name="T4" fmla="*/ 171 w 312"/>
                <a:gd name="T5" fmla="*/ 219 h 572"/>
                <a:gd name="T6" fmla="*/ 221 w 312"/>
                <a:gd name="T7" fmla="*/ 0 h 572"/>
                <a:gd name="T8" fmla="*/ 0 w 312"/>
                <a:gd name="T9" fmla="*/ 316 h 572"/>
                <a:gd name="T10" fmla="*/ 141 w 312"/>
                <a:gd name="T11" fmla="*/ 353 h 572"/>
                <a:gd name="T12" fmla="*/ 91 w 312"/>
                <a:gd name="T13" fmla="*/ 572 h 572"/>
              </a:gdLst>
              <a:ahLst/>
              <a:cxnLst>
                <a:cxn ang="0">
                  <a:pos x="T0" y="T1"/>
                </a:cxn>
                <a:cxn ang="0">
                  <a:pos x="T2" y="T3"/>
                </a:cxn>
                <a:cxn ang="0">
                  <a:pos x="T4" y="T5"/>
                </a:cxn>
                <a:cxn ang="0">
                  <a:pos x="T6" y="T7"/>
                </a:cxn>
                <a:cxn ang="0">
                  <a:pos x="T8" y="T9"/>
                </a:cxn>
                <a:cxn ang="0">
                  <a:pos x="T10" y="T11"/>
                </a:cxn>
                <a:cxn ang="0">
                  <a:pos x="T12" y="T13"/>
                </a:cxn>
              </a:cxnLst>
              <a:rect l="0" t="0" r="r" b="b"/>
              <a:pathLst>
                <a:path w="312" h="572">
                  <a:moveTo>
                    <a:pt x="91" y="572"/>
                  </a:moveTo>
                  <a:cubicBezTo>
                    <a:pt x="312" y="256"/>
                    <a:pt x="312" y="256"/>
                    <a:pt x="312" y="256"/>
                  </a:cubicBezTo>
                  <a:cubicBezTo>
                    <a:pt x="171" y="219"/>
                    <a:pt x="171" y="219"/>
                    <a:pt x="171" y="219"/>
                  </a:cubicBezTo>
                  <a:cubicBezTo>
                    <a:pt x="221" y="0"/>
                    <a:pt x="221" y="0"/>
                    <a:pt x="221" y="0"/>
                  </a:cubicBezTo>
                  <a:cubicBezTo>
                    <a:pt x="221" y="0"/>
                    <a:pt x="221" y="0"/>
                    <a:pt x="0" y="316"/>
                  </a:cubicBezTo>
                  <a:cubicBezTo>
                    <a:pt x="141" y="353"/>
                    <a:pt x="141" y="353"/>
                    <a:pt x="141" y="353"/>
                  </a:cubicBezTo>
                  <a:cubicBezTo>
                    <a:pt x="91" y="572"/>
                    <a:pt x="91" y="572"/>
                    <a:pt x="91" y="572"/>
                  </a:cubicBezTo>
                  <a:close/>
                </a:path>
              </a:pathLst>
            </a:custGeom>
            <a:grpFill/>
            <a:ln>
              <a:noFill/>
            </a:ln>
          </p:spPr>
          <p:txBody>
            <a:bodyPr vert="horz" wrap="square" lIns="91440" tIns="45720" rIns="91440" bIns="45720" numCol="1" anchor="t" anchorCtr="0" compatLnSpc="1">
              <a:prstTxWarp prst="textNoShape">
                <a:avLst/>
              </a:prstTxWarp>
            </a:bodyPr>
            <a:lstStyle/>
            <a:p>
              <a:pPr rtl="0"/>
              <a:endParaRPr lang="it-IT">
                <a:latin typeface="+mn-lt"/>
              </a:endParaRPr>
            </a:p>
          </p:txBody>
        </p:sp>
      </p:grpSp>
      <p:grpSp>
        <p:nvGrpSpPr>
          <p:cNvPr id="78" name="Gruppo 77">
            <a:extLst>
              <a:ext uri="{FF2B5EF4-FFF2-40B4-BE49-F238E27FC236}">
                <a16:creationId xmlns:a16="http://schemas.microsoft.com/office/drawing/2014/main" id="{16BB7172-44BE-1C79-762C-7907FA21C5C3}"/>
              </a:ext>
            </a:extLst>
          </p:cNvPr>
          <p:cNvGrpSpPr/>
          <p:nvPr/>
        </p:nvGrpSpPr>
        <p:grpSpPr>
          <a:xfrm>
            <a:off x="1134294" y="4090473"/>
            <a:ext cx="510527" cy="471515"/>
            <a:chOff x="1275507" y="4052671"/>
            <a:chExt cx="510527" cy="471515"/>
          </a:xfrm>
          <a:solidFill>
            <a:schemeClr val="bg1"/>
          </a:solidFill>
        </p:grpSpPr>
        <p:sp>
          <p:nvSpPr>
            <p:cNvPr id="79" name="Freeform 10">
              <a:extLst>
                <a:ext uri="{FF2B5EF4-FFF2-40B4-BE49-F238E27FC236}">
                  <a16:creationId xmlns:a16="http://schemas.microsoft.com/office/drawing/2014/main" id="{E8A44AE9-281D-39EE-C27F-5885FE4D0393}"/>
                </a:ext>
              </a:extLst>
            </p:cNvPr>
            <p:cNvSpPr>
              <a:spLocks/>
            </p:cNvSpPr>
            <p:nvPr/>
          </p:nvSpPr>
          <p:spPr bwMode="auto">
            <a:xfrm>
              <a:off x="1366312" y="4052671"/>
              <a:ext cx="419722" cy="330935"/>
            </a:xfrm>
            <a:custGeom>
              <a:avLst/>
              <a:gdLst>
                <a:gd name="connsiteX0" fmla="*/ 0 w 990601"/>
                <a:gd name="connsiteY0" fmla="*/ 593725 h 781051"/>
                <a:gd name="connsiteX1" fmla="*/ 161925 w 990601"/>
                <a:gd name="connsiteY1" fmla="*/ 593725 h 781051"/>
                <a:gd name="connsiteX2" fmla="*/ 161925 w 990601"/>
                <a:gd name="connsiteY2" fmla="*/ 625475 h 781051"/>
                <a:gd name="connsiteX3" fmla="*/ 0 w 990601"/>
                <a:gd name="connsiteY3" fmla="*/ 625475 h 781051"/>
                <a:gd name="connsiteX4" fmla="*/ 0 w 990601"/>
                <a:gd name="connsiteY4" fmla="*/ 593725 h 781051"/>
                <a:gd name="connsiteX5" fmla="*/ 592138 w 990601"/>
                <a:gd name="connsiteY5" fmla="*/ 417513 h 781051"/>
                <a:gd name="connsiteX6" fmla="*/ 857542 w 990601"/>
                <a:gd name="connsiteY6" fmla="*/ 417513 h 781051"/>
                <a:gd name="connsiteX7" fmla="*/ 990601 w 990601"/>
                <a:gd name="connsiteY7" fmla="*/ 550620 h 781051"/>
                <a:gd name="connsiteX8" fmla="*/ 990601 w 990601"/>
                <a:gd name="connsiteY8" fmla="*/ 748132 h 781051"/>
                <a:gd name="connsiteX9" fmla="*/ 957694 w 990601"/>
                <a:gd name="connsiteY9" fmla="*/ 781051 h 781051"/>
                <a:gd name="connsiteX10" fmla="*/ 812473 w 990601"/>
                <a:gd name="connsiteY10" fmla="*/ 781051 h 781051"/>
                <a:gd name="connsiteX11" fmla="*/ 779566 w 990601"/>
                <a:gd name="connsiteY11" fmla="*/ 748132 h 781051"/>
                <a:gd name="connsiteX12" fmla="*/ 779566 w 990601"/>
                <a:gd name="connsiteY12" fmla="*/ 627192 h 781051"/>
                <a:gd name="connsiteX13" fmla="*/ 778135 w 990601"/>
                <a:gd name="connsiteY13" fmla="*/ 625760 h 781051"/>
                <a:gd name="connsiteX14" fmla="*/ 592138 w 990601"/>
                <a:gd name="connsiteY14" fmla="*/ 625760 h 781051"/>
                <a:gd name="connsiteX15" fmla="*/ 592138 w 990601"/>
                <a:gd name="connsiteY15" fmla="*/ 594273 h 781051"/>
                <a:gd name="connsiteX16" fmla="*/ 778135 w 990601"/>
                <a:gd name="connsiteY16" fmla="*/ 594273 h 781051"/>
                <a:gd name="connsiteX17" fmla="*/ 811043 w 990601"/>
                <a:gd name="connsiteY17" fmla="*/ 627192 h 781051"/>
                <a:gd name="connsiteX18" fmla="*/ 811043 w 990601"/>
                <a:gd name="connsiteY18" fmla="*/ 748132 h 781051"/>
                <a:gd name="connsiteX19" fmla="*/ 812473 w 990601"/>
                <a:gd name="connsiteY19" fmla="*/ 749564 h 781051"/>
                <a:gd name="connsiteX20" fmla="*/ 957694 w 990601"/>
                <a:gd name="connsiteY20" fmla="*/ 749564 h 781051"/>
                <a:gd name="connsiteX21" fmla="*/ 959125 w 990601"/>
                <a:gd name="connsiteY21" fmla="*/ 748132 h 781051"/>
                <a:gd name="connsiteX22" fmla="*/ 959125 w 990601"/>
                <a:gd name="connsiteY22" fmla="*/ 550620 h 781051"/>
                <a:gd name="connsiteX23" fmla="*/ 857542 w 990601"/>
                <a:gd name="connsiteY23" fmla="*/ 449001 h 781051"/>
                <a:gd name="connsiteX24" fmla="*/ 592138 w 990601"/>
                <a:gd name="connsiteY24" fmla="*/ 449001 h 781051"/>
                <a:gd name="connsiteX25" fmla="*/ 592138 w 990601"/>
                <a:gd name="connsiteY25" fmla="*/ 417513 h 781051"/>
                <a:gd name="connsiteX26" fmla="*/ 0 w 990601"/>
                <a:gd name="connsiteY26" fmla="*/ 417513 h 781051"/>
                <a:gd name="connsiteX27" fmla="*/ 161925 w 990601"/>
                <a:gd name="connsiteY27" fmla="*/ 417513 h 781051"/>
                <a:gd name="connsiteX28" fmla="*/ 161925 w 990601"/>
                <a:gd name="connsiteY28" fmla="*/ 449263 h 781051"/>
                <a:gd name="connsiteX29" fmla="*/ 0 w 990601"/>
                <a:gd name="connsiteY29" fmla="*/ 449263 h 781051"/>
                <a:gd name="connsiteX30" fmla="*/ 0 w 990601"/>
                <a:gd name="connsiteY30" fmla="*/ 417513 h 781051"/>
                <a:gd name="connsiteX31" fmla="*/ 360363 w 990601"/>
                <a:gd name="connsiteY31" fmla="*/ 157163 h 781051"/>
                <a:gd name="connsiteX32" fmla="*/ 392113 w 990601"/>
                <a:gd name="connsiteY32" fmla="*/ 157163 h 781051"/>
                <a:gd name="connsiteX33" fmla="*/ 392113 w 990601"/>
                <a:gd name="connsiteY33" fmla="*/ 212726 h 781051"/>
                <a:gd name="connsiteX34" fmla="*/ 360363 w 990601"/>
                <a:gd name="connsiteY34" fmla="*/ 212726 h 781051"/>
                <a:gd name="connsiteX35" fmla="*/ 360363 w 990601"/>
                <a:gd name="connsiteY35" fmla="*/ 157163 h 781051"/>
                <a:gd name="connsiteX36" fmla="*/ 618332 w 990601"/>
                <a:gd name="connsiteY36" fmla="*/ 30163 h 781051"/>
                <a:gd name="connsiteX37" fmla="*/ 568325 w 990601"/>
                <a:gd name="connsiteY37" fmla="*/ 80170 h 781051"/>
                <a:gd name="connsiteX38" fmla="*/ 618332 w 990601"/>
                <a:gd name="connsiteY38" fmla="*/ 130177 h 781051"/>
                <a:gd name="connsiteX39" fmla="*/ 668339 w 990601"/>
                <a:gd name="connsiteY39" fmla="*/ 80170 h 781051"/>
                <a:gd name="connsiteX40" fmla="*/ 618332 w 990601"/>
                <a:gd name="connsiteY40" fmla="*/ 30163 h 781051"/>
                <a:gd name="connsiteX41" fmla="*/ 133351 w 990601"/>
                <a:gd name="connsiteY41" fmla="*/ 30163 h 781051"/>
                <a:gd name="connsiteX42" fmla="*/ 84138 w 990601"/>
                <a:gd name="connsiteY42" fmla="*/ 80170 h 781051"/>
                <a:gd name="connsiteX43" fmla="*/ 133351 w 990601"/>
                <a:gd name="connsiteY43" fmla="*/ 130177 h 781051"/>
                <a:gd name="connsiteX44" fmla="*/ 182564 w 990601"/>
                <a:gd name="connsiteY44" fmla="*/ 80170 h 781051"/>
                <a:gd name="connsiteX45" fmla="*/ 133351 w 990601"/>
                <a:gd name="connsiteY45" fmla="*/ 30163 h 781051"/>
                <a:gd name="connsiteX46" fmla="*/ 617672 w 990601"/>
                <a:gd name="connsiteY46" fmla="*/ 0 h 781051"/>
                <a:gd name="connsiteX47" fmla="*/ 698501 w 990601"/>
                <a:gd name="connsiteY47" fmla="*/ 80606 h 781051"/>
                <a:gd name="connsiteX48" fmla="*/ 617672 w 990601"/>
                <a:gd name="connsiteY48" fmla="*/ 161925 h 781051"/>
                <a:gd name="connsiteX49" fmla="*/ 537559 w 990601"/>
                <a:gd name="connsiteY49" fmla="*/ 96299 h 781051"/>
                <a:gd name="connsiteX50" fmla="*/ 452438 w 990601"/>
                <a:gd name="connsiteY50" fmla="*/ 96299 h 781051"/>
                <a:gd name="connsiteX51" fmla="*/ 452438 w 990601"/>
                <a:gd name="connsiteY51" fmla="*/ 64913 h 781051"/>
                <a:gd name="connsiteX52" fmla="*/ 537559 w 990601"/>
                <a:gd name="connsiteY52" fmla="*/ 64913 h 781051"/>
                <a:gd name="connsiteX53" fmla="*/ 617672 w 990601"/>
                <a:gd name="connsiteY53" fmla="*/ 0 h 781051"/>
                <a:gd name="connsiteX54" fmla="*/ 132983 w 990601"/>
                <a:gd name="connsiteY54" fmla="*/ 0 h 781051"/>
                <a:gd name="connsiteX55" fmla="*/ 212864 w 990601"/>
                <a:gd name="connsiteY55" fmla="*/ 64913 h 781051"/>
                <a:gd name="connsiteX56" fmla="*/ 298451 w 990601"/>
                <a:gd name="connsiteY56" fmla="*/ 64913 h 781051"/>
                <a:gd name="connsiteX57" fmla="*/ 298451 w 990601"/>
                <a:gd name="connsiteY57" fmla="*/ 96299 h 781051"/>
                <a:gd name="connsiteX58" fmla="*/ 212864 w 990601"/>
                <a:gd name="connsiteY58" fmla="*/ 96299 h 781051"/>
                <a:gd name="connsiteX59" fmla="*/ 132983 w 990601"/>
                <a:gd name="connsiteY59" fmla="*/ 161925 h 781051"/>
                <a:gd name="connsiteX60" fmla="*/ 52388 w 990601"/>
                <a:gd name="connsiteY60" fmla="*/ 80606 h 781051"/>
                <a:gd name="connsiteX61" fmla="*/ 132983 w 990601"/>
                <a:gd name="connsiteY61" fmla="*/ 0 h 78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90601" h="781051">
                  <a:moveTo>
                    <a:pt x="0" y="593725"/>
                  </a:moveTo>
                  <a:cubicBezTo>
                    <a:pt x="161925" y="593725"/>
                    <a:pt x="161925" y="593725"/>
                    <a:pt x="161925" y="593725"/>
                  </a:cubicBezTo>
                  <a:cubicBezTo>
                    <a:pt x="161925" y="625475"/>
                    <a:pt x="161925" y="625475"/>
                    <a:pt x="161925" y="625475"/>
                  </a:cubicBezTo>
                  <a:cubicBezTo>
                    <a:pt x="161925" y="625475"/>
                    <a:pt x="161925" y="625475"/>
                    <a:pt x="0" y="625475"/>
                  </a:cubicBezTo>
                  <a:cubicBezTo>
                    <a:pt x="0" y="593725"/>
                    <a:pt x="0" y="593725"/>
                    <a:pt x="0" y="593725"/>
                  </a:cubicBezTo>
                  <a:close/>
                  <a:moveTo>
                    <a:pt x="592138" y="417513"/>
                  </a:moveTo>
                  <a:cubicBezTo>
                    <a:pt x="857542" y="417513"/>
                    <a:pt x="857542" y="417513"/>
                    <a:pt x="857542" y="417513"/>
                  </a:cubicBezTo>
                  <a:cubicBezTo>
                    <a:pt x="930510" y="417513"/>
                    <a:pt x="990601" y="477626"/>
                    <a:pt x="990601" y="550620"/>
                  </a:cubicBezTo>
                  <a:cubicBezTo>
                    <a:pt x="990601" y="748132"/>
                    <a:pt x="990601" y="748132"/>
                    <a:pt x="990601" y="748132"/>
                  </a:cubicBezTo>
                  <a:cubicBezTo>
                    <a:pt x="990601" y="766739"/>
                    <a:pt x="975578" y="781051"/>
                    <a:pt x="957694" y="781051"/>
                  </a:cubicBezTo>
                  <a:cubicBezTo>
                    <a:pt x="812473" y="781051"/>
                    <a:pt x="812473" y="781051"/>
                    <a:pt x="812473" y="781051"/>
                  </a:cubicBezTo>
                  <a:cubicBezTo>
                    <a:pt x="793874" y="781051"/>
                    <a:pt x="779566" y="766739"/>
                    <a:pt x="779566" y="748132"/>
                  </a:cubicBezTo>
                  <a:cubicBezTo>
                    <a:pt x="779566" y="627192"/>
                    <a:pt x="779566" y="627192"/>
                    <a:pt x="779566" y="627192"/>
                  </a:cubicBezTo>
                  <a:cubicBezTo>
                    <a:pt x="779566" y="626476"/>
                    <a:pt x="778851" y="625760"/>
                    <a:pt x="778135" y="625760"/>
                  </a:cubicBezTo>
                  <a:cubicBezTo>
                    <a:pt x="592138" y="625760"/>
                    <a:pt x="592138" y="625760"/>
                    <a:pt x="592138" y="625760"/>
                  </a:cubicBezTo>
                  <a:cubicBezTo>
                    <a:pt x="592138" y="625760"/>
                    <a:pt x="592138" y="625760"/>
                    <a:pt x="592138" y="594273"/>
                  </a:cubicBezTo>
                  <a:cubicBezTo>
                    <a:pt x="778135" y="594273"/>
                    <a:pt x="778135" y="594273"/>
                    <a:pt x="778135" y="594273"/>
                  </a:cubicBezTo>
                  <a:cubicBezTo>
                    <a:pt x="796020" y="594273"/>
                    <a:pt x="811043" y="608585"/>
                    <a:pt x="811043" y="627192"/>
                  </a:cubicBezTo>
                  <a:cubicBezTo>
                    <a:pt x="811043" y="748132"/>
                    <a:pt x="811043" y="748132"/>
                    <a:pt x="811043" y="748132"/>
                  </a:cubicBezTo>
                  <a:cubicBezTo>
                    <a:pt x="811043" y="748848"/>
                    <a:pt x="811758" y="749564"/>
                    <a:pt x="812473" y="749564"/>
                  </a:cubicBezTo>
                  <a:cubicBezTo>
                    <a:pt x="957694" y="749564"/>
                    <a:pt x="957694" y="749564"/>
                    <a:pt x="957694" y="749564"/>
                  </a:cubicBezTo>
                  <a:cubicBezTo>
                    <a:pt x="958409" y="749564"/>
                    <a:pt x="959125" y="748848"/>
                    <a:pt x="959125" y="748132"/>
                  </a:cubicBezTo>
                  <a:cubicBezTo>
                    <a:pt x="959125" y="550620"/>
                    <a:pt x="959125" y="550620"/>
                    <a:pt x="959125" y="550620"/>
                  </a:cubicBezTo>
                  <a:cubicBezTo>
                    <a:pt x="959125" y="494801"/>
                    <a:pt x="914056" y="449001"/>
                    <a:pt x="857542" y="449001"/>
                  </a:cubicBezTo>
                  <a:cubicBezTo>
                    <a:pt x="592138" y="449001"/>
                    <a:pt x="592138" y="449001"/>
                    <a:pt x="592138" y="449001"/>
                  </a:cubicBezTo>
                  <a:cubicBezTo>
                    <a:pt x="592138" y="417513"/>
                    <a:pt x="592138" y="417513"/>
                    <a:pt x="592138" y="417513"/>
                  </a:cubicBezTo>
                  <a:close/>
                  <a:moveTo>
                    <a:pt x="0" y="417513"/>
                  </a:moveTo>
                  <a:cubicBezTo>
                    <a:pt x="161925" y="417513"/>
                    <a:pt x="161925" y="417513"/>
                    <a:pt x="161925" y="417513"/>
                  </a:cubicBezTo>
                  <a:cubicBezTo>
                    <a:pt x="161925" y="417513"/>
                    <a:pt x="161925" y="417513"/>
                    <a:pt x="161925" y="449263"/>
                  </a:cubicBezTo>
                  <a:cubicBezTo>
                    <a:pt x="0" y="449263"/>
                    <a:pt x="0" y="449263"/>
                    <a:pt x="0" y="449263"/>
                  </a:cubicBezTo>
                  <a:cubicBezTo>
                    <a:pt x="0" y="417513"/>
                    <a:pt x="0" y="417513"/>
                    <a:pt x="0" y="417513"/>
                  </a:cubicBezTo>
                  <a:close/>
                  <a:moveTo>
                    <a:pt x="360363" y="157163"/>
                  </a:moveTo>
                  <a:cubicBezTo>
                    <a:pt x="360363" y="157163"/>
                    <a:pt x="360363" y="157163"/>
                    <a:pt x="392113" y="157163"/>
                  </a:cubicBezTo>
                  <a:cubicBezTo>
                    <a:pt x="392113" y="167265"/>
                    <a:pt x="392113" y="184584"/>
                    <a:pt x="392113" y="212726"/>
                  </a:cubicBezTo>
                  <a:lnTo>
                    <a:pt x="360363" y="212726"/>
                  </a:lnTo>
                  <a:cubicBezTo>
                    <a:pt x="360363" y="209840"/>
                    <a:pt x="360363" y="198294"/>
                    <a:pt x="360363" y="157163"/>
                  </a:cubicBezTo>
                  <a:close/>
                  <a:moveTo>
                    <a:pt x="618332" y="30163"/>
                  </a:moveTo>
                  <a:cubicBezTo>
                    <a:pt x="590714" y="30163"/>
                    <a:pt x="568325" y="52552"/>
                    <a:pt x="568325" y="80170"/>
                  </a:cubicBezTo>
                  <a:cubicBezTo>
                    <a:pt x="568325" y="107788"/>
                    <a:pt x="590714" y="130177"/>
                    <a:pt x="618332" y="130177"/>
                  </a:cubicBezTo>
                  <a:cubicBezTo>
                    <a:pt x="645950" y="130177"/>
                    <a:pt x="668339" y="107788"/>
                    <a:pt x="668339" y="80170"/>
                  </a:cubicBezTo>
                  <a:cubicBezTo>
                    <a:pt x="668339" y="52552"/>
                    <a:pt x="645950" y="30163"/>
                    <a:pt x="618332" y="30163"/>
                  </a:cubicBezTo>
                  <a:close/>
                  <a:moveTo>
                    <a:pt x="133351" y="30163"/>
                  </a:moveTo>
                  <a:cubicBezTo>
                    <a:pt x="106171" y="30163"/>
                    <a:pt x="84138" y="52552"/>
                    <a:pt x="84138" y="80170"/>
                  </a:cubicBezTo>
                  <a:cubicBezTo>
                    <a:pt x="84138" y="107788"/>
                    <a:pt x="106171" y="130177"/>
                    <a:pt x="133351" y="130177"/>
                  </a:cubicBezTo>
                  <a:cubicBezTo>
                    <a:pt x="160531" y="130177"/>
                    <a:pt x="182564" y="107788"/>
                    <a:pt x="182564" y="80170"/>
                  </a:cubicBezTo>
                  <a:cubicBezTo>
                    <a:pt x="182564" y="52552"/>
                    <a:pt x="160531" y="30163"/>
                    <a:pt x="133351" y="30163"/>
                  </a:cubicBezTo>
                  <a:close/>
                  <a:moveTo>
                    <a:pt x="617672" y="0"/>
                  </a:moveTo>
                  <a:cubicBezTo>
                    <a:pt x="662021" y="0"/>
                    <a:pt x="698501" y="36380"/>
                    <a:pt x="698501" y="80606"/>
                  </a:cubicBezTo>
                  <a:cubicBezTo>
                    <a:pt x="698501" y="125546"/>
                    <a:pt x="662021" y="161925"/>
                    <a:pt x="617672" y="161925"/>
                  </a:cubicBezTo>
                  <a:cubicBezTo>
                    <a:pt x="578331" y="161925"/>
                    <a:pt x="545427" y="133392"/>
                    <a:pt x="537559" y="96299"/>
                  </a:cubicBezTo>
                  <a:cubicBezTo>
                    <a:pt x="537559" y="96299"/>
                    <a:pt x="537559" y="96299"/>
                    <a:pt x="452438" y="96299"/>
                  </a:cubicBezTo>
                  <a:cubicBezTo>
                    <a:pt x="452438" y="96299"/>
                    <a:pt x="452438" y="96299"/>
                    <a:pt x="452438" y="64913"/>
                  </a:cubicBezTo>
                  <a:cubicBezTo>
                    <a:pt x="452438" y="64913"/>
                    <a:pt x="452438" y="64913"/>
                    <a:pt x="537559" y="64913"/>
                  </a:cubicBezTo>
                  <a:cubicBezTo>
                    <a:pt x="545427" y="27820"/>
                    <a:pt x="578331" y="0"/>
                    <a:pt x="617672" y="0"/>
                  </a:cubicBezTo>
                  <a:close/>
                  <a:moveTo>
                    <a:pt x="132983" y="0"/>
                  </a:moveTo>
                  <a:cubicBezTo>
                    <a:pt x="172210" y="0"/>
                    <a:pt x="205019" y="27820"/>
                    <a:pt x="212864" y="64913"/>
                  </a:cubicBezTo>
                  <a:cubicBezTo>
                    <a:pt x="212864" y="64913"/>
                    <a:pt x="212864" y="64913"/>
                    <a:pt x="298451" y="64913"/>
                  </a:cubicBezTo>
                  <a:cubicBezTo>
                    <a:pt x="298451" y="64913"/>
                    <a:pt x="298451" y="64913"/>
                    <a:pt x="298451" y="96299"/>
                  </a:cubicBezTo>
                  <a:cubicBezTo>
                    <a:pt x="284187" y="96299"/>
                    <a:pt x="259224" y="96299"/>
                    <a:pt x="212864" y="96299"/>
                  </a:cubicBezTo>
                  <a:cubicBezTo>
                    <a:pt x="205019" y="133392"/>
                    <a:pt x="172210" y="161925"/>
                    <a:pt x="132983" y="161925"/>
                  </a:cubicBezTo>
                  <a:cubicBezTo>
                    <a:pt x="88763" y="161925"/>
                    <a:pt x="52388" y="125546"/>
                    <a:pt x="52388" y="80606"/>
                  </a:cubicBezTo>
                  <a:cubicBezTo>
                    <a:pt x="52388" y="36380"/>
                    <a:pt x="88763" y="0"/>
                    <a:pt x="132983" y="0"/>
                  </a:cubicBezTo>
                  <a:close/>
                </a:path>
              </a:pathLst>
            </a:custGeom>
            <a:grpFill/>
            <a:ln>
              <a:solidFill>
                <a:schemeClr val="bg1"/>
              </a:solidFill>
            </a:ln>
          </p:spPr>
          <p:txBody>
            <a:bodyPr vert="horz" wrap="square" lIns="91440" tIns="45720" rIns="91440" bIns="45720" numCol="1" anchor="t" anchorCtr="0" compatLnSpc="1">
              <a:prstTxWarp prst="textNoShape">
                <a:avLst/>
              </a:prstTxWarp>
              <a:noAutofit/>
            </a:bodyPr>
            <a:lstStyle/>
            <a:p>
              <a:pPr rtl="0"/>
              <a:endParaRPr lang="it-IT">
                <a:latin typeface="+mn-lt"/>
              </a:endParaRPr>
            </a:p>
          </p:txBody>
        </p:sp>
        <p:sp>
          <p:nvSpPr>
            <p:cNvPr id="80" name="Freeform 11">
              <a:extLst>
                <a:ext uri="{FF2B5EF4-FFF2-40B4-BE49-F238E27FC236}">
                  <a16:creationId xmlns:a16="http://schemas.microsoft.com/office/drawing/2014/main" id="{38326EC6-F0F3-2B10-D3CF-886197495D4D}"/>
                </a:ext>
              </a:extLst>
            </p:cNvPr>
            <p:cNvSpPr>
              <a:spLocks/>
            </p:cNvSpPr>
            <p:nvPr/>
          </p:nvSpPr>
          <p:spPr bwMode="auto">
            <a:xfrm>
              <a:off x="1275507" y="4067469"/>
              <a:ext cx="499093" cy="456717"/>
            </a:xfrm>
            <a:custGeom>
              <a:avLst/>
              <a:gdLst>
                <a:gd name="connsiteX0" fmla="*/ 1096606 w 1177925"/>
                <a:gd name="connsiteY0" fmla="*/ 828675 h 1077913"/>
                <a:gd name="connsiteX1" fmla="*/ 1177925 w 1177925"/>
                <a:gd name="connsiteY1" fmla="*/ 988388 h 1077913"/>
                <a:gd name="connsiteX2" fmla="*/ 1096606 w 1177925"/>
                <a:gd name="connsiteY2" fmla="*/ 1077913 h 1077913"/>
                <a:gd name="connsiteX3" fmla="*/ 1016000 w 1177925"/>
                <a:gd name="connsiteY3" fmla="*/ 988388 h 1077913"/>
                <a:gd name="connsiteX4" fmla="*/ 1096606 w 1177925"/>
                <a:gd name="connsiteY4" fmla="*/ 828675 h 1077913"/>
                <a:gd name="connsiteX5" fmla="*/ 422164 w 1177925"/>
                <a:gd name="connsiteY5" fmla="*/ 300038 h 1077913"/>
                <a:gd name="connsiteX6" fmla="*/ 758936 w 1177925"/>
                <a:gd name="connsiteY6" fmla="*/ 300038 h 1077913"/>
                <a:gd name="connsiteX7" fmla="*/ 774700 w 1177925"/>
                <a:gd name="connsiteY7" fmla="*/ 315802 h 1077913"/>
                <a:gd name="connsiteX8" fmla="*/ 774700 w 1177925"/>
                <a:gd name="connsiteY8" fmla="*/ 652574 h 1077913"/>
                <a:gd name="connsiteX9" fmla="*/ 758936 w 1177925"/>
                <a:gd name="connsiteY9" fmla="*/ 668338 h 1077913"/>
                <a:gd name="connsiteX10" fmla="*/ 422164 w 1177925"/>
                <a:gd name="connsiteY10" fmla="*/ 668338 h 1077913"/>
                <a:gd name="connsiteX11" fmla="*/ 406400 w 1177925"/>
                <a:gd name="connsiteY11" fmla="*/ 652574 h 1077913"/>
                <a:gd name="connsiteX12" fmla="*/ 406400 w 1177925"/>
                <a:gd name="connsiteY12" fmla="*/ 315802 h 1077913"/>
                <a:gd name="connsiteX13" fmla="*/ 422164 w 1177925"/>
                <a:gd name="connsiteY13" fmla="*/ 300038 h 1077913"/>
                <a:gd name="connsiteX14" fmla="*/ 15689 w 1177925"/>
                <a:gd name="connsiteY14" fmla="*/ 239713 h 1077913"/>
                <a:gd name="connsiteX15" fmla="*/ 166874 w 1177925"/>
                <a:gd name="connsiteY15" fmla="*/ 239713 h 1077913"/>
                <a:gd name="connsiteX16" fmla="*/ 182563 w 1177925"/>
                <a:gd name="connsiteY16" fmla="*/ 255450 h 1077913"/>
                <a:gd name="connsiteX17" fmla="*/ 182563 w 1177925"/>
                <a:gd name="connsiteY17" fmla="*/ 716102 h 1077913"/>
                <a:gd name="connsiteX18" fmla="*/ 166874 w 1177925"/>
                <a:gd name="connsiteY18" fmla="*/ 731838 h 1077913"/>
                <a:gd name="connsiteX19" fmla="*/ 15689 w 1177925"/>
                <a:gd name="connsiteY19" fmla="*/ 731838 h 1077913"/>
                <a:gd name="connsiteX20" fmla="*/ 0 w 1177925"/>
                <a:gd name="connsiteY20" fmla="*/ 716102 h 1077913"/>
                <a:gd name="connsiteX21" fmla="*/ 0 w 1177925"/>
                <a:gd name="connsiteY21" fmla="*/ 255450 h 1077913"/>
                <a:gd name="connsiteX22" fmla="*/ 15689 w 1177925"/>
                <a:gd name="connsiteY22" fmla="*/ 239713 h 1077913"/>
                <a:gd name="connsiteX23" fmla="*/ 544512 w 1177925"/>
                <a:gd name="connsiteY23" fmla="*/ 207963 h 1077913"/>
                <a:gd name="connsiteX24" fmla="*/ 636587 w 1177925"/>
                <a:gd name="connsiteY24" fmla="*/ 207963 h 1077913"/>
                <a:gd name="connsiteX25" fmla="*/ 636587 w 1177925"/>
                <a:gd name="connsiteY25" fmla="*/ 268288 h 1077913"/>
                <a:gd name="connsiteX26" fmla="*/ 544512 w 1177925"/>
                <a:gd name="connsiteY26" fmla="*/ 268288 h 1077913"/>
                <a:gd name="connsiteX27" fmla="*/ 544512 w 1177925"/>
                <a:gd name="connsiteY27" fmla="*/ 0 h 1077913"/>
                <a:gd name="connsiteX28" fmla="*/ 636587 w 1177925"/>
                <a:gd name="connsiteY28" fmla="*/ 0 h 1077913"/>
                <a:gd name="connsiteX29" fmla="*/ 636587 w 1177925"/>
                <a:gd name="connsiteY29" fmla="*/ 90488 h 1077913"/>
                <a:gd name="connsiteX30" fmla="*/ 544512 w 1177925"/>
                <a:gd name="connsiteY30" fmla="*/ 90488 h 107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7925" h="1077913">
                  <a:moveTo>
                    <a:pt x="1096606" y="828675"/>
                  </a:moveTo>
                  <a:cubicBezTo>
                    <a:pt x="1132272" y="880958"/>
                    <a:pt x="1177925" y="938970"/>
                    <a:pt x="1177925" y="988388"/>
                  </a:cubicBezTo>
                  <a:cubicBezTo>
                    <a:pt x="1177925" y="1037806"/>
                    <a:pt x="1141546" y="1077913"/>
                    <a:pt x="1096606" y="1077913"/>
                  </a:cubicBezTo>
                  <a:cubicBezTo>
                    <a:pt x="1052380" y="1077913"/>
                    <a:pt x="1016000" y="1037806"/>
                    <a:pt x="1016000" y="988388"/>
                  </a:cubicBezTo>
                  <a:cubicBezTo>
                    <a:pt x="1016000" y="938970"/>
                    <a:pt x="1060940" y="881674"/>
                    <a:pt x="1096606" y="828675"/>
                  </a:cubicBezTo>
                  <a:close/>
                  <a:moveTo>
                    <a:pt x="422164" y="300038"/>
                  </a:moveTo>
                  <a:cubicBezTo>
                    <a:pt x="422164" y="300038"/>
                    <a:pt x="422164" y="300038"/>
                    <a:pt x="758936" y="300038"/>
                  </a:cubicBezTo>
                  <a:cubicBezTo>
                    <a:pt x="767535" y="300038"/>
                    <a:pt x="774700" y="307203"/>
                    <a:pt x="774700" y="315802"/>
                  </a:cubicBezTo>
                  <a:cubicBezTo>
                    <a:pt x="774700" y="315802"/>
                    <a:pt x="774700" y="315802"/>
                    <a:pt x="774700" y="652574"/>
                  </a:cubicBezTo>
                  <a:cubicBezTo>
                    <a:pt x="774700" y="661889"/>
                    <a:pt x="767535" y="668338"/>
                    <a:pt x="758936" y="668338"/>
                  </a:cubicBezTo>
                  <a:cubicBezTo>
                    <a:pt x="758936" y="668338"/>
                    <a:pt x="758936" y="668338"/>
                    <a:pt x="422164" y="668338"/>
                  </a:cubicBezTo>
                  <a:cubicBezTo>
                    <a:pt x="413566" y="668338"/>
                    <a:pt x="406400" y="661889"/>
                    <a:pt x="406400" y="652574"/>
                  </a:cubicBezTo>
                  <a:cubicBezTo>
                    <a:pt x="406400" y="652574"/>
                    <a:pt x="406400" y="652574"/>
                    <a:pt x="406400" y="315802"/>
                  </a:cubicBezTo>
                  <a:cubicBezTo>
                    <a:pt x="406400" y="307203"/>
                    <a:pt x="413566" y="300038"/>
                    <a:pt x="422164" y="300038"/>
                  </a:cubicBezTo>
                  <a:close/>
                  <a:moveTo>
                    <a:pt x="15689" y="239713"/>
                  </a:moveTo>
                  <a:cubicBezTo>
                    <a:pt x="166874" y="239713"/>
                    <a:pt x="166874" y="239713"/>
                    <a:pt x="166874" y="239713"/>
                  </a:cubicBezTo>
                  <a:cubicBezTo>
                    <a:pt x="176145" y="239713"/>
                    <a:pt x="182563" y="246866"/>
                    <a:pt x="182563" y="255450"/>
                  </a:cubicBezTo>
                  <a:cubicBezTo>
                    <a:pt x="182563" y="716102"/>
                    <a:pt x="182563" y="716102"/>
                    <a:pt x="182563" y="716102"/>
                  </a:cubicBezTo>
                  <a:cubicBezTo>
                    <a:pt x="182563" y="724685"/>
                    <a:pt x="176145" y="731838"/>
                    <a:pt x="166874" y="731838"/>
                  </a:cubicBezTo>
                  <a:cubicBezTo>
                    <a:pt x="15689" y="731838"/>
                    <a:pt x="15689" y="731838"/>
                    <a:pt x="15689" y="731838"/>
                  </a:cubicBezTo>
                  <a:cubicBezTo>
                    <a:pt x="7132" y="731838"/>
                    <a:pt x="0" y="724685"/>
                    <a:pt x="0" y="716102"/>
                  </a:cubicBezTo>
                  <a:cubicBezTo>
                    <a:pt x="0" y="255450"/>
                    <a:pt x="0" y="255450"/>
                    <a:pt x="0" y="255450"/>
                  </a:cubicBezTo>
                  <a:cubicBezTo>
                    <a:pt x="0" y="246866"/>
                    <a:pt x="7132" y="239713"/>
                    <a:pt x="15689" y="239713"/>
                  </a:cubicBezTo>
                  <a:close/>
                  <a:moveTo>
                    <a:pt x="544512" y="207963"/>
                  </a:moveTo>
                  <a:lnTo>
                    <a:pt x="636587" y="207963"/>
                  </a:lnTo>
                  <a:lnTo>
                    <a:pt x="636587" y="268288"/>
                  </a:lnTo>
                  <a:lnTo>
                    <a:pt x="544512" y="268288"/>
                  </a:lnTo>
                  <a:close/>
                  <a:moveTo>
                    <a:pt x="544512" y="0"/>
                  </a:moveTo>
                  <a:lnTo>
                    <a:pt x="636587" y="0"/>
                  </a:lnTo>
                  <a:lnTo>
                    <a:pt x="636587" y="90488"/>
                  </a:lnTo>
                  <a:lnTo>
                    <a:pt x="544512" y="90488"/>
                  </a:lnTo>
                  <a:close/>
                </a:path>
              </a:pathLst>
            </a:custGeom>
            <a:grpFill/>
            <a:ln>
              <a:solidFill>
                <a:schemeClr val="bg1"/>
              </a:solidFill>
            </a:ln>
          </p:spPr>
          <p:txBody>
            <a:bodyPr vert="horz" wrap="square" lIns="91440" tIns="45720" rIns="91440" bIns="45720" numCol="1" anchor="t" anchorCtr="0" compatLnSpc="1">
              <a:prstTxWarp prst="textNoShape">
                <a:avLst/>
              </a:prstTxWarp>
              <a:noAutofit/>
            </a:bodyPr>
            <a:lstStyle/>
            <a:p>
              <a:pPr rtl="0"/>
              <a:endParaRPr lang="it-IT">
                <a:latin typeface="+mn-lt"/>
              </a:endParaRPr>
            </a:p>
          </p:txBody>
        </p:sp>
      </p:grpSp>
      <p:sp>
        <p:nvSpPr>
          <p:cNvPr id="81" name="Rettangolo con angoli arrotondati sullo stesso lato 80">
            <a:extLst>
              <a:ext uri="{FF2B5EF4-FFF2-40B4-BE49-F238E27FC236}">
                <a16:creationId xmlns:a16="http://schemas.microsoft.com/office/drawing/2014/main" id="{F511D0E1-0295-F4DE-1904-8876ECF7AC3D}"/>
              </a:ext>
            </a:extLst>
          </p:cNvPr>
          <p:cNvSpPr/>
          <p:nvPr/>
        </p:nvSpPr>
        <p:spPr>
          <a:xfrm rot="16200000">
            <a:off x="1041160" y="4944030"/>
            <a:ext cx="679600" cy="788317"/>
          </a:xfrm>
          <a:prstGeom prst="round2SameRect">
            <a:avLst/>
          </a:prstGeom>
          <a:solidFill>
            <a:srgbClr val="492ED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AutoShape 3">
            <a:extLst>
              <a:ext uri="{FF2B5EF4-FFF2-40B4-BE49-F238E27FC236}">
                <a16:creationId xmlns:a16="http://schemas.microsoft.com/office/drawing/2014/main" id="{298D8403-8782-651F-B340-7B6622EA10FD}"/>
              </a:ext>
            </a:extLst>
          </p:cNvPr>
          <p:cNvSpPr>
            <a:spLocks noChangeAspect="1" noChangeArrowheads="1" noTextEdit="1"/>
          </p:cNvSpPr>
          <p:nvPr/>
        </p:nvSpPr>
        <p:spPr bwMode="auto">
          <a:xfrm>
            <a:off x="1027091" y="4980496"/>
            <a:ext cx="696846" cy="69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83" name="Freeform 4">
            <a:extLst>
              <a:ext uri="{FF2B5EF4-FFF2-40B4-BE49-F238E27FC236}">
                <a16:creationId xmlns:a16="http://schemas.microsoft.com/office/drawing/2014/main" id="{644F4A12-E1A6-4F03-D466-9D4B18278789}"/>
              </a:ext>
            </a:extLst>
          </p:cNvPr>
          <p:cNvSpPr>
            <a:spLocks noEditPoints="1"/>
          </p:cNvSpPr>
          <p:nvPr/>
        </p:nvSpPr>
        <p:spPr bwMode="auto">
          <a:xfrm>
            <a:off x="1176761" y="5165686"/>
            <a:ext cx="396860" cy="376677"/>
          </a:xfrm>
          <a:custGeom>
            <a:avLst/>
            <a:gdLst>
              <a:gd name="T0" fmla="*/ 44 w 1312"/>
              <a:gd name="T1" fmla="*/ 654 h 1244"/>
              <a:gd name="T2" fmla="*/ 132 w 1312"/>
              <a:gd name="T3" fmla="*/ 924 h 1244"/>
              <a:gd name="T4" fmla="*/ 91 w 1312"/>
              <a:gd name="T5" fmla="*/ 942 h 1244"/>
              <a:gd name="T6" fmla="*/ 0 w 1312"/>
              <a:gd name="T7" fmla="*/ 660 h 1244"/>
              <a:gd name="T8" fmla="*/ 44 w 1312"/>
              <a:gd name="T9" fmla="*/ 654 h 1244"/>
              <a:gd name="T10" fmla="*/ 1268 w 1312"/>
              <a:gd name="T11" fmla="*/ 654 h 1244"/>
              <a:gd name="T12" fmla="*/ 1180 w 1312"/>
              <a:gd name="T13" fmla="*/ 924 h 1244"/>
              <a:gd name="T14" fmla="*/ 1221 w 1312"/>
              <a:gd name="T15" fmla="*/ 942 h 1244"/>
              <a:gd name="T16" fmla="*/ 1312 w 1312"/>
              <a:gd name="T17" fmla="*/ 660 h 1244"/>
              <a:gd name="T18" fmla="*/ 1268 w 1312"/>
              <a:gd name="T19" fmla="*/ 654 h 1244"/>
              <a:gd name="T20" fmla="*/ 902 w 1312"/>
              <a:gd name="T21" fmla="*/ 39 h 1244"/>
              <a:gd name="T22" fmla="*/ 1101 w 1312"/>
              <a:gd name="T23" fmla="*/ 184 h 1244"/>
              <a:gd name="T24" fmla="*/ 1131 w 1312"/>
              <a:gd name="T25" fmla="*/ 151 h 1244"/>
              <a:gd name="T26" fmla="*/ 923 w 1312"/>
              <a:gd name="T27" fmla="*/ 0 h 1244"/>
              <a:gd name="T28" fmla="*/ 902 w 1312"/>
              <a:gd name="T29" fmla="*/ 39 h 1244"/>
              <a:gd name="T30" fmla="*/ 790 w 1312"/>
              <a:gd name="T31" fmla="*/ 1244 h 1244"/>
              <a:gd name="T32" fmla="*/ 787 w 1312"/>
              <a:gd name="T33" fmla="*/ 1202 h 1244"/>
              <a:gd name="T34" fmla="*/ 787 w 1312"/>
              <a:gd name="T35" fmla="*/ 1200 h 1244"/>
              <a:gd name="T36" fmla="*/ 525 w 1312"/>
              <a:gd name="T37" fmla="*/ 1200 h 1244"/>
              <a:gd name="T38" fmla="*/ 525 w 1312"/>
              <a:gd name="T39" fmla="*/ 1202 h 1244"/>
              <a:gd name="T40" fmla="*/ 522 w 1312"/>
              <a:gd name="T41" fmla="*/ 1244 h 1244"/>
              <a:gd name="T42" fmla="*/ 790 w 1312"/>
              <a:gd name="T43" fmla="*/ 1244 h 1244"/>
              <a:gd name="T44" fmla="*/ 211 w 1312"/>
              <a:gd name="T45" fmla="*/ 184 h 1244"/>
              <a:gd name="T46" fmla="*/ 410 w 1312"/>
              <a:gd name="T47" fmla="*/ 39 h 1244"/>
              <a:gd name="T48" fmla="*/ 389 w 1312"/>
              <a:gd name="T49" fmla="*/ 0 h 1244"/>
              <a:gd name="T50" fmla="*/ 181 w 1312"/>
              <a:gd name="T51" fmla="*/ 151 h 1244"/>
              <a:gd name="T52" fmla="*/ 211 w 1312"/>
              <a:gd name="T53" fmla="*/ 18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12" h="1244">
                <a:moveTo>
                  <a:pt x="44" y="654"/>
                </a:moveTo>
                <a:cubicBezTo>
                  <a:pt x="132" y="924"/>
                  <a:pt x="132" y="924"/>
                  <a:pt x="132" y="924"/>
                </a:cubicBezTo>
                <a:cubicBezTo>
                  <a:pt x="118" y="929"/>
                  <a:pt x="104" y="935"/>
                  <a:pt x="91" y="942"/>
                </a:cubicBezTo>
                <a:cubicBezTo>
                  <a:pt x="0" y="660"/>
                  <a:pt x="0" y="660"/>
                  <a:pt x="0" y="660"/>
                </a:cubicBezTo>
                <a:cubicBezTo>
                  <a:pt x="15" y="659"/>
                  <a:pt x="29" y="657"/>
                  <a:pt x="44" y="654"/>
                </a:cubicBezTo>
                <a:close/>
                <a:moveTo>
                  <a:pt x="1268" y="654"/>
                </a:moveTo>
                <a:cubicBezTo>
                  <a:pt x="1180" y="924"/>
                  <a:pt x="1180" y="924"/>
                  <a:pt x="1180" y="924"/>
                </a:cubicBezTo>
                <a:cubicBezTo>
                  <a:pt x="1194" y="929"/>
                  <a:pt x="1208" y="935"/>
                  <a:pt x="1221" y="942"/>
                </a:cubicBezTo>
                <a:cubicBezTo>
                  <a:pt x="1312" y="660"/>
                  <a:pt x="1312" y="660"/>
                  <a:pt x="1312" y="660"/>
                </a:cubicBezTo>
                <a:cubicBezTo>
                  <a:pt x="1297" y="659"/>
                  <a:pt x="1283" y="657"/>
                  <a:pt x="1268" y="654"/>
                </a:cubicBezTo>
                <a:close/>
                <a:moveTo>
                  <a:pt x="902" y="39"/>
                </a:moveTo>
                <a:cubicBezTo>
                  <a:pt x="1101" y="184"/>
                  <a:pt x="1101" y="184"/>
                  <a:pt x="1101" y="184"/>
                </a:cubicBezTo>
                <a:cubicBezTo>
                  <a:pt x="1110" y="172"/>
                  <a:pt x="1120" y="161"/>
                  <a:pt x="1131" y="151"/>
                </a:cubicBezTo>
                <a:cubicBezTo>
                  <a:pt x="923" y="0"/>
                  <a:pt x="923" y="0"/>
                  <a:pt x="923" y="0"/>
                </a:cubicBezTo>
                <a:cubicBezTo>
                  <a:pt x="917" y="14"/>
                  <a:pt x="910" y="27"/>
                  <a:pt x="902" y="39"/>
                </a:cubicBezTo>
                <a:close/>
                <a:moveTo>
                  <a:pt x="790" y="1244"/>
                </a:moveTo>
                <a:cubicBezTo>
                  <a:pt x="788" y="1230"/>
                  <a:pt x="787" y="1216"/>
                  <a:pt x="787" y="1202"/>
                </a:cubicBezTo>
                <a:cubicBezTo>
                  <a:pt x="787" y="1201"/>
                  <a:pt x="787" y="1200"/>
                  <a:pt x="787" y="1200"/>
                </a:cubicBezTo>
                <a:cubicBezTo>
                  <a:pt x="525" y="1200"/>
                  <a:pt x="525" y="1200"/>
                  <a:pt x="525" y="1200"/>
                </a:cubicBezTo>
                <a:cubicBezTo>
                  <a:pt x="525" y="1200"/>
                  <a:pt x="525" y="1201"/>
                  <a:pt x="525" y="1202"/>
                </a:cubicBezTo>
                <a:cubicBezTo>
                  <a:pt x="525" y="1216"/>
                  <a:pt x="524" y="1230"/>
                  <a:pt x="522" y="1244"/>
                </a:cubicBezTo>
                <a:lnTo>
                  <a:pt x="790" y="1244"/>
                </a:lnTo>
                <a:close/>
                <a:moveTo>
                  <a:pt x="211" y="184"/>
                </a:moveTo>
                <a:cubicBezTo>
                  <a:pt x="410" y="39"/>
                  <a:pt x="410" y="39"/>
                  <a:pt x="410" y="39"/>
                </a:cubicBezTo>
                <a:cubicBezTo>
                  <a:pt x="402" y="27"/>
                  <a:pt x="395" y="14"/>
                  <a:pt x="389" y="0"/>
                </a:cubicBezTo>
                <a:cubicBezTo>
                  <a:pt x="181" y="151"/>
                  <a:pt x="181" y="151"/>
                  <a:pt x="181" y="151"/>
                </a:cubicBezTo>
                <a:cubicBezTo>
                  <a:pt x="192" y="161"/>
                  <a:pt x="202" y="172"/>
                  <a:pt x="211" y="1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84" name="Freeform 5">
            <a:extLst>
              <a:ext uri="{FF2B5EF4-FFF2-40B4-BE49-F238E27FC236}">
                <a16:creationId xmlns:a16="http://schemas.microsoft.com/office/drawing/2014/main" id="{4F7E9D96-A43D-BCA3-E49D-FC71E95EE0D2}"/>
              </a:ext>
            </a:extLst>
          </p:cNvPr>
          <p:cNvSpPr>
            <a:spLocks noEditPoints="1"/>
          </p:cNvSpPr>
          <p:nvPr/>
        </p:nvSpPr>
        <p:spPr bwMode="auto">
          <a:xfrm>
            <a:off x="1094580" y="5051860"/>
            <a:ext cx="561223" cy="554118"/>
          </a:xfrm>
          <a:custGeom>
            <a:avLst/>
            <a:gdLst>
              <a:gd name="T0" fmla="*/ 928 w 1856"/>
              <a:gd name="T1" fmla="*/ 503 h 1830"/>
              <a:gd name="T2" fmla="*/ 677 w 1856"/>
              <a:gd name="T3" fmla="*/ 252 h 1830"/>
              <a:gd name="T4" fmla="*/ 677 w 1856"/>
              <a:gd name="T5" fmla="*/ 252 h 1830"/>
              <a:gd name="T6" fmla="*/ 928 w 1856"/>
              <a:gd name="T7" fmla="*/ 0 h 1830"/>
              <a:gd name="T8" fmla="*/ 1179 w 1856"/>
              <a:gd name="T9" fmla="*/ 252 h 1830"/>
              <a:gd name="T10" fmla="*/ 1179 w 1856"/>
              <a:gd name="T11" fmla="*/ 252 h 1830"/>
              <a:gd name="T12" fmla="*/ 928 w 1856"/>
              <a:gd name="T13" fmla="*/ 503 h 1830"/>
              <a:gd name="T14" fmla="*/ 502 w 1856"/>
              <a:gd name="T15" fmla="*/ 742 h 1830"/>
              <a:gd name="T16" fmla="*/ 502 w 1856"/>
              <a:gd name="T17" fmla="*/ 742 h 1830"/>
              <a:gd name="T18" fmla="*/ 251 w 1856"/>
              <a:gd name="T19" fmla="*/ 491 h 1830"/>
              <a:gd name="T20" fmla="*/ 0 w 1856"/>
              <a:gd name="T21" fmla="*/ 742 h 1830"/>
              <a:gd name="T22" fmla="*/ 0 w 1856"/>
              <a:gd name="T23" fmla="*/ 742 h 1830"/>
              <a:gd name="T24" fmla="*/ 251 w 1856"/>
              <a:gd name="T25" fmla="*/ 993 h 1830"/>
              <a:gd name="T26" fmla="*/ 502 w 1856"/>
              <a:gd name="T27" fmla="*/ 742 h 1830"/>
              <a:gd name="T28" fmla="*/ 1605 w 1856"/>
              <a:gd name="T29" fmla="*/ 491 h 1830"/>
              <a:gd name="T30" fmla="*/ 1354 w 1856"/>
              <a:gd name="T31" fmla="*/ 742 h 1830"/>
              <a:gd name="T32" fmla="*/ 1354 w 1856"/>
              <a:gd name="T33" fmla="*/ 742 h 1830"/>
              <a:gd name="T34" fmla="*/ 1605 w 1856"/>
              <a:gd name="T35" fmla="*/ 993 h 1830"/>
              <a:gd name="T36" fmla="*/ 1856 w 1856"/>
              <a:gd name="T37" fmla="*/ 742 h 1830"/>
              <a:gd name="T38" fmla="*/ 1856 w 1856"/>
              <a:gd name="T39" fmla="*/ 742 h 1830"/>
              <a:gd name="T40" fmla="*/ 1605 w 1856"/>
              <a:gd name="T41" fmla="*/ 491 h 1830"/>
              <a:gd name="T42" fmla="*/ 502 w 1856"/>
              <a:gd name="T43" fmla="*/ 1327 h 1830"/>
              <a:gd name="T44" fmla="*/ 251 w 1856"/>
              <a:gd name="T45" fmla="*/ 1578 h 1830"/>
              <a:gd name="T46" fmla="*/ 251 w 1856"/>
              <a:gd name="T47" fmla="*/ 1578 h 1830"/>
              <a:gd name="T48" fmla="*/ 502 w 1856"/>
              <a:gd name="T49" fmla="*/ 1830 h 1830"/>
              <a:gd name="T50" fmla="*/ 753 w 1856"/>
              <a:gd name="T51" fmla="*/ 1578 h 1830"/>
              <a:gd name="T52" fmla="*/ 753 w 1856"/>
              <a:gd name="T53" fmla="*/ 1578 h 1830"/>
              <a:gd name="T54" fmla="*/ 502 w 1856"/>
              <a:gd name="T55" fmla="*/ 1327 h 1830"/>
              <a:gd name="T56" fmla="*/ 1354 w 1856"/>
              <a:gd name="T57" fmla="*/ 1327 h 1830"/>
              <a:gd name="T58" fmla="*/ 1103 w 1856"/>
              <a:gd name="T59" fmla="*/ 1578 h 1830"/>
              <a:gd name="T60" fmla="*/ 1103 w 1856"/>
              <a:gd name="T61" fmla="*/ 1578 h 1830"/>
              <a:gd name="T62" fmla="*/ 1354 w 1856"/>
              <a:gd name="T63" fmla="*/ 1830 h 1830"/>
              <a:gd name="T64" fmla="*/ 1605 w 1856"/>
              <a:gd name="T65" fmla="*/ 1578 h 1830"/>
              <a:gd name="T66" fmla="*/ 1605 w 1856"/>
              <a:gd name="T67" fmla="*/ 1578 h 1830"/>
              <a:gd name="T68" fmla="*/ 1354 w 1856"/>
              <a:gd name="T69" fmla="*/ 1327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6" h="1830">
                <a:moveTo>
                  <a:pt x="928" y="503"/>
                </a:moveTo>
                <a:cubicBezTo>
                  <a:pt x="789" y="503"/>
                  <a:pt x="677" y="390"/>
                  <a:pt x="677" y="252"/>
                </a:cubicBezTo>
                <a:cubicBezTo>
                  <a:pt x="677" y="252"/>
                  <a:pt x="677" y="252"/>
                  <a:pt x="677" y="252"/>
                </a:cubicBezTo>
                <a:cubicBezTo>
                  <a:pt x="677" y="113"/>
                  <a:pt x="789" y="0"/>
                  <a:pt x="928" y="0"/>
                </a:cubicBezTo>
                <a:cubicBezTo>
                  <a:pt x="1067" y="0"/>
                  <a:pt x="1179" y="113"/>
                  <a:pt x="1179" y="252"/>
                </a:cubicBezTo>
                <a:cubicBezTo>
                  <a:pt x="1179" y="252"/>
                  <a:pt x="1179" y="252"/>
                  <a:pt x="1179" y="252"/>
                </a:cubicBezTo>
                <a:cubicBezTo>
                  <a:pt x="1179" y="390"/>
                  <a:pt x="1067" y="503"/>
                  <a:pt x="928" y="503"/>
                </a:cubicBezTo>
                <a:close/>
                <a:moveTo>
                  <a:pt x="502" y="742"/>
                </a:moveTo>
                <a:cubicBezTo>
                  <a:pt x="502" y="742"/>
                  <a:pt x="502" y="742"/>
                  <a:pt x="502" y="742"/>
                </a:cubicBezTo>
                <a:cubicBezTo>
                  <a:pt x="502" y="603"/>
                  <a:pt x="390" y="491"/>
                  <a:pt x="251" y="491"/>
                </a:cubicBezTo>
                <a:cubicBezTo>
                  <a:pt x="113" y="491"/>
                  <a:pt x="0" y="603"/>
                  <a:pt x="0" y="742"/>
                </a:cubicBezTo>
                <a:cubicBezTo>
                  <a:pt x="0" y="742"/>
                  <a:pt x="0" y="742"/>
                  <a:pt x="0" y="742"/>
                </a:cubicBezTo>
                <a:cubicBezTo>
                  <a:pt x="0" y="881"/>
                  <a:pt x="113" y="993"/>
                  <a:pt x="251" y="993"/>
                </a:cubicBezTo>
                <a:cubicBezTo>
                  <a:pt x="390" y="993"/>
                  <a:pt x="502" y="881"/>
                  <a:pt x="502" y="742"/>
                </a:cubicBezTo>
                <a:close/>
                <a:moveTo>
                  <a:pt x="1605" y="491"/>
                </a:moveTo>
                <a:cubicBezTo>
                  <a:pt x="1466" y="491"/>
                  <a:pt x="1354" y="603"/>
                  <a:pt x="1354" y="742"/>
                </a:cubicBezTo>
                <a:cubicBezTo>
                  <a:pt x="1354" y="742"/>
                  <a:pt x="1354" y="742"/>
                  <a:pt x="1354" y="742"/>
                </a:cubicBezTo>
                <a:cubicBezTo>
                  <a:pt x="1354" y="881"/>
                  <a:pt x="1466" y="993"/>
                  <a:pt x="1605" y="993"/>
                </a:cubicBezTo>
                <a:cubicBezTo>
                  <a:pt x="1743" y="993"/>
                  <a:pt x="1856" y="881"/>
                  <a:pt x="1856" y="742"/>
                </a:cubicBezTo>
                <a:cubicBezTo>
                  <a:pt x="1856" y="742"/>
                  <a:pt x="1856" y="742"/>
                  <a:pt x="1856" y="742"/>
                </a:cubicBezTo>
                <a:cubicBezTo>
                  <a:pt x="1856" y="603"/>
                  <a:pt x="1743" y="491"/>
                  <a:pt x="1605" y="491"/>
                </a:cubicBezTo>
                <a:close/>
                <a:moveTo>
                  <a:pt x="502" y="1327"/>
                </a:moveTo>
                <a:cubicBezTo>
                  <a:pt x="364" y="1327"/>
                  <a:pt x="251" y="1440"/>
                  <a:pt x="251" y="1578"/>
                </a:cubicBezTo>
                <a:cubicBezTo>
                  <a:pt x="251" y="1578"/>
                  <a:pt x="251" y="1578"/>
                  <a:pt x="251" y="1578"/>
                </a:cubicBezTo>
                <a:cubicBezTo>
                  <a:pt x="251" y="1717"/>
                  <a:pt x="364" y="1830"/>
                  <a:pt x="502" y="1830"/>
                </a:cubicBezTo>
                <a:cubicBezTo>
                  <a:pt x="641" y="1830"/>
                  <a:pt x="753" y="1717"/>
                  <a:pt x="753" y="1578"/>
                </a:cubicBezTo>
                <a:cubicBezTo>
                  <a:pt x="753" y="1578"/>
                  <a:pt x="753" y="1578"/>
                  <a:pt x="753" y="1578"/>
                </a:cubicBezTo>
                <a:cubicBezTo>
                  <a:pt x="753" y="1440"/>
                  <a:pt x="641" y="1327"/>
                  <a:pt x="502" y="1327"/>
                </a:cubicBezTo>
                <a:close/>
                <a:moveTo>
                  <a:pt x="1354" y="1327"/>
                </a:moveTo>
                <a:cubicBezTo>
                  <a:pt x="1215" y="1327"/>
                  <a:pt x="1103" y="1440"/>
                  <a:pt x="1103" y="1578"/>
                </a:cubicBezTo>
                <a:cubicBezTo>
                  <a:pt x="1103" y="1578"/>
                  <a:pt x="1103" y="1578"/>
                  <a:pt x="1103" y="1578"/>
                </a:cubicBezTo>
                <a:cubicBezTo>
                  <a:pt x="1103" y="1717"/>
                  <a:pt x="1215" y="1830"/>
                  <a:pt x="1354" y="1830"/>
                </a:cubicBezTo>
                <a:cubicBezTo>
                  <a:pt x="1492" y="1830"/>
                  <a:pt x="1605" y="1717"/>
                  <a:pt x="1605" y="1578"/>
                </a:cubicBezTo>
                <a:cubicBezTo>
                  <a:pt x="1605" y="1578"/>
                  <a:pt x="1605" y="1578"/>
                  <a:pt x="1605" y="1578"/>
                </a:cubicBezTo>
                <a:cubicBezTo>
                  <a:pt x="1605" y="1440"/>
                  <a:pt x="1492" y="1327"/>
                  <a:pt x="1354" y="1327"/>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85" name="ee4pFootnotes">
            <a:extLst>
              <a:ext uri="{FF2B5EF4-FFF2-40B4-BE49-F238E27FC236}">
                <a16:creationId xmlns:a16="http://schemas.microsoft.com/office/drawing/2014/main" id="{9627273E-08BE-DAF7-4EAA-30907F439483}"/>
              </a:ext>
            </a:extLst>
          </p:cNvPr>
          <p:cNvSpPr>
            <a:spLocks noChangeArrowheads="1"/>
          </p:cNvSpPr>
          <p:nvPr/>
        </p:nvSpPr>
        <p:spPr bwMode="auto">
          <a:xfrm>
            <a:off x="1025878" y="5891901"/>
            <a:ext cx="1080267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dirty="0">
                <a:solidFill>
                  <a:srgbClr val="492ED6"/>
                </a:solidFill>
                <a:latin typeface="+mn-lt"/>
                <a:cs typeface="Arial" pitchFamily="34" charset="0"/>
              </a:rPr>
              <a:t>Nota: (1) Ricavi ed EBITDA pro-forma FY24; includono il consolidamento di Publiacqua dal 1 gennaio 2024</a:t>
            </a:r>
          </a:p>
        </p:txBody>
      </p:sp>
    </p:spTree>
    <p:extLst>
      <p:ext uri="{BB962C8B-B14F-4D97-AF65-F5344CB8AC3E}">
        <p14:creationId xmlns:p14="http://schemas.microsoft.com/office/powerpoint/2010/main" val="199432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5B1F3-A8ED-F20D-248E-529314954D61}"/>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71D94798-97C5-49BF-B5CA-1446D53019B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147" y="0"/>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1BF83A2C-3429-8F8F-4114-85BE1B01E9AD}"/>
              </a:ext>
            </a:extLst>
          </p:cNvPr>
          <p:cNvPicPr>
            <a:picLocks noChangeAspect="1"/>
          </p:cNvPicPr>
          <p:nvPr/>
        </p:nvPicPr>
        <p:blipFill>
          <a:blip r:embed="rId2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4" name="Rettangolo 13">
            <a:extLst>
              <a:ext uri="{FF2B5EF4-FFF2-40B4-BE49-F238E27FC236}">
                <a16:creationId xmlns:a16="http://schemas.microsoft.com/office/drawing/2014/main" id="{947071F9-FEB2-6129-5DBC-4F5B190D7FB8}"/>
              </a:ext>
            </a:extLst>
          </p:cNvPr>
          <p:cNvSpPr/>
          <p:nvPr/>
        </p:nvSpPr>
        <p:spPr>
          <a:xfrm rot="10800000">
            <a:off x="1995070" y="532952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6" name="Elemento grafico 25">
            <a:extLst>
              <a:ext uri="{FF2B5EF4-FFF2-40B4-BE49-F238E27FC236}">
                <a16:creationId xmlns:a16="http://schemas.microsoft.com/office/drawing/2014/main" id="{188E547C-C174-62AD-06D0-A36D3C2B67C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646C2EB5-6792-CC98-1096-F84DBE5C901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5D994FAD-71C7-36DA-E349-BF96DE67CB31}"/>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D09E6CF9-AD74-E4C3-A5E8-EB506D7BF1AF}"/>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13</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690A6EFD-A593-560D-0B69-371A0CC23629}"/>
              </a:ext>
            </a:extLst>
          </p:cNvPr>
          <p:cNvSpPr txBox="1">
            <a:spLocks/>
          </p:cNvSpPr>
          <p:nvPr/>
        </p:nvSpPr>
        <p:spPr>
          <a:xfrm>
            <a:off x="576001" y="314345"/>
            <a:ext cx="9714173" cy="1462708"/>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La creazione di valore di Multiutility</a:t>
            </a:r>
          </a:p>
        </p:txBody>
      </p:sp>
      <p:sp>
        <p:nvSpPr>
          <p:cNvPr id="3" name="Rectangle 120">
            <a:extLst>
              <a:ext uri="{FF2B5EF4-FFF2-40B4-BE49-F238E27FC236}">
                <a16:creationId xmlns:a16="http://schemas.microsoft.com/office/drawing/2014/main" id="{5DC111EB-06A2-D9ED-D75E-04E5600A0D98}"/>
              </a:ext>
            </a:extLst>
          </p:cNvPr>
          <p:cNvSpPr/>
          <p:nvPr>
            <p:custDataLst>
              <p:tags r:id="rId1"/>
            </p:custDataLst>
          </p:nvPr>
        </p:nvSpPr>
        <p:spPr>
          <a:xfrm>
            <a:off x="586004" y="1846994"/>
            <a:ext cx="8011890" cy="184666"/>
          </a:xfrm>
          <a:prstGeom prst="rect">
            <a:avLst/>
          </a:prstGeom>
          <a:solidFill>
            <a:schemeClr val="accent1"/>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bg1"/>
                </a:solidFill>
              </a:rPr>
              <a:t>Evoluzione Equity Value in base a un multiplo EV/EBITDA di 6,9x (€M)</a:t>
            </a:r>
          </a:p>
        </p:txBody>
      </p:sp>
      <p:graphicFrame>
        <p:nvGraphicFramePr>
          <p:cNvPr id="4" name="Chart 50">
            <a:extLst>
              <a:ext uri="{FF2B5EF4-FFF2-40B4-BE49-F238E27FC236}">
                <a16:creationId xmlns:a16="http://schemas.microsoft.com/office/drawing/2014/main" id="{3A712D87-FDCE-194D-EBC7-C6987A45CA02}"/>
              </a:ext>
            </a:extLst>
          </p:cNvPr>
          <p:cNvGraphicFramePr/>
          <p:nvPr>
            <p:custDataLst>
              <p:tags r:id="rId2"/>
            </p:custDataLst>
            <p:extLst>
              <p:ext uri="{D42A27DB-BD31-4B8C-83A1-F6EECF244321}">
                <p14:modId xmlns:p14="http://schemas.microsoft.com/office/powerpoint/2010/main" val="4260821472"/>
              </p:ext>
            </p:extLst>
          </p:nvPr>
        </p:nvGraphicFramePr>
        <p:xfrm>
          <a:off x="1090613" y="2562145"/>
          <a:ext cx="7507287" cy="1312940"/>
        </p:xfrm>
        <a:graphic>
          <a:graphicData uri="http://schemas.openxmlformats.org/drawingml/2006/chart">
            <c:chart xmlns:c="http://schemas.openxmlformats.org/drawingml/2006/chart" xmlns:r="http://schemas.openxmlformats.org/officeDocument/2006/relationships" r:id="rId28"/>
          </a:graphicData>
        </a:graphic>
      </p:graphicFrame>
      <p:sp useBgFill="1">
        <p:nvSpPr>
          <p:cNvPr id="6" name="Freeform: Shape 28">
            <a:extLst>
              <a:ext uri="{FF2B5EF4-FFF2-40B4-BE49-F238E27FC236}">
                <a16:creationId xmlns:a16="http://schemas.microsoft.com/office/drawing/2014/main" id="{75DBFF0B-9FD5-6E8E-3EF8-6AB1B9EEB696}"/>
              </a:ext>
            </a:extLst>
          </p:cNvPr>
          <p:cNvSpPr/>
          <p:nvPr>
            <p:custDataLst>
              <p:tags r:id="rId3"/>
            </p:custDataLst>
          </p:nvPr>
        </p:nvSpPr>
        <p:spPr bwMode="auto">
          <a:xfrm>
            <a:off x="3571875" y="3907099"/>
            <a:ext cx="96838" cy="120704"/>
          </a:xfrm>
          <a:custGeom>
            <a:avLst/>
            <a:gdLst/>
            <a:ahLst/>
            <a:cxnLst/>
            <a:rect l="0" t="0" r="0" b="0"/>
            <a:pathLst>
              <a:path w="96838" h="146051">
                <a:moveTo>
                  <a:pt x="96837" y="0"/>
                </a:moveTo>
                <a:lnTo>
                  <a:pt x="57150" y="146050"/>
                </a:lnTo>
                <a:lnTo>
                  <a:pt x="0" y="146050"/>
                </a:lnTo>
                <a:lnTo>
                  <a:pt x="39687" y="0"/>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15000"/>
                  </a:schemeClr>
                </a:solidFill>
                <a:prstDash val="solid"/>
                <a:round/>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useBgFill="1">
        <p:nvSpPr>
          <p:cNvPr id="7" name="Freeform: Shape 35">
            <a:extLst>
              <a:ext uri="{FF2B5EF4-FFF2-40B4-BE49-F238E27FC236}">
                <a16:creationId xmlns:a16="http://schemas.microsoft.com/office/drawing/2014/main" id="{F83F4EFE-2D19-0FBE-568D-C6B9D1A1CD2B}"/>
              </a:ext>
            </a:extLst>
          </p:cNvPr>
          <p:cNvSpPr/>
          <p:nvPr>
            <p:custDataLst>
              <p:tags r:id="rId4"/>
            </p:custDataLst>
          </p:nvPr>
        </p:nvSpPr>
        <p:spPr bwMode="auto">
          <a:xfrm>
            <a:off x="6019800" y="3907099"/>
            <a:ext cx="96838" cy="120704"/>
          </a:xfrm>
          <a:custGeom>
            <a:avLst/>
            <a:gdLst/>
            <a:ahLst/>
            <a:cxnLst/>
            <a:rect l="0" t="0" r="0" b="0"/>
            <a:pathLst>
              <a:path w="96839" h="146051">
                <a:moveTo>
                  <a:pt x="96838" y="0"/>
                </a:moveTo>
                <a:lnTo>
                  <a:pt x="57150" y="146050"/>
                </a:lnTo>
                <a:lnTo>
                  <a:pt x="0" y="146050"/>
                </a:lnTo>
                <a:lnTo>
                  <a:pt x="39688" y="0"/>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15000"/>
                  </a:schemeClr>
                </a:solidFill>
                <a:prstDash val="solid"/>
                <a:round/>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eform: Shape 26">
            <a:extLst>
              <a:ext uri="{FF2B5EF4-FFF2-40B4-BE49-F238E27FC236}">
                <a16:creationId xmlns:a16="http://schemas.microsoft.com/office/drawing/2014/main" id="{C5465CC9-A0A2-92C7-F61D-24FBCCA78CB1}"/>
              </a:ext>
            </a:extLst>
          </p:cNvPr>
          <p:cNvSpPr/>
          <p:nvPr>
            <p:custDataLst>
              <p:tags r:id="rId5"/>
            </p:custDataLst>
          </p:nvPr>
        </p:nvSpPr>
        <p:spPr bwMode="auto">
          <a:xfrm>
            <a:off x="3571875" y="3907099"/>
            <a:ext cx="39688" cy="120704"/>
          </a:xfrm>
          <a:custGeom>
            <a:avLst/>
            <a:gdLst/>
            <a:ahLst/>
            <a:cxnLst/>
            <a:rect l="0" t="0" r="0" b="0"/>
            <a:pathLst>
              <a:path w="39688" h="146051">
                <a:moveTo>
                  <a:pt x="39687"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Freeform: Shape 27">
            <a:extLst>
              <a:ext uri="{FF2B5EF4-FFF2-40B4-BE49-F238E27FC236}">
                <a16:creationId xmlns:a16="http://schemas.microsoft.com/office/drawing/2014/main" id="{C2127F49-99A2-6AD5-04F4-AB0A52B93110}"/>
              </a:ext>
            </a:extLst>
          </p:cNvPr>
          <p:cNvSpPr/>
          <p:nvPr>
            <p:custDataLst>
              <p:tags r:id="rId6"/>
            </p:custDataLst>
          </p:nvPr>
        </p:nvSpPr>
        <p:spPr bwMode="auto">
          <a:xfrm>
            <a:off x="3629025" y="3907099"/>
            <a:ext cx="39688" cy="120704"/>
          </a:xfrm>
          <a:custGeom>
            <a:avLst/>
            <a:gdLst/>
            <a:ahLst/>
            <a:cxnLst/>
            <a:rect l="0" t="0" r="0" b="0"/>
            <a:pathLst>
              <a:path w="39688" h="146051">
                <a:moveTo>
                  <a:pt x="39687"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0" name="Freeform: Shape 30">
            <a:extLst>
              <a:ext uri="{FF2B5EF4-FFF2-40B4-BE49-F238E27FC236}">
                <a16:creationId xmlns:a16="http://schemas.microsoft.com/office/drawing/2014/main" id="{DF781EDB-C90D-3D63-0906-071897EC087A}"/>
              </a:ext>
            </a:extLst>
          </p:cNvPr>
          <p:cNvSpPr/>
          <p:nvPr>
            <p:custDataLst>
              <p:tags r:id="rId7"/>
            </p:custDataLst>
          </p:nvPr>
        </p:nvSpPr>
        <p:spPr bwMode="auto">
          <a:xfrm>
            <a:off x="6019800" y="3907099"/>
            <a:ext cx="39688" cy="120704"/>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Freeform: Shape 34">
            <a:extLst>
              <a:ext uri="{FF2B5EF4-FFF2-40B4-BE49-F238E27FC236}">
                <a16:creationId xmlns:a16="http://schemas.microsoft.com/office/drawing/2014/main" id="{6AE796E6-1070-CCA4-9932-C3A2BAA8DAD9}"/>
              </a:ext>
            </a:extLst>
          </p:cNvPr>
          <p:cNvSpPr/>
          <p:nvPr>
            <p:custDataLst>
              <p:tags r:id="rId8"/>
            </p:custDataLst>
          </p:nvPr>
        </p:nvSpPr>
        <p:spPr bwMode="auto">
          <a:xfrm>
            <a:off x="6076950" y="3907099"/>
            <a:ext cx="39688" cy="120704"/>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19" name="Connettore diritto 122">
            <a:extLst>
              <a:ext uri="{FF2B5EF4-FFF2-40B4-BE49-F238E27FC236}">
                <a16:creationId xmlns:a16="http://schemas.microsoft.com/office/drawing/2014/main" id="{4A2D6B32-D32B-7CE9-4993-9AE5AD0086B0}"/>
              </a:ext>
            </a:extLst>
          </p:cNvPr>
          <p:cNvCxnSpPr/>
          <p:nvPr>
            <p:custDataLst>
              <p:tags r:id="rId9"/>
            </p:custDataLst>
          </p:nvPr>
        </p:nvCxnSpPr>
        <p:spPr bwMode="auto">
          <a:xfrm flipV="1">
            <a:off x="2395538" y="2670928"/>
            <a:ext cx="0" cy="305693"/>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Connettore diritto 124">
            <a:extLst>
              <a:ext uri="{FF2B5EF4-FFF2-40B4-BE49-F238E27FC236}">
                <a16:creationId xmlns:a16="http://schemas.microsoft.com/office/drawing/2014/main" id="{6CB96DA3-EBB6-7E9F-AB29-695CCEA19097}"/>
              </a:ext>
            </a:extLst>
          </p:cNvPr>
          <p:cNvCxnSpPr/>
          <p:nvPr>
            <p:custDataLst>
              <p:tags r:id="rId10"/>
            </p:custDataLst>
          </p:nvPr>
        </p:nvCxnSpPr>
        <p:spPr bwMode="auto">
          <a:xfrm>
            <a:off x="2395538" y="2672267"/>
            <a:ext cx="2409825" cy="0"/>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Connettore diritto 125">
            <a:extLst>
              <a:ext uri="{FF2B5EF4-FFF2-40B4-BE49-F238E27FC236}">
                <a16:creationId xmlns:a16="http://schemas.microsoft.com/office/drawing/2014/main" id="{1E477FF3-23EF-4919-F483-821B61FA399E}"/>
              </a:ext>
            </a:extLst>
          </p:cNvPr>
          <p:cNvCxnSpPr>
            <a:cxnSpLocks/>
          </p:cNvCxnSpPr>
          <p:nvPr>
            <p:custDataLst>
              <p:tags r:id="rId11"/>
            </p:custDataLst>
          </p:nvPr>
        </p:nvCxnSpPr>
        <p:spPr bwMode="auto">
          <a:xfrm>
            <a:off x="4805363" y="2670928"/>
            <a:ext cx="0" cy="140514"/>
          </a:xfrm>
          <a:prstGeom prst="line">
            <a:avLst/>
          </a:prstGeom>
          <a:ln w="1270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4" name="Connettore diritto 143">
            <a:extLst>
              <a:ext uri="{FF2B5EF4-FFF2-40B4-BE49-F238E27FC236}">
                <a16:creationId xmlns:a16="http://schemas.microsoft.com/office/drawing/2014/main" id="{038B9BFC-68E8-DF5F-3447-500D67F36AD4}"/>
              </a:ext>
            </a:extLst>
          </p:cNvPr>
          <p:cNvCxnSpPr>
            <a:cxnSpLocks/>
          </p:cNvCxnSpPr>
          <p:nvPr>
            <p:custDataLst>
              <p:tags r:id="rId12"/>
            </p:custDataLst>
          </p:nvPr>
        </p:nvCxnSpPr>
        <p:spPr bwMode="auto">
          <a:xfrm flipV="1">
            <a:off x="4881563" y="2290416"/>
            <a:ext cx="0" cy="380512"/>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Connettore diritto 144">
            <a:extLst>
              <a:ext uri="{FF2B5EF4-FFF2-40B4-BE49-F238E27FC236}">
                <a16:creationId xmlns:a16="http://schemas.microsoft.com/office/drawing/2014/main" id="{FED42908-26DA-7D35-3B26-CD567570F288}"/>
              </a:ext>
            </a:extLst>
          </p:cNvPr>
          <p:cNvCxnSpPr/>
          <p:nvPr>
            <p:custDataLst>
              <p:tags r:id="rId13"/>
            </p:custDataLst>
          </p:nvPr>
        </p:nvCxnSpPr>
        <p:spPr bwMode="auto">
          <a:xfrm>
            <a:off x="4881562" y="2297265"/>
            <a:ext cx="2408238" cy="0"/>
          </a:xfrm>
          <a:prstGeom prst="line">
            <a:avLst/>
          </a:prstGeom>
          <a:ln w="127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Connettore diritto 153">
            <a:extLst>
              <a:ext uri="{FF2B5EF4-FFF2-40B4-BE49-F238E27FC236}">
                <a16:creationId xmlns:a16="http://schemas.microsoft.com/office/drawing/2014/main" id="{1F936B0B-D322-9793-2CB2-7D604B6F8AA0}"/>
              </a:ext>
            </a:extLst>
          </p:cNvPr>
          <p:cNvCxnSpPr>
            <a:cxnSpLocks/>
          </p:cNvCxnSpPr>
          <p:nvPr>
            <p:custDataLst>
              <p:tags r:id="rId14"/>
            </p:custDataLst>
          </p:nvPr>
        </p:nvCxnSpPr>
        <p:spPr bwMode="auto">
          <a:xfrm>
            <a:off x="7289800" y="2297265"/>
            <a:ext cx="0" cy="139175"/>
          </a:xfrm>
          <a:prstGeom prst="line">
            <a:avLst/>
          </a:prstGeom>
          <a:ln w="1270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9" name="Holder 3">
            <a:extLst>
              <a:ext uri="{FF2B5EF4-FFF2-40B4-BE49-F238E27FC236}">
                <a16:creationId xmlns:a16="http://schemas.microsoft.com/office/drawing/2014/main" id="{1BF9872B-765D-FB7E-DD60-D6AB904B2A15}"/>
              </a:ext>
            </a:extLst>
          </p:cNvPr>
          <p:cNvSpPr>
            <a:spLocks noGrp="1"/>
          </p:cNvSpPr>
          <p:nvPr>
            <p:custDataLst>
              <p:tags r:id="rId15"/>
            </p:custDataLst>
          </p:nvPr>
        </p:nvSpPr>
        <p:spPr bwMode="auto">
          <a:xfrm>
            <a:off x="2230438" y="3896989"/>
            <a:ext cx="330200" cy="15087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03BCCE26-D01E-4593-B88D-5261B5E9F731}" type="datetime'''''''''''''''''''2''0''''''''''''2''2'''''''''''''''''''''''">
              <a:rPr lang="it-IT" altLang="en-US" sz="1200" kern="1200" smtClean="0">
                <a:solidFill>
                  <a:schemeClr val="tx1"/>
                </a:solidFill>
                <a:sym typeface="Trebuchet MS" panose="020B0603020202020204" pitchFamily="34" charset="0"/>
              </a:rPr>
              <a:pPr algn="ctr" rtl="0">
                <a:spcBef>
                  <a:spcPct val="0"/>
                </a:spcBef>
                <a:spcAft>
                  <a:spcPct val="0"/>
                </a:spcAft>
              </a:pPr>
              <a:t>2022</a:t>
            </a:fld>
            <a:endParaRPr lang="it-IT" sz="1200" kern="1200" dirty="0">
              <a:solidFill>
                <a:schemeClr val="tx1"/>
              </a:solidFill>
              <a:sym typeface="Trebuchet MS" panose="020B0603020202020204" pitchFamily="34" charset="0"/>
            </a:endParaRPr>
          </a:p>
        </p:txBody>
      </p:sp>
      <p:sp>
        <p:nvSpPr>
          <p:cNvPr id="30" name="Holder 3">
            <a:extLst>
              <a:ext uri="{FF2B5EF4-FFF2-40B4-BE49-F238E27FC236}">
                <a16:creationId xmlns:a16="http://schemas.microsoft.com/office/drawing/2014/main" id="{58EB666D-33FD-94F4-6047-C80E53B99F00}"/>
              </a:ext>
            </a:extLst>
          </p:cNvPr>
          <p:cNvSpPr>
            <a:spLocks noGrp="1"/>
          </p:cNvSpPr>
          <p:nvPr>
            <p:custDataLst>
              <p:tags r:id="rId16"/>
            </p:custDataLst>
          </p:nvPr>
        </p:nvSpPr>
        <p:spPr bwMode="auto">
          <a:xfrm>
            <a:off x="4678363" y="3896989"/>
            <a:ext cx="330200" cy="15087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E6D5D11E-FCBF-48D2-BE9A-7EF67B081EA7}" type="datetime'''''''''''''''''''''2''''''02''''''''4'''">
              <a:rPr lang="it-IT" altLang="en-US" sz="1200" kern="1200" smtClean="0">
                <a:solidFill>
                  <a:schemeClr val="tx1"/>
                </a:solidFill>
                <a:sym typeface="Trebuchet MS" panose="020B0603020202020204" pitchFamily="34" charset="0"/>
              </a:rPr>
              <a:pPr algn="ctr" rtl="0">
                <a:spcBef>
                  <a:spcPct val="0"/>
                </a:spcBef>
                <a:spcAft>
                  <a:spcPct val="0"/>
                </a:spcAft>
              </a:pPr>
              <a:t>2024</a:t>
            </a:fld>
            <a:endParaRPr lang="it-IT" sz="1200" kern="1200">
              <a:solidFill>
                <a:schemeClr val="tx1"/>
              </a:solidFill>
              <a:sym typeface="Trebuchet MS" panose="020B0603020202020204" pitchFamily="34" charset="0"/>
            </a:endParaRPr>
          </a:p>
        </p:txBody>
      </p:sp>
      <p:sp>
        <p:nvSpPr>
          <p:cNvPr id="31" name="Holder 3">
            <a:extLst>
              <a:ext uri="{FF2B5EF4-FFF2-40B4-BE49-F238E27FC236}">
                <a16:creationId xmlns:a16="http://schemas.microsoft.com/office/drawing/2014/main" id="{527ADBB8-C918-C8EE-43BD-6927CF6C220E}"/>
              </a:ext>
            </a:extLst>
          </p:cNvPr>
          <p:cNvSpPr>
            <a:spLocks noGrp="1"/>
          </p:cNvSpPr>
          <p:nvPr>
            <p:custDataLst>
              <p:tags r:id="rId17"/>
            </p:custDataLst>
          </p:nvPr>
        </p:nvSpPr>
        <p:spPr bwMode="auto">
          <a:xfrm>
            <a:off x="7124700" y="3896989"/>
            <a:ext cx="330200" cy="15087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941AC4BD-DE84-4393-A072-8443BCEEFBF1}" type="datetime'''2''''''''''''''0''''''''''2''''''''''''9'''''''''''''''">
              <a:rPr lang="it-IT" altLang="en-US" sz="1200" kern="1200" smtClean="0">
                <a:solidFill>
                  <a:schemeClr val="tx1"/>
                </a:solidFill>
                <a:sym typeface="Trebuchet MS" panose="020B0603020202020204" pitchFamily="34" charset="0"/>
              </a:rPr>
              <a:pPr algn="ctr" rtl="0">
                <a:spcBef>
                  <a:spcPct val="0"/>
                </a:spcBef>
                <a:spcAft>
                  <a:spcPct val="0"/>
                </a:spcAft>
              </a:pPr>
              <a:t>2029</a:t>
            </a:fld>
            <a:endParaRPr lang="it-IT" sz="1200" kern="1200">
              <a:solidFill>
                <a:schemeClr val="tx1"/>
              </a:solidFill>
              <a:sym typeface="Trebuchet MS" panose="020B0603020202020204" pitchFamily="34" charset="0"/>
            </a:endParaRPr>
          </a:p>
        </p:txBody>
      </p:sp>
      <p:sp>
        <p:nvSpPr>
          <p:cNvPr id="32" name="Holder 3">
            <a:extLst>
              <a:ext uri="{FF2B5EF4-FFF2-40B4-BE49-F238E27FC236}">
                <a16:creationId xmlns:a16="http://schemas.microsoft.com/office/drawing/2014/main" id="{19035877-1B86-49A4-2156-261424732E6D}"/>
              </a:ext>
            </a:extLst>
          </p:cNvPr>
          <p:cNvSpPr>
            <a:spLocks noGrp="1"/>
          </p:cNvSpPr>
          <p:nvPr>
            <p:custDataLst>
              <p:tags r:id="rId18"/>
            </p:custDataLst>
          </p:nvPr>
        </p:nvSpPr>
        <p:spPr bwMode="auto">
          <a:xfrm>
            <a:off x="3349625" y="2566133"/>
            <a:ext cx="503238" cy="213854"/>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16AE5677-EF64-4249-9627-CDB23BBD5825}" type="datetime'''''''+''''''''''''1''7''6'''''''''''''''''''''''''''''''">
              <a:rPr lang="it-IT" altLang="en-US" sz="1200" b="1" kern="1200" smtClean="0">
                <a:solidFill>
                  <a:schemeClr val="tx1"/>
                </a:solidFill>
                <a:effectLst/>
                <a:sym typeface="Trebuchet MS" panose="020B0603020202020204" pitchFamily="34" charset="0"/>
              </a:rPr>
              <a:pPr algn="ctr">
                <a:spcBef>
                  <a:spcPct val="0"/>
                </a:spcBef>
                <a:spcAft>
                  <a:spcPct val="0"/>
                </a:spcAft>
              </a:pPr>
              <a:t>+176</a:t>
            </a:fld>
            <a:endParaRPr lang="it-IT" sz="1200" b="1" kern="1200">
              <a:solidFill>
                <a:schemeClr val="tx1"/>
              </a:solidFill>
              <a:sym typeface="Trebuchet MS" panose="020B0603020202020204" pitchFamily="34" charset="0"/>
            </a:endParaRPr>
          </a:p>
        </p:txBody>
      </p:sp>
      <p:sp>
        <p:nvSpPr>
          <p:cNvPr id="86" name="Holder 3">
            <a:extLst>
              <a:ext uri="{FF2B5EF4-FFF2-40B4-BE49-F238E27FC236}">
                <a16:creationId xmlns:a16="http://schemas.microsoft.com/office/drawing/2014/main" id="{F81B993F-2122-EED2-2F37-E5C9B0C879E2}"/>
              </a:ext>
            </a:extLst>
          </p:cNvPr>
          <p:cNvSpPr>
            <a:spLocks noGrp="1"/>
          </p:cNvSpPr>
          <p:nvPr>
            <p:custDataLst>
              <p:tags r:id="rId19"/>
            </p:custDataLst>
          </p:nvPr>
        </p:nvSpPr>
        <p:spPr bwMode="auto">
          <a:xfrm>
            <a:off x="5834063" y="2183489"/>
            <a:ext cx="503238" cy="213854"/>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D05B6A36-D83C-4F99-A1C4-B231D30C200F}" type="datetime'''''''+''''''5''''9''3'''''''''''''''''''''''''">
              <a:rPr lang="it-IT" altLang="en-US" sz="1200" b="1" kern="1200" smtClean="0">
                <a:solidFill>
                  <a:schemeClr val="tx1"/>
                </a:solidFill>
                <a:effectLst/>
              </a:rPr>
              <a:pPr algn="ctr">
                <a:spcBef>
                  <a:spcPct val="0"/>
                </a:spcBef>
                <a:spcAft>
                  <a:spcPct val="0"/>
                </a:spcAft>
              </a:pPr>
              <a:t>+593</a:t>
            </a:fld>
            <a:endParaRPr lang="it-IT" sz="1200" b="1" kern="1200">
              <a:solidFill>
                <a:schemeClr val="tx1"/>
              </a:solidFill>
              <a:sym typeface="Trebuchet MS" panose="020B0603020202020204" pitchFamily="34" charset="0"/>
            </a:endParaRPr>
          </a:p>
        </p:txBody>
      </p:sp>
      <p:sp>
        <p:nvSpPr>
          <p:cNvPr id="87" name="CasellaDiTesto 86">
            <a:extLst>
              <a:ext uri="{FF2B5EF4-FFF2-40B4-BE49-F238E27FC236}">
                <a16:creationId xmlns:a16="http://schemas.microsoft.com/office/drawing/2014/main" id="{6661A635-4B2E-B249-11A3-6D923709F3DF}"/>
              </a:ext>
            </a:extLst>
          </p:cNvPr>
          <p:cNvSpPr txBox="1"/>
          <p:nvPr/>
        </p:nvSpPr>
        <p:spPr>
          <a:xfrm>
            <a:off x="1978201" y="4098544"/>
            <a:ext cx="838899" cy="228925"/>
          </a:xfrm>
          <a:prstGeom prst="rect">
            <a:avLst/>
          </a:prstGeom>
          <a:noFill/>
        </p:spPr>
        <p:txBody>
          <a:bodyPr wrap="square" rtlCol="0">
            <a:spAutoFit/>
          </a:bodyPr>
          <a:lstStyle/>
          <a:p>
            <a:pPr algn="ctr"/>
            <a:r>
              <a:rPr lang="it-IT" sz="1200" b="1" dirty="0">
                <a:solidFill>
                  <a:srgbClr val="460073"/>
                </a:solidFill>
                <a:latin typeface="+mn-lt"/>
              </a:rPr>
              <a:t>1.577</a:t>
            </a:r>
          </a:p>
        </p:txBody>
      </p:sp>
      <p:sp>
        <p:nvSpPr>
          <p:cNvPr id="88" name="CasellaDiTesto 87">
            <a:extLst>
              <a:ext uri="{FF2B5EF4-FFF2-40B4-BE49-F238E27FC236}">
                <a16:creationId xmlns:a16="http://schemas.microsoft.com/office/drawing/2014/main" id="{9FF1C7FD-3610-39D2-C809-D0DB3B2F156B}"/>
              </a:ext>
            </a:extLst>
          </p:cNvPr>
          <p:cNvSpPr txBox="1"/>
          <p:nvPr/>
        </p:nvSpPr>
        <p:spPr>
          <a:xfrm>
            <a:off x="4422725" y="4098544"/>
            <a:ext cx="838899" cy="228925"/>
          </a:xfrm>
          <a:prstGeom prst="rect">
            <a:avLst/>
          </a:prstGeom>
          <a:noFill/>
        </p:spPr>
        <p:txBody>
          <a:bodyPr wrap="square" rtlCol="0">
            <a:spAutoFit/>
          </a:bodyPr>
          <a:lstStyle/>
          <a:p>
            <a:pPr algn="ctr"/>
            <a:r>
              <a:rPr lang="it-IT" sz="1200" b="1">
                <a:solidFill>
                  <a:srgbClr val="460073"/>
                </a:solidFill>
                <a:latin typeface="+mn-lt"/>
              </a:rPr>
              <a:t>2.046</a:t>
            </a:r>
          </a:p>
        </p:txBody>
      </p:sp>
      <p:sp>
        <p:nvSpPr>
          <p:cNvPr id="89" name="CasellaDiTesto 88">
            <a:extLst>
              <a:ext uri="{FF2B5EF4-FFF2-40B4-BE49-F238E27FC236}">
                <a16:creationId xmlns:a16="http://schemas.microsoft.com/office/drawing/2014/main" id="{63E7392D-D11C-B24A-643A-0EC00F95E4C0}"/>
              </a:ext>
            </a:extLst>
          </p:cNvPr>
          <p:cNvSpPr txBox="1"/>
          <p:nvPr/>
        </p:nvSpPr>
        <p:spPr>
          <a:xfrm>
            <a:off x="6862005" y="4098544"/>
            <a:ext cx="838899" cy="228925"/>
          </a:xfrm>
          <a:prstGeom prst="rect">
            <a:avLst/>
          </a:prstGeom>
          <a:noFill/>
        </p:spPr>
        <p:txBody>
          <a:bodyPr wrap="square" rtlCol="0">
            <a:spAutoFit/>
          </a:bodyPr>
          <a:lstStyle/>
          <a:p>
            <a:pPr algn="ctr"/>
            <a:r>
              <a:rPr lang="it-IT" sz="1200" b="1">
                <a:solidFill>
                  <a:srgbClr val="460073"/>
                </a:solidFill>
                <a:latin typeface="+mn-lt"/>
              </a:rPr>
              <a:t>3.119</a:t>
            </a:r>
          </a:p>
        </p:txBody>
      </p:sp>
      <p:sp>
        <p:nvSpPr>
          <p:cNvPr id="90" name="CasellaDiTesto 89">
            <a:extLst>
              <a:ext uri="{FF2B5EF4-FFF2-40B4-BE49-F238E27FC236}">
                <a16:creationId xmlns:a16="http://schemas.microsoft.com/office/drawing/2014/main" id="{CE850E58-EE7C-D4B7-4BA4-AB6B474DA3B4}"/>
              </a:ext>
            </a:extLst>
          </p:cNvPr>
          <p:cNvSpPr txBox="1"/>
          <p:nvPr/>
        </p:nvSpPr>
        <p:spPr>
          <a:xfrm>
            <a:off x="410776" y="4098544"/>
            <a:ext cx="1518692" cy="228925"/>
          </a:xfrm>
          <a:prstGeom prst="rect">
            <a:avLst/>
          </a:prstGeom>
          <a:noFill/>
        </p:spPr>
        <p:txBody>
          <a:bodyPr wrap="square" rtlCol="0">
            <a:spAutoFit/>
          </a:bodyPr>
          <a:lstStyle/>
          <a:p>
            <a:pPr algn="l"/>
            <a:r>
              <a:rPr lang="it-IT" sz="1200" b="1" dirty="0">
                <a:solidFill>
                  <a:srgbClr val="460073"/>
                </a:solidFill>
                <a:latin typeface="+mn-lt"/>
              </a:rPr>
              <a:t>EV</a:t>
            </a:r>
          </a:p>
        </p:txBody>
      </p:sp>
      <p:sp>
        <p:nvSpPr>
          <p:cNvPr id="91" name="CasellaDiTesto 90">
            <a:extLst>
              <a:ext uri="{FF2B5EF4-FFF2-40B4-BE49-F238E27FC236}">
                <a16:creationId xmlns:a16="http://schemas.microsoft.com/office/drawing/2014/main" id="{2F2CE049-A114-2202-4D52-9A591C6DD333}"/>
              </a:ext>
            </a:extLst>
          </p:cNvPr>
          <p:cNvSpPr txBox="1"/>
          <p:nvPr/>
        </p:nvSpPr>
        <p:spPr>
          <a:xfrm>
            <a:off x="1978201" y="4416354"/>
            <a:ext cx="838899" cy="228925"/>
          </a:xfrm>
          <a:prstGeom prst="rect">
            <a:avLst/>
          </a:prstGeom>
          <a:noFill/>
        </p:spPr>
        <p:txBody>
          <a:bodyPr wrap="square" rtlCol="0">
            <a:spAutoFit/>
          </a:bodyPr>
          <a:lstStyle/>
          <a:p>
            <a:pPr algn="ctr"/>
            <a:r>
              <a:rPr lang="it-IT" sz="1200" b="1">
                <a:solidFill>
                  <a:srgbClr val="460073"/>
                </a:solidFill>
                <a:latin typeface="+mn-lt"/>
              </a:rPr>
              <a:t>6,9x</a:t>
            </a:r>
          </a:p>
        </p:txBody>
      </p:sp>
      <p:sp>
        <p:nvSpPr>
          <p:cNvPr id="92" name="CasellaDiTesto 91">
            <a:extLst>
              <a:ext uri="{FF2B5EF4-FFF2-40B4-BE49-F238E27FC236}">
                <a16:creationId xmlns:a16="http://schemas.microsoft.com/office/drawing/2014/main" id="{7A1E5112-B52F-855A-8D95-6CA00493EF17}"/>
              </a:ext>
            </a:extLst>
          </p:cNvPr>
          <p:cNvSpPr txBox="1"/>
          <p:nvPr/>
        </p:nvSpPr>
        <p:spPr>
          <a:xfrm>
            <a:off x="4422725" y="4416354"/>
            <a:ext cx="838899" cy="228925"/>
          </a:xfrm>
          <a:prstGeom prst="rect">
            <a:avLst/>
          </a:prstGeom>
          <a:noFill/>
        </p:spPr>
        <p:txBody>
          <a:bodyPr wrap="square" rtlCol="0">
            <a:spAutoFit/>
          </a:bodyPr>
          <a:lstStyle/>
          <a:p>
            <a:pPr algn="ctr"/>
            <a:r>
              <a:rPr lang="it-IT" sz="1200" b="1">
                <a:solidFill>
                  <a:srgbClr val="460073"/>
                </a:solidFill>
                <a:latin typeface="+mn-lt"/>
              </a:rPr>
              <a:t>6,9x</a:t>
            </a:r>
          </a:p>
        </p:txBody>
      </p:sp>
      <p:sp>
        <p:nvSpPr>
          <p:cNvPr id="93" name="CasellaDiTesto 92">
            <a:extLst>
              <a:ext uri="{FF2B5EF4-FFF2-40B4-BE49-F238E27FC236}">
                <a16:creationId xmlns:a16="http://schemas.microsoft.com/office/drawing/2014/main" id="{66C45153-02D8-413A-0FBD-7CDF336356BE}"/>
              </a:ext>
            </a:extLst>
          </p:cNvPr>
          <p:cNvSpPr txBox="1"/>
          <p:nvPr/>
        </p:nvSpPr>
        <p:spPr>
          <a:xfrm>
            <a:off x="6862005" y="4416354"/>
            <a:ext cx="838899" cy="228925"/>
          </a:xfrm>
          <a:prstGeom prst="rect">
            <a:avLst/>
          </a:prstGeom>
          <a:noFill/>
        </p:spPr>
        <p:txBody>
          <a:bodyPr wrap="square" rtlCol="0">
            <a:spAutoFit/>
          </a:bodyPr>
          <a:lstStyle/>
          <a:p>
            <a:pPr algn="ctr"/>
            <a:r>
              <a:rPr lang="it-IT" sz="1200" b="1">
                <a:solidFill>
                  <a:srgbClr val="460073"/>
                </a:solidFill>
                <a:latin typeface="+mn-lt"/>
              </a:rPr>
              <a:t>6,9x</a:t>
            </a:r>
          </a:p>
        </p:txBody>
      </p:sp>
      <p:sp>
        <p:nvSpPr>
          <p:cNvPr id="94" name="CasellaDiTesto 93">
            <a:extLst>
              <a:ext uri="{FF2B5EF4-FFF2-40B4-BE49-F238E27FC236}">
                <a16:creationId xmlns:a16="http://schemas.microsoft.com/office/drawing/2014/main" id="{726B1688-5371-01AD-12A3-42C44B254FC8}"/>
              </a:ext>
            </a:extLst>
          </p:cNvPr>
          <p:cNvSpPr txBox="1"/>
          <p:nvPr/>
        </p:nvSpPr>
        <p:spPr>
          <a:xfrm>
            <a:off x="410776" y="4416354"/>
            <a:ext cx="1518692" cy="228925"/>
          </a:xfrm>
          <a:prstGeom prst="rect">
            <a:avLst/>
          </a:prstGeom>
          <a:noFill/>
        </p:spPr>
        <p:txBody>
          <a:bodyPr wrap="square" rtlCol="0">
            <a:spAutoFit/>
          </a:bodyPr>
          <a:lstStyle/>
          <a:p>
            <a:pPr algn="l"/>
            <a:r>
              <a:rPr lang="it-IT" sz="1200" b="1">
                <a:solidFill>
                  <a:srgbClr val="460073"/>
                </a:solidFill>
                <a:latin typeface="+mn-lt"/>
              </a:rPr>
              <a:t>EV/EBITDA</a:t>
            </a:r>
          </a:p>
        </p:txBody>
      </p:sp>
      <p:sp>
        <p:nvSpPr>
          <p:cNvPr id="95" name="CasellaDiTesto 94">
            <a:extLst>
              <a:ext uri="{FF2B5EF4-FFF2-40B4-BE49-F238E27FC236}">
                <a16:creationId xmlns:a16="http://schemas.microsoft.com/office/drawing/2014/main" id="{A1B2705F-CE55-681E-C36C-4AB28A499B42}"/>
              </a:ext>
            </a:extLst>
          </p:cNvPr>
          <p:cNvSpPr txBox="1"/>
          <p:nvPr/>
        </p:nvSpPr>
        <p:spPr>
          <a:xfrm>
            <a:off x="1978201" y="4734164"/>
            <a:ext cx="838899" cy="228925"/>
          </a:xfrm>
          <a:prstGeom prst="rect">
            <a:avLst/>
          </a:prstGeom>
          <a:noFill/>
        </p:spPr>
        <p:txBody>
          <a:bodyPr wrap="square" rtlCol="0">
            <a:spAutoFit/>
          </a:bodyPr>
          <a:lstStyle/>
          <a:p>
            <a:pPr algn="ctr"/>
            <a:r>
              <a:rPr lang="it-IT" sz="1200" b="1">
                <a:solidFill>
                  <a:srgbClr val="460073"/>
                </a:solidFill>
                <a:latin typeface="+mn-lt"/>
              </a:rPr>
              <a:t>232</a:t>
            </a:r>
            <a:r>
              <a:rPr lang="it-IT" sz="1200" b="1" baseline="30000">
                <a:solidFill>
                  <a:srgbClr val="460073"/>
                </a:solidFill>
                <a:latin typeface="+mn-lt"/>
              </a:rPr>
              <a:t>(2)</a:t>
            </a:r>
            <a:endParaRPr lang="it-IT" sz="1200" b="1">
              <a:solidFill>
                <a:srgbClr val="460073"/>
              </a:solidFill>
              <a:latin typeface="+mn-lt"/>
            </a:endParaRPr>
          </a:p>
        </p:txBody>
      </p:sp>
      <p:sp>
        <p:nvSpPr>
          <p:cNvPr id="96" name="CasellaDiTesto 95">
            <a:extLst>
              <a:ext uri="{FF2B5EF4-FFF2-40B4-BE49-F238E27FC236}">
                <a16:creationId xmlns:a16="http://schemas.microsoft.com/office/drawing/2014/main" id="{4DD0D8EC-7BE3-D88A-2044-0D1D9B96A03F}"/>
              </a:ext>
            </a:extLst>
          </p:cNvPr>
          <p:cNvSpPr txBox="1"/>
          <p:nvPr/>
        </p:nvSpPr>
        <p:spPr>
          <a:xfrm>
            <a:off x="4422725" y="4734164"/>
            <a:ext cx="838899" cy="228925"/>
          </a:xfrm>
          <a:prstGeom prst="rect">
            <a:avLst/>
          </a:prstGeom>
          <a:noFill/>
        </p:spPr>
        <p:txBody>
          <a:bodyPr wrap="square" rtlCol="0">
            <a:spAutoFit/>
          </a:bodyPr>
          <a:lstStyle/>
          <a:p>
            <a:pPr algn="ctr"/>
            <a:r>
              <a:rPr lang="it-IT" sz="1200" b="1">
                <a:solidFill>
                  <a:srgbClr val="460073"/>
                </a:solidFill>
                <a:latin typeface="+mn-lt"/>
              </a:rPr>
              <a:t>298</a:t>
            </a:r>
          </a:p>
        </p:txBody>
      </p:sp>
      <p:sp>
        <p:nvSpPr>
          <p:cNvPr id="97" name="CasellaDiTesto 96">
            <a:extLst>
              <a:ext uri="{FF2B5EF4-FFF2-40B4-BE49-F238E27FC236}">
                <a16:creationId xmlns:a16="http://schemas.microsoft.com/office/drawing/2014/main" id="{2FFE70C0-1876-10B6-1FC5-E2A3F0A80EC0}"/>
              </a:ext>
            </a:extLst>
          </p:cNvPr>
          <p:cNvSpPr txBox="1"/>
          <p:nvPr/>
        </p:nvSpPr>
        <p:spPr>
          <a:xfrm>
            <a:off x="6862005" y="4734164"/>
            <a:ext cx="838899" cy="228925"/>
          </a:xfrm>
          <a:prstGeom prst="rect">
            <a:avLst/>
          </a:prstGeom>
          <a:noFill/>
        </p:spPr>
        <p:txBody>
          <a:bodyPr wrap="square" rtlCol="0">
            <a:spAutoFit/>
          </a:bodyPr>
          <a:lstStyle/>
          <a:p>
            <a:pPr algn="ctr"/>
            <a:r>
              <a:rPr lang="it-IT" sz="1200" b="1">
                <a:solidFill>
                  <a:srgbClr val="460073"/>
                </a:solidFill>
                <a:latin typeface="+mn-lt"/>
              </a:rPr>
              <a:t>455</a:t>
            </a:r>
          </a:p>
        </p:txBody>
      </p:sp>
      <p:sp>
        <p:nvSpPr>
          <p:cNvPr id="98" name="CasellaDiTesto 97">
            <a:extLst>
              <a:ext uri="{FF2B5EF4-FFF2-40B4-BE49-F238E27FC236}">
                <a16:creationId xmlns:a16="http://schemas.microsoft.com/office/drawing/2014/main" id="{5A199C7B-7916-894A-327D-AA2A61FE7E58}"/>
              </a:ext>
            </a:extLst>
          </p:cNvPr>
          <p:cNvSpPr txBox="1"/>
          <p:nvPr/>
        </p:nvSpPr>
        <p:spPr>
          <a:xfrm>
            <a:off x="410776" y="4734164"/>
            <a:ext cx="1518692" cy="228925"/>
          </a:xfrm>
          <a:prstGeom prst="rect">
            <a:avLst/>
          </a:prstGeom>
          <a:noFill/>
        </p:spPr>
        <p:txBody>
          <a:bodyPr wrap="square" rtlCol="0">
            <a:spAutoFit/>
          </a:bodyPr>
          <a:lstStyle/>
          <a:p>
            <a:pPr algn="l"/>
            <a:r>
              <a:rPr lang="it-IT" sz="1200" b="1">
                <a:solidFill>
                  <a:srgbClr val="460073"/>
                </a:solidFill>
                <a:latin typeface="+mn-lt"/>
              </a:rPr>
              <a:t>EBITDA pro-quota</a:t>
            </a:r>
            <a:r>
              <a:rPr lang="it-IT" sz="1200" b="1" baseline="30000">
                <a:solidFill>
                  <a:srgbClr val="460073"/>
                </a:solidFill>
                <a:latin typeface="+mn-lt"/>
              </a:rPr>
              <a:t>(1)</a:t>
            </a:r>
            <a:endParaRPr lang="it-IT" sz="1200" b="1">
              <a:solidFill>
                <a:srgbClr val="460073"/>
              </a:solidFill>
              <a:latin typeface="+mn-lt"/>
            </a:endParaRPr>
          </a:p>
        </p:txBody>
      </p:sp>
      <p:sp>
        <p:nvSpPr>
          <p:cNvPr id="99" name="CasellaDiTesto 98">
            <a:extLst>
              <a:ext uri="{FF2B5EF4-FFF2-40B4-BE49-F238E27FC236}">
                <a16:creationId xmlns:a16="http://schemas.microsoft.com/office/drawing/2014/main" id="{AC402333-9653-1435-2AD9-015A7F8D898E}"/>
              </a:ext>
            </a:extLst>
          </p:cNvPr>
          <p:cNvSpPr txBox="1"/>
          <p:nvPr/>
        </p:nvSpPr>
        <p:spPr>
          <a:xfrm>
            <a:off x="1978201" y="5023131"/>
            <a:ext cx="838899" cy="228925"/>
          </a:xfrm>
          <a:prstGeom prst="rect">
            <a:avLst/>
          </a:prstGeom>
          <a:noFill/>
        </p:spPr>
        <p:txBody>
          <a:bodyPr wrap="square" rtlCol="0">
            <a:spAutoFit/>
          </a:bodyPr>
          <a:lstStyle/>
          <a:p>
            <a:pPr algn="ctr"/>
            <a:r>
              <a:rPr lang="it-IT" sz="1200" b="1">
                <a:solidFill>
                  <a:srgbClr val="460073"/>
                </a:solidFill>
                <a:latin typeface="+mn-lt"/>
              </a:rPr>
              <a:t>488</a:t>
            </a:r>
          </a:p>
        </p:txBody>
      </p:sp>
      <p:sp>
        <p:nvSpPr>
          <p:cNvPr id="100" name="CasellaDiTesto 99">
            <a:extLst>
              <a:ext uri="{FF2B5EF4-FFF2-40B4-BE49-F238E27FC236}">
                <a16:creationId xmlns:a16="http://schemas.microsoft.com/office/drawing/2014/main" id="{2FE35C88-292E-CE6E-FE40-56923E9D5D64}"/>
              </a:ext>
            </a:extLst>
          </p:cNvPr>
          <p:cNvSpPr txBox="1"/>
          <p:nvPr/>
        </p:nvSpPr>
        <p:spPr>
          <a:xfrm>
            <a:off x="4422725" y="5023131"/>
            <a:ext cx="838899" cy="228925"/>
          </a:xfrm>
          <a:prstGeom prst="rect">
            <a:avLst/>
          </a:prstGeom>
          <a:noFill/>
        </p:spPr>
        <p:txBody>
          <a:bodyPr wrap="square" rtlCol="0">
            <a:spAutoFit/>
          </a:bodyPr>
          <a:lstStyle/>
          <a:p>
            <a:pPr algn="ctr"/>
            <a:r>
              <a:rPr lang="it-IT" sz="1200" b="1">
                <a:solidFill>
                  <a:srgbClr val="460073"/>
                </a:solidFill>
                <a:latin typeface="+mn-lt"/>
              </a:rPr>
              <a:t>780</a:t>
            </a:r>
          </a:p>
        </p:txBody>
      </p:sp>
      <p:sp>
        <p:nvSpPr>
          <p:cNvPr id="101" name="CasellaDiTesto 100">
            <a:extLst>
              <a:ext uri="{FF2B5EF4-FFF2-40B4-BE49-F238E27FC236}">
                <a16:creationId xmlns:a16="http://schemas.microsoft.com/office/drawing/2014/main" id="{8F0F4AA0-8319-C26E-5CBB-8D100BFEAB4E}"/>
              </a:ext>
            </a:extLst>
          </p:cNvPr>
          <p:cNvSpPr txBox="1"/>
          <p:nvPr/>
        </p:nvSpPr>
        <p:spPr>
          <a:xfrm>
            <a:off x="6862005" y="5023131"/>
            <a:ext cx="838899" cy="228925"/>
          </a:xfrm>
          <a:prstGeom prst="rect">
            <a:avLst/>
          </a:prstGeom>
          <a:noFill/>
        </p:spPr>
        <p:txBody>
          <a:bodyPr wrap="square" rtlCol="0">
            <a:spAutoFit/>
          </a:bodyPr>
          <a:lstStyle/>
          <a:p>
            <a:pPr algn="ctr"/>
            <a:r>
              <a:rPr lang="it-IT" sz="1200" b="1">
                <a:solidFill>
                  <a:srgbClr val="460073"/>
                </a:solidFill>
                <a:latin typeface="+mn-lt"/>
              </a:rPr>
              <a:t>1.261</a:t>
            </a:r>
          </a:p>
        </p:txBody>
      </p:sp>
      <p:sp>
        <p:nvSpPr>
          <p:cNvPr id="102" name="CasellaDiTesto 101">
            <a:extLst>
              <a:ext uri="{FF2B5EF4-FFF2-40B4-BE49-F238E27FC236}">
                <a16:creationId xmlns:a16="http://schemas.microsoft.com/office/drawing/2014/main" id="{E9005B92-1150-2675-4A25-730867DE1211}"/>
              </a:ext>
            </a:extLst>
          </p:cNvPr>
          <p:cNvSpPr txBox="1"/>
          <p:nvPr/>
        </p:nvSpPr>
        <p:spPr>
          <a:xfrm>
            <a:off x="410776" y="5023131"/>
            <a:ext cx="1518692" cy="228925"/>
          </a:xfrm>
          <a:prstGeom prst="rect">
            <a:avLst/>
          </a:prstGeom>
          <a:noFill/>
        </p:spPr>
        <p:txBody>
          <a:bodyPr wrap="square" rtlCol="0">
            <a:spAutoFit/>
          </a:bodyPr>
          <a:lstStyle/>
          <a:p>
            <a:pPr algn="l"/>
            <a:r>
              <a:rPr lang="it-IT" sz="1200" b="1">
                <a:solidFill>
                  <a:srgbClr val="460073"/>
                </a:solidFill>
                <a:latin typeface="+mn-lt"/>
              </a:rPr>
              <a:t>PFN pro-quota</a:t>
            </a:r>
            <a:r>
              <a:rPr lang="it-IT" sz="1200" b="1" baseline="30000">
                <a:solidFill>
                  <a:srgbClr val="460073"/>
                </a:solidFill>
                <a:latin typeface="+mn-lt"/>
              </a:rPr>
              <a:t>(1)</a:t>
            </a:r>
            <a:endParaRPr lang="it-IT" sz="1200" b="1">
              <a:solidFill>
                <a:srgbClr val="460073"/>
              </a:solidFill>
              <a:latin typeface="+mn-lt"/>
            </a:endParaRPr>
          </a:p>
        </p:txBody>
      </p:sp>
      <p:cxnSp>
        <p:nvCxnSpPr>
          <p:cNvPr id="103" name="Connettore 1 102">
            <a:extLst>
              <a:ext uri="{FF2B5EF4-FFF2-40B4-BE49-F238E27FC236}">
                <a16:creationId xmlns:a16="http://schemas.microsoft.com/office/drawing/2014/main" id="{F89DCB3E-7914-C97F-061B-AC0F4C8A39F6}"/>
              </a:ext>
            </a:extLst>
          </p:cNvPr>
          <p:cNvCxnSpPr/>
          <p:nvPr/>
        </p:nvCxnSpPr>
        <p:spPr>
          <a:xfrm>
            <a:off x="410776" y="4359695"/>
            <a:ext cx="81871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Connettore 1 103">
            <a:extLst>
              <a:ext uri="{FF2B5EF4-FFF2-40B4-BE49-F238E27FC236}">
                <a16:creationId xmlns:a16="http://schemas.microsoft.com/office/drawing/2014/main" id="{E4802C2C-F87D-3424-6A98-3783AC793525}"/>
              </a:ext>
            </a:extLst>
          </p:cNvPr>
          <p:cNvCxnSpPr/>
          <p:nvPr/>
        </p:nvCxnSpPr>
        <p:spPr>
          <a:xfrm>
            <a:off x="410776" y="4699329"/>
            <a:ext cx="81871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Connettore 1 104">
            <a:extLst>
              <a:ext uri="{FF2B5EF4-FFF2-40B4-BE49-F238E27FC236}">
                <a16:creationId xmlns:a16="http://schemas.microsoft.com/office/drawing/2014/main" id="{0062D261-1D22-C7D9-4E2F-76EC9BF704B4}"/>
              </a:ext>
            </a:extLst>
          </p:cNvPr>
          <p:cNvCxnSpPr/>
          <p:nvPr/>
        </p:nvCxnSpPr>
        <p:spPr>
          <a:xfrm>
            <a:off x="410776" y="4995420"/>
            <a:ext cx="8187118" cy="0"/>
          </a:xfrm>
          <a:prstGeom prst="line">
            <a:avLst/>
          </a:prstGeom>
        </p:spPr>
        <p:style>
          <a:lnRef idx="1">
            <a:schemeClr val="accent1"/>
          </a:lnRef>
          <a:fillRef idx="0">
            <a:schemeClr val="accent1"/>
          </a:fillRef>
          <a:effectRef idx="0">
            <a:schemeClr val="accent1"/>
          </a:effectRef>
          <a:fontRef idx="minor">
            <a:schemeClr val="tx1"/>
          </a:fontRef>
        </p:style>
      </p:cxnSp>
      <p:sp>
        <p:nvSpPr>
          <p:cNvPr id="106" name="ee4pFootnotes">
            <a:extLst>
              <a:ext uri="{FF2B5EF4-FFF2-40B4-BE49-F238E27FC236}">
                <a16:creationId xmlns:a16="http://schemas.microsoft.com/office/drawing/2014/main" id="{CA32D86A-C2A0-CE22-0D00-B95710E350ED}"/>
              </a:ext>
            </a:extLst>
          </p:cNvPr>
          <p:cNvSpPr>
            <a:spLocks noChangeArrowheads="1"/>
          </p:cNvSpPr>
          <p:nvPr/>
        </p:nvSpPr>
        <p:spPr bwMode="auto">
          <a:xfrm>
            <a:off x="410776" y="5811176"/>
            <a:ext cx="8187118"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dirty="0">
                <a:solidFill>
                  <a:srgbClr val="492ED6"/>
                </a:solidFill>
                <a:latin typeface="Trebuchet MS" panose="020B0603020202020204" pitchFamily="34" charset="0"/>
                <a:cs typeface="Arial" pitchFamily="34" charset="0"/>
              </a:rPr>
              <a:t>Note: (1) La </a:t>
            </a:r>
            <a:r>
              <a:rPr lang="it-IT" sz="1000" dirty="0" err="1">
                <a:solidFill>
                  <a:srgbClr val="492ED6"/>
                </a:solidFill>
                <a:latin typeface="Trebuchet MS" panose="020B0603020202020204" pitchFamily="34" charset="0"/>
                <a:cs typeface="Arial" pitchFamily="34" charset="0"/>
              </a:rPr>
              <a:t>combined</a:t>
            </a:r>
            <a:r>
              <a:rPr lang="it-IT" sz="1000" dirty="0">
                <a:solidFill>
                  <a:srgbClr val="492ED6"/>
                </a:solidFill>
                <a:latin typeface="Trebuchet MS" panose="020B0603020202020204" pitchFamily="34" charset="0"/>
                <a:cs typeface="Arial" pitchFamily="34" charset="0"/>
              </a:rPr>
              <a:t> </a:t>
            </a:r>
            <a:r>
              <a:rPr lang="it-IT" sz="1000" dirty="0" err="1">
                <a:solidFill>
                  <a:srgbClr val="492ED6"/>
                </a:solidFill>
                <a:latin typeface="Trebuchet MS" panose="020B0603020202020204" pitchFamily="34" charset="0"/>
                <a:cs typeface="Arial" pitchFamily="34" charset="0"/>
              </a:rPr>
              <a:t>entity</a:t>
            </a:r>
            <a:r>
              <a:rPr lang="it-IT" sz="1000" dirty="0">
                <a:solidFill>
                  <a:srgbClr val="492ED6"/>
                </a:solidFill>
                <a:latin typeface="Trebuchet MS" panose="020B0603020202020204" pitchFamily="34" charset="0"/>
                <a:cs typeface="Arial" pitchFamily="34" charset="0"/>
              </a:rPr>
              <a:t> pro quota comprende: Alia (100%), Publiacqua (57.6%), Estra (39.6%), Acque (19.3%), Toscana Energia (31%) al 2022 e 2024; (2) media 2021-2022; la PFN contiene anche altri aggiustamenti al fine di determinare l’Equity Value; (3) Bloomberg 20-Mag-25</a:t>
            </a:r>
          </a:p>
        </p:txBody>
      </p:sp>
      <p:sp>
        <p:nvSpPr>
          <p:cNvPr id="107" name="Rettangolo con angoli arrotondati 106">
            <a:extLst>
              <a:ext uri="{FF2B5EF4-FFF2-40B4-BE49-F238E27FC236}">
                <a16:creationId xmlns:a16="http://schemas.microsoft.com/office/drawing/2014/main" id="{891A1FB0-626D-A650-BB98-4CD14B96CB47}"/>
              </a:ext>
            </a:extLst>
          </p:cNvPr>
          <p:cNvSpPr/>
          <p:nvPr/>
        </p:nvSpPr>
        <p:spPr>
          <a:xfrm>
            <a:off x="410776" y="5305583"/>
            <a:ext cx="8194636" cy="40300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dirty="0"/>
              <a:t>Disclaimer: i valori rappresentati sono a fini meramente indicativi, ipotizzando di mantenere i medesimi criteri di valutazione al momento della definizione dei concambi riferiti all’operazione di fusione al primo trimestre 2023.</a:t>
            </a:r>
          </a:p>
        </p:txBody>
      </p:sp>
      <p:sp>
        <p:nvSpPr>
          <p:cNvPr id="109" name="Google Shape;160;p8">
            <a:extLst>
              <a:ext uri="{FF2B5EF4-FFF2-40B4-BE49-F238E27FC236}">
                <a16:creationId xmlns:a16="http://schemas.microsoft.com/office/drawing/2014/main" id="{52741AC8-2654-B5DD-98B9-6C6581EED200}"/>
              </a:ext>
            </a:extLst>
          </p:cNvPr>
          <p:cNvSpPr/>
          <p:nvPr/>
        </p:nvSpPr>
        <p:spPr>
          <a:xfrm>
            <a:off x="8766116" y="1096412"/>
            <a:ext cx="3169854" cy="4991752"/>
          </a:xfrm>
          <a:prstGeom prst="roundRect">
            <a:avLst>
              <a:gd name="adj" fmla="val 10000"/>
            </a:avLst>
          </a:prstGeom>
          <a:solidFill>
            <a:srgbClr val="482CD6">
              <a:alpha val="20000"/>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Rechteck 23">
            <a:extLst>
              <a:ext uri="{FF2B5EF4-FFF2-40B4-BE49-F238E27FC236}">
                <a16:creationId xmlns:a16="http://schemas.microsoft.com/office/drawing/2014/main" id="{C15E3BA8-CC7F-C937-2033-3EFA911FCD9C}"/>
              </a:ext>
            </a:extLst>
          </p:cNvPr>
          <p:cNvSpPr>
            <a:spLocks/>
          </p:cNvSpPr>
          <p:nvPr/>
        </p:nvSpPr>
        <p:spPr>
          <a:xfrm>
            <a:off x="8805416" y="1227065"/>
            <a:ext cx="3137733" cy="215917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algn="ctr" rtl="0">
              <a:spcAft>
                <a:spcPts val="600"/>
              </a:spcAft>
              <a:buClr>
                <a:srgbClr val="000000"/>
              </a:buClr>
            </a:pPr>
            <a:r>
              <a:rPr lang="it-IT" sz="1200" b="1" dirty="0">
                <a:solidFill>
                  <a:schemeClr val="accent1"/>
                </a:solidFill>
                <a:sym typeface="Futura"/>
              </a:rPr>
              <a:t>L’analisi è stata predisposta mantenendo invariato il multiplo EV/EBITDA implicito alla data dell’operazione multiutility conclusa nel primo trimestre 2023.</a:t>
            </a:r>
          </a:p>
          <a:p>
            <a:pPr algn="ctr" rtl="0">
              <a:spcAft>
                <a:spcPts val="600"/>
              </a:spcAft>
              <a:buClr>
                <a:srgbClr val="000000"/>
              </a:buClr>
            </a:pPr>
            <a:r>
              <a:rPr lang="it-IT" sz="1200" b="1" dirty="0">
                <a:solidFill>
                  <a:schemeClr val="accent1"/>
                </a:solidFill>
                <a:sym typeface="Futura"/>
              </a:rPr>
              <a:t>L’incremento di valore, rappresentato in termini di Equity Value, è determinato dall’incremento delle performance (EBITDA) al 2024 e dalla previsione di sviluppo al 2029, al netto della posizione finanziaria netta.</a:t>
            </a:r>
          </a:p>
        </p:txBody>
      </p:sp>
      <p:sp>
        <p:nvSpPr>
          <p:cNvPr id="111" name="Rectangle 120">
            <a:extLst>
              <a:ext uri="{FF2B5EF4-FFF2-40B4-BE49-F238E27FC236}">
                <a16:creationId xmlns:a16="http://schemas.microsoft.com/office/drawing/2014/main" id="{450C0B2E-4856-5FBD-D1E6-D6FCF0AD7EFD}"/>
              </a:ext>
            </a:extLst>
          </p:cNvPr>
          <p:cNvSpPr/>
          <p:nvPr>
            <p:custDataLst>
              <p:tags r:id="rId20"/>
            </p:custDataLst>
          </p:nvPr>
        </p:nvSpPr>
        <p:spPr>
          <a:xfrm>
            <a:off x="9210107" y="3495542"/>
            <a:ext cx="2291897" cy="184666"/>
          </a:xfrm>
          <a:prstGeom prst="rect">
            <a:avLst/>
          </a:prstGeom>
          <a:solidFill>
            <a:srgbClr val="492ED6"/>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dirty="0">
                <a:solidFill>
                  <a:schemeClr val="bg1"/>
                </a:solidFill>
              </a:rPr>
              <a:t>EV/EBITDA 2024A peers</a:t>
            </a:r>
            <a:r>
              <a:rPr lang="it-IT" sz="1200" baseline="30000" dirty="0">
                <a:solidFill>
                  <a:schemeClr val="bg1"/>
                </a:solidFill>
              </a:rPr>
              <a:t>3</a:t>
            </a:r>
          </a:p>
        </p:txBody>
      </p:sp>
      <p:pic>
        <p:nvPicPr>
          <p:cNvPr id="112" name="Immagine 335">
            <a:extLst>
              <a:ext uri="{FF2B5EF4-FFF2-40B4-BE49-F238E27FC236}">
                <a16:creationId xmlns:a16="http://schemas.microsoft.com/office/drawing/2014/main" id="{CC795687-FAF3-60A9-EAF6-A7971BC469D7}"/>
              </a:ext>
            </a:extLst>
          </p:cNvPr>
          <p:cNvPicPr>
            <a:picLocks noChangeAspect="1"/>
          </p:cNvPicPr>
          <p:nvPr/>
        </p:nvPicPr>
        <p:blipFill rotWithShape="1">
          <a:blip r:embed="rId29">
            <a:clrChange>
              <a:clrFrom>
                <a:srgbClr val="FFFFFF"/>
              </a:clrFrom>
              <a:clrTo>
                <a:srgbClr val="FFFFFF">
                  <a:alpha val="0"/>
                </a:srgbClr>
              </a:clrTo>
            </a:clrChange>
          </a:blip>
          <a:srcRect l="16841" t="11820" r="20924" b="21958"/>
          <a:stretch/>
        </p:blipFill>
        <p:spPr>
          <a:xfrm>
            <a:off x="9680366" y="4399511"/>
            <a:ext cx="580175" cy="240077"/>
          </a:xfrm>
          <a:prstGeom prst="rect">
            <a:avLst/>
          </a:prstGeom>
        </p:spPr>
      </p:pic>
      <p:pic>
        <p:nvPicPr>
          <p:cNvPr id="113" name="Immagine 336">
            <a:extLst>
              <a:ext uri="{FF2B5EF4-FFF2-40B4-BE49-F238E27FC236}">
                <a16:creationId xmlns:a16="http://schemas.microsoft.com/office/drawing/2014/main" id="{BB0E1838-7EDE-7073-0188-FC9E746A3AC7}"/>
              </a:ext>
            </a:extLst>
          </p:cNvPr>
          <p:cNvPicPr>
            <a:picLocks noChangeAspect="1"/>
          </p:cNvPicPr>
          <p:nvPr/>
        </p:nvPicPr>
        <p:blipFill>
          <a:blip r:embed="rId30"/>
          <a:stretch>
            <a:fillRect/>
          </a:stretch>
        </p:blipFill>
        <p:spPr>
          <a:xfrm>
            <a:off x="9795252" y="4727418"/>
            <a:ext cx="350403" cy="192723"/>
          </a:xfrm>
          <a:prstGeom prst="rect">
            <a:avLst/>
          </a:prstGeom>
        </p:spPr>
      </p:pic>
      <p:pic>
        <p:nvPicPr>
          <p:cNvPr id="114" name="Immagine 415">
            <a:extLst>
              <a:ext uri="{FF2B5EF4-FFF2-40B4-BE49-F238E27FC236}">
                <a16:creationId xmlns:a16="http://schemas.microsoft.com/office/drawing/2014/main" id="{4F3FEFB0-44EC-7FB4-1DFA-162506B3205A}"/>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9583364" y="4996625"/>
            <a:ext cx="774178" cy="240712"/>
          </a:xfrm>
          <a:prstGeom prst="rect">
            <a:avLst/>
          </a:prstGeom>
        </p:spPr>
      </p:pic>
      <p:pic>
        <p:nvPicPr>
          <p:cNvPr id="115" name="Immagine 334">
            <a:extLst>
              <a:ext uri="{FF2B5EF4-FFF2-40B4-BE49-F238E27FC236}">
                <a16:creationId xmlns:a16="http://schemas.microsoft.com/office/drawing/2014/main" id="{88D95858-BCCC-EA75-C19A-7009C3C1F55E}"/>
              </a:ext>
            </a:extLst>
          </p:cNvPr>
          <p:cNvPicPr>
            <a:picLocks noChangeAspect="1"/>
          </p:cNvPicPr>
          <p:nvPr/>
        </p:nvPicPr>
        <p:blipFill>
          <a:blip r:embed="rId32"/>
          <a:stretch>
            <a:fillRect/>
          </a:stretch>
        </p:blipFill>
        <p:spPr>
          <a:xfrm>
            <a:off x="9620215" y="3805187"/>
            <a:ext cx="700477" cy="210144"/>
          </a:xfrm>
          <a:prstGeom prst="rect">
            <a:avLst/>
          </a:prstGeom>
        </p:spPr>
      </p:pic>
      <p:pic>
        <p:nvPicPr>
          <p:cNvPr id="116" name="Immagine 333">
            <a:extLst>
              <a:ext uri="{FF2B5EF4-FFF2-40B4-BE49-F238E27FC236}">
                <a16:creationId xmlns:a16="http://schemas.microsoft.com/office/drawing/2014/main" id="{8630ED05-0310-1ACA-D6E1-FEEA8992AE61}"/>
              </a:ext>
            </a:extLst>
          </p:cNvPr>
          <p:cNvPicPr>
            <a:picLocks noChangeAspect="1"/>
          </p:cNvPicPr>
          <p:nvPr/>
        </p:nvPicPr>
        <p:blipFill>
          <a:blip r:embed="rId33"/>
          <a:stretch>
            <a:fillRect/>
          </a:stretch>
        </p:blipFill>
        <p:spPr>
          <a:xfrm>
            <a:off x="9706794" y="4155533"/>
            <a:ext cx="527319" cy="118469"/>
          </a:xfrm>
          <a:prstGeom prst="rect">
            <a:avLst/>
          </a:prstGeom>
        </p:spPr>
      </p:pic>
      <p:sp>
        <p:nvSpPr>
          <p:cNvPr id="117" name="CasellaDiTesto 110">
            <a:extLst>
              <a:ext uri="{FF2B5EF4-FFF2-40B4-BE49-F238E27FC236}">
                <a16:creationId xmlns:a16="http://schemas.microsoft.com/office/drawing/2014/main" id="{74F5225B-789C-A998-4CD5-11D5B5CF8E1C}"/>
              </a:ext>
            </a:extLst>
          </p:cNvPr>
          <p:cNvSpPr txBox="1"/>
          <p:nvPr/>
        </p:nvSpPr>
        <p:spPr>
          <a:xfrm>
            <a:off x="10322208" y="4382250"/>
            <a:ext cx="838899" cy="276999"/>
          </a:xfrm>
          <a:prstGeom prst="rect">
            <a:avLst/>
          </a:prstGeom>
          <a:noFill/>
        </p:spPr>
        <p:txBody>
          <a:bodyPr wrap="square" rtlCol="0">
            <a:spAutoFit/>
          </a:bodyPr>
          <a:lstStyle/>
          <a:p>
            <a:pPr algn="ctr"/>
            <a:r>
              <a:rPr lang="it-IT" sz="1200">
                <a:latin typeface="+mn-lt"/>
              </a:rPr>
              <a:t>6,7x</a:t>
            </a:r>
          </a:p>
        </p:txBody>
      </p:sp>
      <p:sp>
        <p:nvSpPr>
          <p:cNvPr id="118" name="CasellaDiTesto 110">
            <a:extLst>
              <a:ext uri="{FF2B5EF4-FFF2-40B4-BE49-F238E27FC236}">
                <a16:creationId xmlns:a16="http://schemas.microsoft.com/office/drawing/2014/main" id="{70D053EE-048A-0B81-DE03-8D0125F448BC}"/>
              </a:ext>
            </a:extLst>
          </p:cNvPr>
          <p:cNvSpPr txBox="1"/>
          <p:nvPr/>
        </p:nvSpPr>
        <p:spPr>
          <a:xfrm>
            <a:off x="10322208" y="4069385"/>
            <a:ext cx="838899" cy="276999"/>
          </a:xfrm>
          <a:prstGeom prst="rect">
            <a:avLst/>
          </a:prstGeom>
          <a:noFill/>
        </p:spPr>
        <p:txBody>
          <a:bodyPr wrap="square" rtlCol="0">
            <a:spAutoFit/>
          </a:bodyPr>
          <a:lstStyle/>
          <a:p>
            <a:pPr algn="ctr"/>
            <a:r>
              <a:rPr lang="it-IT" sz="1200">
                <a:latin typeface="+mn-lt"/>
              </a:rPr>
              <a:t>6,5x</a:t>
            </a:r>
          </a:p>
        </p:txBody>
      </p:sp>
      <p:sp>
        <p:nvSpPr>
          <p:cNvPr id="119" name="CasellaDiTesto 110">
            <a:extLst>
              <a:ext uri="{FF2B5EF4-FFF2-40B4-BE49-F238E27FC236}">
                <a16:creationId xmlns:a16="http://schemas.microsoft.com/office/drawing/2014/main" id="{2C948AF7-2B76-A7D8-2435-E6CA4166354C}"/>
              </a:ext>
            </a:extLst>
          </p:cNvPr>
          <p:cNvSpPr txBox="1"/>
          <p:nvPr/>
        </p:nvSpPr>
        <p:spPr>
          <a:xfrm>
            <a:off x="10322208" y="3756520"/>
            <a:ext cx="838899" cy="276999"/>
          </a:xfrm>
          <a:prstGeom prst="rect">
            <a:avLst/>
          </a:prstGeom>
          <a:noFill/>
        </p:spPr>
        <p:txBody>
          <a:bodyPr wrap="square" rtlCol="0">
            <a:spAutoFit/>
          </a:bodyPr>
          <a:lstStyle/>
          <a:p>
            <a:pPr algn="ctr"/>
            <a:r>
              <a:rPr lang="it-IT" sz="1200">
                <a:latin typeface="+mn-lt"/>
              </a:rPr>
              <a:t>5,9x</a:t>
            </a:r>
          </a:p>
        </p:txBody>
      </p:sp>
      <p:sp>
        <p:nvSpPr>
          <p:cNvPr id="120" name="CasellaDiTesto 110">
            <a:extLst>
              <a:ext uri="{FF2B5EF4-FFF2-40B4-BE49-F238E27FC236}">
                <a16:creationId xmlns:a16="http://schemas.microsoft.com/office/drawing/2014/main" id="{001C189C-C938-7364-3BE5-BA3226E7A512}"/>
              </a:ext>
            </a:extLst>
          </p:cNvPr>
          <p:cNvSpPr txBox="1"/>
          <p:nvPr/>
        </p:nvSpPr>
        <p:spPr>
          <a:xfrm>
            <a:off x="10322208" y="4695115"/>
            <a:ext cx="838899" cy="276999"/>
          </a:xfrm>
          <a:prstGeom prst="rect">
            <a:avLst/>
          </a:prstGeom>
          <a:noFill/>
        </p:spPr>
        <p:txBody>
          <a:bodyPr wrap="square" rtlCol="0">
            <a:spAutoFit/>
          </a:bodyPr>
          <a:lstStyle/>
          <a:p>
            <a:pPr algn="ctr"/>
            <a:r>
              <a:rPr lang="it-IT" sz="1200">
                <a:latin typeface="+mn-lt"/>
              </a:rPr>
              <a:t>6,0x</a:t>
            </a:r>
          </a:p>
        </p:txBody>
      </p:sp>
      <p:sp>
        <p:nvSpPr>
          <p:cNvPr id="121" name="CasellaDiTesto 110">
            <a:extLst>
              <a:ext uri="{FF2B5EF4-FFF2-40B4-BE49-F238E27FC236}">
                <a16:creationId xmlns:a16="http://schemas.microsoft.com/office/drawing/2014/main" id="{A2BE1DC1-2870-99E5-2576-1BEB78FC69CA}"/>
              </a:ext>
            </a:extLst>
          </p:cNvPr>
          <p:cNvSpPr txBox="1"/>
          <p:nvPr/>
        </p:nvSpPr>
        <p:spPr>
          <a:xfrm>
            <a:off x="10322208" y="5007978"/>
            <a:ext cx="838899" cy="276999"/>
          </a:xfrm>
          <a:prstGeom prst="rect">
            <a:avLst/>
          </a:prstGeom>
          <a:noFill/>
        </p:spPr>
        <p:txBody>
          <a:bodyPr wrap="square" rtlCol="0">
            <a:spAutoFit/>
          </a:bodyPr>
          <a:lstStyle/>
          <a:p>
            <a:pPr algn="ctr"/>
            <a:r>
              <a:rPr lang="it-IT" sz="1200">
                <a:latin typeface="+mn-lt"/>
              </a:rPr>
              <a:t>9,6x</a:t>
            </a:r>
          </a:p>
        </p:txBody>
      </p:sp>
      <p:sp>
        <p:nvSpPr>
          <p:cNvPr id="122" name="CasellaDiTesto 110">
            <a:extLst>
              <a:ext uri="{FF2B5EF4-FFF2-40B4-BE49-F238E27FC236}">
                <a16:creationId xmlns:a16="http://schemas.microsoft.com/office/drawing/2014/main" id="{3D49C825-C2D8-121B-65B9-FB94953572B9}"/>
              </a:ext>
            </a:extLst>
          </p:cNvPr>
          <p:cNvSpPr txBox="1"/>
          <p:nvPr/>
        </p:nvSpPr>
        <p:spPr>
          <a:xfrm>
            <a:off x="10322208" y="5353936"/>
            <a:ext cx="838899" cy="276999"/>
          </a:xfrm>
          <a:prstGeom prst="rect">
            <a:avLst/>
          </a:prstGeom>
          <a:noFill/>
        </p:spPr>
        <p:txBody>
          <a:bodyPr wrap="square" rtlCol="0">
            <a:spAutoFit/>
          </a:bodyPr>
          <a:lstStyle/>
          <a:p>
            <a:pPr algn="ctr"/>
            <a:r>
              <a:rPr lang="it-IT" sz="1200" b="1">
                <a:latin typeface="+mn-lt"/>
              </a:rPr>
              <a:t>6,5x</a:t>
            </a:r>
          </a:p>
        </p:txBody>
      </p:sp>
      <p:sp>
        <p:nvSpPr>
          <p:cNvPr id="123" name="CasellaDiTesto 110">
            <a:extLst>
              <a:ext uri="{FF2B5EF4-FFF2-40B4-BE49-F238E27FC236}">
                <a16:creationId xmlns:a16="http://schemas.microsoft.com/office/drawing/2014/main" id="{EBEEDA38-B9F3-6D85-F790-3190A6A2B917}"/>
              </a:ext>
            </a:extLst>
          </p:cNvPr>
          <p:cNvSpPr txBox="1"/>
          <p:nvPr/>
        </p:nvSpPr>
        <p:spPr>
          <a:xfrm>
            <a:off x="9551004" y="5353936"/>
            <a:ext cx="838899" cy="276999"/>
          </a:xfrm>
          <a:prstGeom prst="rect">
            <a:avLst/>
          </a:prstGeom>
          <a:noFill/>
        </p:spPr>
        <p:txBody>
          <a:bodyPr wrap="square" rtlCol="0">
            <a:spAutoFit/>
          </a:bodyPr>
          <a:lstStyle/>
          <a:p>
            <a:pPr algn="ctr"/>
            <a:r>
              <a:rPr lang="it-IT" sz="1200" b="1" dirty="0">
                <a:latin typeface="+mn-lt"/>
              </a:rPr>
              <a:t>Mediana</a:t>
            </a:r>
          </a:p>
        </p:txBody>
      </p:sp>
      <p:cxnSp>
        <p:nvCxnSpPr>
          <p:cNvPr id="124" name="Straight Connector 215">
            <a:extLst>
              <a:ext uri="{FF2B5EF4-FFF2-40B4-BE49-F238E27FC236}">
                <a16:creationId xmlns:a16="http://schemas.microsoft.com/office/drawing/2014/main" id="{89091908-176F-9980-2BBE-0F6A4395C4F5}"/>
              </a:ext>
            </a:extLst>
          </p:cNvPr>
          <p:cNvCxnSpPr>
            <a:cxnSpLocks/>
          </p:cNvCxnSpPr>
          <p:nvPr/>
        </p:nvCxnSpPr>
        <p:spPr bwMode="auto">
          <a:xfrm>
            <a:off x="9462210" y="5336358"/>
            <a:ext cx="1787690" cy="0"/>
          </a:xfrm>
          <a:prstGeom prst="line">
            <a:avLst/>
          </a:prstGeom>
          <a:solidFill>
            <a:srgbClr val="5183B9"/>
          </a:solidFill>
          <a:ln w="6350" cap="flat" cmpd="sng" algn="ctr">
            <a:solidFill>
              <a:schemeClr val="accent1"/>
            </a:solidFill>
            <a:prstDash val="solid"/>
            <a:round/>
            <a:headEnd type="none" w="med" len="med"/>
            <a:tailEnd type="none" w="med" len="med"/>
          </a:ln>
          <a:effectLst/>
        </p:spPr>
      </p:cxnSp>
      <p:sp>
        <p:nvSpPr>
          <p:cNvPr id="125" name="Rettangolo 124">
            <a:extLst>
              <a:ext uri="{FF2B5EF4-FFF2-40B4-BE49-F238E27FC236}">
                <a16:creationId xmlns:a16="http://schemas.microsoft.com/office/drawing/2014/main" id="{18F527DE-B231-FB20-18D9-A1403400E3B7}"/>
              </a:ext>
            </a:extLst>
          </p:cNvPr>
          <p:cNvSpPr/>
          <p:nvPr/>
        </p:nvSpPr>
        <p:spPr>
          <a:xfrm rot="10800000">
            <a:off x="2026123" y="6314841"/>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912318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EEC9-158F-CA80-0A92-196F5B8E8538}"/>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3DECCBAB-0E2C-530D-2ED3-CE1CC7A3A02C}"/>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DB44859A-3AF6-543B-B454-6BFF5DB02670}"/>
              </a:ext>
            </a:extLst>
          </p:cNvPr>
          <p:cNvPicPr>
            <a:picLocks noChangeAspect="1"/>
          </p:cNvPicPr>
          <p:nvPr/>
        </p:nvPicPr>
        <p:blipFill>
          <a:blip r:embed="rId55"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CB410E3E-C900-23B1-337C-A77048E57070}"/>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C33ABA56-987B-98E1-78A0-22B9D260BD6E}"/>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7BFA85E5-5C22-817A-D1CF-DB70612DE5FD}"/>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F5D56AFF-AD16-4516-0ED3-AE9D523ACAFD}"/>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14</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0A6FA5AF-5F65-461A-07EA-3D35364CF133}"/>
              </a:ext>
            </a:extLst>
          </p:cNvPr>
          <p:cNvSpPr txBox="1">
            <a:spLocks/>
          </p:cNvSpPr>
          <p:nvPr/>
        </p:nvSpPr>
        <p:spPr>
          <a:xfrm>
            <a:off x="576001" y="396929"/>
            <a:ext cx="8729364" cy="403828"/>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3200" b="1" dirty="0">
                <a:gradFill>
                  <a:gsLst>
                    <a:gs pos="50000">
                      <a:srgbClr val="482DD5">
                        <a:lumMod val="99785"/>
                      </a:srgbClr>
                    </a:gs>
                    <a:gs pos="100000">
                      <a:srgbClr val="0AD289"/>
                    </a:gs>
                  </a:gsLst>
                  <a:lin ang="19200000" scaled="0"/>
                </a:gradFill>
                <a:latin typeface="+mn-lt"/>
              </a:rPr>
              <a:t>Performance storiche e previsionali del Gruppo </a:t>
            </a:r>
          </a:p>
        </p:txBody>
      </p:sp>
      <p:graphicFrame>
        <p:nvGraphicFramePr>
          <p:cNvPr id="3" name="Chart 3">
            <a:extLst>
              <a:ext uri="{FF2B5EF4-FFF2-40B4-BE49-F238E27FC236}">
                <a16:creationId xmlns:a16="http://schemas.microsoft.com/office/drawing/2014/main" id="{030A5370-64A2-1005-E2F1-B1071165585D}"/>
              </a:ext>
            </a:extLst>
          </p:cNvPr>
          <p:cNvGraphicFramePr/>
          <p:nvPr>
            <p:custDataLst>
              <p:tags r:id="rId1"/>
            </p:custDataLst>
            <p:extLst>
              <p:ext uri="{D42A27DB-BD31-4B8C-83A1-F6EECF244321}">
                <p14:modId xmlns:p14="http://schemas.microsoft.com/office/powerpoint/2010/main" val="2933242834"/>
              </p:ext>
            </p:extLst>
          </p:nvPr>
        </p:nvGraphicFramePr>
        <p:xfrm>
          <a:off x="571500" y="3907120"/>
          <a:ext cx="10071100" cy="2168525"/>
        </p:xfrm>
        <a:graphic>
          <a:graphicData uri="http://schemas.openxmlformats.org/drawingml/2006/chart">
            <c:chart xmlns:c="http://schemas.openxmlformats.org/drawingml/2006/chart" xmlns:r="http://schemas.openxmlformats.org/officeDocument/2006/relationships" r:id="rId60"/>
          </a:graphicData>
        </a:graphic>
      </p:graphicFrame>
      <p:sp>
        <p:nvSpPr>
          <p:cNvPr id="4" name="Holder 3">
            <a:extLst>
              <a:ext uri="{FF2B5EF4-FFF2-40B4-BE49-F238E27FC236}">
                <a16:creationId xmlns:a16="http://schemas.microsoft.com/office/drawing/2014/main" id="{5B526EA9-D1CD-E384-25E7-3BE3FED95C32}"/>
              </a:ext>
            </a:extLst>
          </p:cNvPr>
          <p:cNvSpPr>
            <a:spLocks noGrp="1"/>
          </p:cNvSpPr>
          <p:nvPr>
            <p:custDataLst>
              <p:tags r:id="rId2"/>
            </p:custDataLst>
          </p:nvPr>
        </p:nvSpPr>
        <p:spPr bwMode="auto">
          <a:xfrm>
            <a:off x="915988" y="5859745"/>
            <a:ext cx="465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E7FF87E2-6506-4A1F-B496-9FDE5D2ECBAE}" type="datetime'''''2''0''''''2''''''''''0''''''''''''''''''''''A'''''''''''''">
              <a:rPr lang="it-IT" altLang="en-US" sz="1200" b="1" kern="1200" smtClean="0">
                <a:solidFill>
                  <a:schemeClr val="tx1"/>
                </a:solidFill>
                <a:sym typeface="Trebuchet MS" panose="020B0603020202020204" pitchFamily="34" charset="0"/>
              </a:rPr>
              <a:pPr algn="ctr" rtl="0">
                <a:spcBef>
                  <a:spcPct val="0"/>
                </a:spcBef>
                <a:spcAft>
                  <a:spcPct val="0"/>
                </a:spcAft>
              </a:pPr>
              <a:t>2020A</a:t>
            </a:fld>
            <a:endParaRPr lang="it-IT" sz="1200" b="1" kern="1200">
              <a:solidFill>
                <a:schemeClr val="tx1"/>
              </a:solidFill>
              <a:sym typeface="Trebuchet MS" panose="020B0603020202020204" pitchFamily="34" charset="0"/>
            </a:endParaRPr>
          </a:p>
        </p:txBody>
      </p:sp>
      <p:sp>
        <p:nvSpPr>
          <p:cNvPr id="6" name="Holder 3">
            <a:extLst>
              <a:ext uri="{FF2B5EF4-FFF2-40B4-BE49-F238E27FC236}">
                <a16:creationId xmlns:a16="http://schemas.microsoft.com/office/drawing/2014/main" id="{CCBAD0A6-DF98-5F83-7CAD-B0E5C91CF5A8}"/>
              </a:ext>
            </a:extLst>
          </p:cNvPr>
          <p:cNvSpPr>
            <a:spLocks noGrp="1"/>
          </p:cNvSpPr>
          <p:nvPr>
            <p:custDataLst>
              <p:tags r:id="rId3"/>
            </p:custDataLst>
          </p:nvPr>
        </p:nvSpPr>
        <p:spPr bwMode="auto">
          <a:xfrm>
            <a:off x="1906588" y="5859745"/>
            <a:ext cx="465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14CAB298-286E-4CEA-B505-D408D236B714}" type="datetime'''''202''''1''''''''''''''''''A'''''''''''''''''''''''">
              <a:rPr lang="it-IT" altLang="en-US" sz="1200" b="1" kern="1200" smtClean="0">
                <a:solidFill>
                  <a:schemeClr val="tx1"/>
                </a:solidFill>
                <a:sym typeface="Trebuchet MS" panose="020B0603020202020204" pitchFamily="34" charset="0"/>
              </a:rPr>
              <a:pPr algn="ctr" rtl="0">
                <a:spcBef>
                  <a:spcPct val="0"/>
                </a:spcBef>
                <a:spcAft>
                  <a:spcPct val="0"/>
                </a:spcAft>
              </a:pPr>
              <a:t>2021A</a:t>
            </a:fld>
            <a:endParaRPr lang="it-IT" sz="1200" b="1" kern="1200">
              <a:solidFill>
                <a:schemeClr val="tx1"/>
              </a:solidFill>
              <a:sym typeface="Trebuchet MS" panose="020B0603020202020204" pitchFamily="34" charset="0"/>
            </a:endParaRPr>
          </a:p>
        </p:txBody>
      </p:sp>
      <p:sp>
        <p:nvSpPr>
          <p:cNvPr id="7" name="Holder 3">
            <a:extLst>
              <a:ext uri="{FF2B5EF4-FFF2-40B4-BE49-F238E27FC236}">
                <a16:creationId xmlns:a16="http://schemas.microsoft.com/office/drawing/2014/main" id="{6DE947FF-0C51-9662-1054-C03492B8D22B}"/>
              </a:ext>
            </a:extLst>
          </p:cNvPr>
          <p:cNvSpPr>
            <a:spLocks noGrp="1"/>
          </p:cNvSpPr>
          <p:nvPr>
            <p:custDataLst>
              <p:tags r:id="rId4"/>
            </p:custDataLst>
          </p:nvPr>
        </p:nvSpPr>
        <p:spPr bwMode="auto">
          <a:xfrm>
            <a:off x="2897188" y="5859745"/>
            <a:ext cx="465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DE3170A5-F1D1-4856-810F-7765F3580B6D}" type="datetime'''''''''''''2''''0''''''''''2''''''''''''''''''''''''''2A'''">
              <a:rPr lang="it-IT" altLang="en-US" sz="1200" b="1" kern="1200" smtClean="0">
                <a:solidFill>
                  <a:schemeClr val="tx1"/>
                </a:solidFill>
                <a:sym typeface="Trebuchet MS" panose="020B0603020202020204" pitchFamily="34" charset="0"/>
              </a:rPr>
              <a:pPr algn="ctr" rtl="0">
                <a:spcBef>
                  <a:spcPct val="0"/>
                </a:spcBef>
                <a:spcAft>
                  <a:spcPct val="0"/>
                </a:spcAft>
              </a:pPr>
              <a:t>2022A</a:t>
            </a:fld>
            <a:endParaRPr lang="it-IT" sz="1200" b="1" kern="1200">
              <a:solidFill>
                <a:schemeClr val="tx1"/>
              </a:solidFill>
              <a:sym typeface="Trebuchet MS" panose="020B0603020202020204" pitchFamily="34" charset="0"/>
            </a:endParaRPr>
          </a:p>
        </p:txBody>
      </p:sp>
      <p:sp>
        <p:nvSpPr>
          <p:cNvPr id="8" name="Holder 3">
            <a:extLst>
              <a:ext uri="{FF2B5EF4-FFF2-40B4-BE49-F238E27FC236}">
                <a16:creationId xmlns:a16="http://schemas.microsoft.com/office/drawing/2014/main" id="{5E084604-5BA7-F70D-0D22-F539C52B8AFD}"/>
              </a:ext>
            </a:extLst>
          </p:cNvPr>
          <p:cNvSpPr>
            <a:spLocks noGrp="1"/>
          </p:cNvSpPr>
          <p:nvPr>
            <p:custDataLst>
              <p:tags r:id="rId5"/>
            </p:custDataLst>
          </p:nvPr>
        </p:nvSpPr>
        <p:spPr bwMode="auto">
          <a:xfrm>
            <a:off x="3887788" y="5859745"/>
            <a:ext cx="465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541C5110-7109-4514-897A-C3645C97B317}" type="datetime'2''''''''0''''''''''''2''''''''3''''''''''A'''''''''''''''''">
              <a:rPr lang="it-IT" altLang="en-US" sz="1200" b="1" kern="1200" smtClean="0">
                <a:solidFill>
                  <a:schemeClr val="tx1"/>
                </a:solidFill>
                <a:sym typeface="Trebuchet MS" panose="020B0603020202020204" pitchFamily="34" charset="0"/>
              </a:rPr>
              <a:pPr algn="ctr" rtl="0">
                <a:spcBef>
                  <a:spcPct val="0"/>
                </a:spcBef>
                <a:spcAft>
                  <a:spcPct val="0"/>
                </a:spcAft>
              </a:pPr>
              <a:t>2023A</a:t>
            </a:fld>
            <a:endParaRPr lang="it-IT" sz="1200" b="1" kern="1200">
              <a:solidFill>
                <a:schemeClr val="tx1"/>
              </a:solidFill>
              <a:sym typeface="Trebuchet MS" panose="020B0603020202020204" pitchFamily="34" charset="0"/>
            </a:endParaRPr>
          </a:p>
        </p:txBody>
      </p:sp>
      <p:sp>
        <p:nvSpPr>
          <p:cNvPr id="9" name="Holder 3">
            <a:extLst>
              <a:ext uri="{FF2B5EF4-FFF2-40B4-BE49-F238E27FC236}">
                <a16:creationId xmlns:a16="http://schemas.microsoft.com/office/drawing/2014/main" id="{90F55CE9-5A46-5B8D-1AD9-816747B36F38}"/>
              </a:ext>
            </a:extLst>
          </p:cNvPr>
          <p:cNvSpPr>
            <a:spLocks noGrp="1"/>
          </p:cNvSpPr>
          <p:nvPr>
            <p:custDataLst>
              <p:tags r:id="rId6"/>
            </p:custDataLst>
          </p:nvPr>
        </p:nvSpPr>
        <p:spPr bwMode="auto">
          <a:xfrm>
            <a:off x="4878388" y="5859745"/>
            <a:ext cx="465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02917ACA-6444-417D-B974-B21F453533AF}" type="datetime'''''20''''''''24''''A'''''''''''''''''''''''''''''''''''''''">
              <a:rPr lang="it-IT" altLang="en-US" sz="1200" b="1" kern="1200" smtClean="0">
                <a:solidFill>
                  <a:schemeClr val="tx1"/>
                </a:solidFill>
              </a:rPr>
              <a:pPr algn="ctr" rtl="0">
                <a:spcBef>
                  <a:spcPct val="0"/>
                </a:spcBef>
                <a:spcAft>
                  <a:spcPct val="0"/>
                </a:spcAft>
              </a:pPr>
              <a:t>2024A</a:t>
            </a:fld>
            <a:endParaRPr lang="it-IT" sz="1200" b="1" kern="1200">
              <a:solidFill>
                <a:schemeClr val="tx1"/>
              </a:solidFill>
              <a:sym typeface="Trebuchet MS" panose="020B0603020202020204" pitchFamily="34" charset="0"/>
            </a:endParaRPr>
          </a:p>
        </p:txBody>
      </p:sp>
      <p:sp>
        <p:nvSpPr>
          <p:cNvPr id="10" name="Holder 3">
            <a:extLst>
              <a:ext uri="{FF2B5EF4-FFF2-40B4-BE49-F238E27FC236}">
                <a16:creationId xmlns:a16="http://schemas.microsoft.com/office/drawing/2014/main" id="{E7370F8B-467D-47BF-58B6-06CE6FCB63CB}"/>
              </a:ext>
            </a:extLst>
          </p:cNvPr>
          <p:cNvSpPr>
            <a:spLocks noGrp="1"/>
          </p:cNvSpPr>
          <p:nvPr>
            <p:custDataLst>
              <p:tags r:id="rId7"/>
            </p:custDataLst>
          </p:nvPr>
        </p:nvSpPr>
        <p:spPr bwMode="auto">
          <a:xfrm>
            <a:off x="5873750" y="5859745"/>
            <a:ext cx="455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547B2216-3651-4DC7-9C4B-5922CEB0BFE7}" type="datetime'''''''''''''''''''''''''202''''''''''5''''E'''''''''''''''">
              <a:rPr lang="it-IT" altLang="en-US" sz="1200" b="1" kern="1200" smtClean="0">
                <a:solidFill>
                  <a:schemeClr val="tx1"/>
                </a:solidFill>
                <a:sym typeface="Trebuchet MS" panose="020B0603020202020204" pitchFamily="34" charset="0"/>
              </a:rPr>
              <a:pPr algn="ctr" rtl="0">
                <a:spcBef>
                  <a:spcPct val="0"/>
                </a:spcBef>
                <a:spcAft>
                  <a:spcPct val="0"/>
                </a:spcAft>
              </a:pPr>
              <a:t>2025E</a:t>
            </a:fld>
            <a:endParaRPr lang="it-IT" sz="1200" b="1" kern="1200">
              <a:solidFill>
                <a:schemeClr val="tx1"/>
              </a:solidFill>
              <a:sym typeface="Trebuchet MS" panose="020B0603020202020204" pitchFamily="34" charset="0"/>
            </a:endParaRPr>
          </a:p>
        </p:txBody>
      </p:sp>
      <p:sp>
        <p:nvSpPr>
          <p:cNvPr id="11" name="Holder 3">
            <a:extLst>
              <a:ext uri="{FF2B5EF4-FFF2-40B4-BE49-F238E27FC236}">
                <a16:creationId xmlns:a16="http://schemas.microsoft.com/office/drawing/2014/main" id="{BEAA6AAB-3582-1225-3B4D-80A7E7EB4E25}"/>
              </a:ext>
            </a:extLst>
          </p:cNvPr>
          <p:cNvSpPr>
            <a:spLocks noGrp="1"/>
          </p:cNvSpPr>
          <p:nvPr>
            <p:custDataLst>
              <p:tags r:id="rId8"/>
            </p:custDataLst>
          </p:nvPr>
        </p:nvSpPr>
        <p:spPr bwMode="auto">
          <a:xfrm>
            <a:off x="6864350" y="5859745"/>
            <a:ext cx="455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123C0445-235D-4E74-92CE-83037ABBDFB5}" type="datetime'2''''''''''''''''''''''''''''''''0''''''''''''''''''2''6''E'">
              <a:rPr lang="it-IT" altLang="en-US" sz="1200" b="1" kern="1200" smtClean="0">
                <a:solidFill>
                  <a:schemeClr val="tx1"/>
                </a:solidFill>
                <a:sym typeface="Trebuchet MS" panose="020B0603020202020204" pitchFamily="34" charset="0"/>
              </a:rPr>
              <a:pPr algn="ctr" rtl="0">
                <a:spcBef>
                  <a:spcPct val="0"/>
                </a:spcBef>
                <a:spcAft>
                  <a:spcPct val="0"/>
                </a:spcAft>
              </a:pPr>
              <a:t>2026E</a:t>
            </a:fld>
            <a:endParaRPr lang="it-IT" sz="1200" b="1" kern="1200">
              <a:solidFill>
                <a:schemeClr val="tx1"/>
              </a:solidFill>
              <a:sym typeface="Trebuchet MS" panose="020B0603020202020204" pitchFamily="34" charset="0"/>
            </a:endParaRPr>
          </a:p>
        </p:txBody>
      </p:sp>
      <p:sp>
        <p:nvSpPr>
          <p:cNvPr id="14" name="Holder 3">
            <a:extLst>
              <a:ext uri="{FF2B5EF4-FFF2-40B4-BE49-F238E27FC236}">
                <a16:creationId xmlns:a16="http://schemas.microsoft.com/office/drawing/2014/main" id="{13AA6902-2C12-8CFA-B8D3-E6C1D88146D4}"/>
              </a:ext>
            </a:extLst>
          </p:cNvPr>
          <p:cNvSpPr>
            <a:spLocks noGrp="1"/>
          </p:cNvSpPr>
          <p:nvPr>
            <p:custDataLst>
              <p:tags r:id="rId9"/>
            </p:custDataLst>
          </p:nvPr>
        </p:nvSpPr>
        <p:spPr bwMode="auto">
          <a:xfrm>
            <a:off x="7854950" y="5859745"/>
            <a:ext cx="455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D0F394DD-4B51-409A-BBBB-3522D4995471}" type="datetime'''2''''02''''''''7''''''''''''''''''''''E'''''''''''''''">
              <a:rPr lang="it-IT" altLang="en-US" sz="1200" b="1" kern="1200" smtClean="0">
                <a:solidFill>
                  <a:schemeClr val="tx1"/>
                </a:solidFill>
                <a:sym typeface="Trebuchet MS" panose="020B0603020202020204" pitchFamily="34" charset="0"/>
              </a:rPr>
              <a:pPr algn="ctr" rtl="0">
                <a:spcBef>
                  <a:spcPct val="0"/>
                </a:spcBef>
                <a:spcAft>
                  <a:spcPct val="0"/>
                </a:spcAft>
              </a:pPr>
              <a:t>2027E</a:t>
            </a:fld>
            <a:endParaRPr lang="it-IT" sz="1200" b="1" kern="1200">
              <a:solidFill>
                <a:schemeClr val="tx1"/>
              </a:solidFill>
              <a:sym typeface="Trebuchet MS" panose="020B0603020202020204" pitchFamily="34" charset="0"/>
            </a:endParaRPr>
          </a:p>
        </p:txBody>
      </p:sp>
      <p:sp>
        <p:nvSpPr>
          <p:cNvPr id="18" name="Holder 3">
            <a:extLst>
              <a:ext uri="{FF2B5EF4-FFF2-40B4-BE49-F238E27FC236}">
                <a16:creationId xmlns:a16="http://schemas.microsoft.com/office/drawing/2014/main" id="{803C18A7-8A50-6E3D-744C-E34D8B41DED0}"/>
              </a:ext>
            </a:extLst>
          </p:cNvPr>
          <p:cNvSpPr>
            <a:spLocks noGrp="1"/>
          </p:cNvSpPr>
          <p:nvPr>
            <p:custDataLst>
              <p:tags r:id="rId10"/>
            </p:custDataLst>
          </p:nvPr>
        </p:nvSpPr>
        <p:spPr bwMode="auto">
          <a:xfrm>
            <a:off x="8845550" y="5859745"/>
            <a:ext cx="455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9B438AC2-22FB-49D3-8AAD-63642BD04554}" type="datetime'2''''''''0''''2''''''8''''''''''''''''''''''''''''''E'">
              <a:rPr lang="it-IT" altLang="en-US" sz="1200" b="1" kern="1200" smtClean="0">
                <a:solidFill>
                  <a:schemeClr val="tx1"/>
                </a:solidFill>
                <a:sym typeface="Trebuchet MS" panose="020B0603020202020204" pitchFamily="34" charset="0"/>
              </a:rPr>
              <a:pPr algn="ctr" rtl="0">
                <a:spcBef>
                  <a:spcPct val="0"/>
                </a:spcBef>
                <a:spcAft>
                  <a:spcPct val="0"/>
                </a:spcAft>
              </a:pPr>
              <a:t>2028E</a:t>
            </a:fld>
            <a:endParaRPr lang="it-IT" sz="1200" b="1" kern="1200">
              <a:solidFill>
                <a:schemeClr val="tx1"/>
              </a:solidFill>
              <a:sym typeface="Trebuchet MS" panose="020B0603020202020204" pitchFamily="34" charset="0"/>
            </a:endParaRPr>
          </a:p>
        </p:txBody>
      </p:sp>
      <p:sp>
        <p:nvSpPr>
          <p:cNvPr id="19" name="Holder 3">
            <a:extLst>
              <a:ext uri="{FF2B5EF4-FFF2-40B4-BE49-F238E27FC236}">
                <a16:creationId xmlns:a16="http://schemas.microsoft.com/office/drawing/2014/main" id="{6F762B8E-52D4-777B-01DB-D1BEA8EF21AB}"/>
              </a:ext>
            </a:extLst>
          </p:cNvPr>
          <p:cNvSpPr>
            <a:spLocks noGrp="1"/>
          </p:cNvSpPr>
          <p:nvPr>
            <p:custDataLst>
              <p:tags r:id="rId11"/>
            </p:custDataLst>
          </p:nvPr>
        </p:nvSpPr>
        <p:spPr bwMode="auto">
          <a:xfrm>
            <a:off x="9836150" y="5859745"/>
            <a:ext cx="455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12B04994-056F-48AD-9CF0-9F1B1D88EB61}" type="datetime'''''2''''''''''''''''''''02''''''''''''''''9E'''''''''''''''">
              <a:rPr lang="it-IT" altLang="en-US" sz="1200" b="1" kern="1200" smtClean="0">
                <a:solidFill>
                  <a:schemeClr val="tx1"/>
                </a:solidFill>
                <a:sym typeface="Trebuchet MS" panose="020B0603020202020204" pitchFamily="34" charset="0"/>
              </a:rPr>
              <a:pPr algn="ctr" rtl="0">
                <a:spcBef>
                  <a:spcPct val="0"/>
                </a:spcBef>
                <a:spcAft>
                  <a:spcPct val="0"/>
                </a:spcAft>
              </a:pPr>
              <a:t>2029E</a:t>
            </a:fld>
            <a:endParaRPr lang="it-IT" sz="1200" b="1" kern="1200">
              <a:solidFill>
                <a:schemeClr val="tx1"/>
              </a:solidFill>
              <a:sym typeface="Trebuchet MS" panose="020B0603020202020204" pitchFamily="34" charset="0"/>
            </a:endParaRPr>
          </a:p>
        </p:txBody>
      </p:sp>
      <p:sp>
        <p:nvSpPr>
          <p:cNvPr id="20" name="Holder 3">
            <a:extLst>
              <a:ext uri="{FF2B5EF4-FFF2-40B4-BE49-F238E27FC236}">
                <a16:creationId xmlns:a16="http://schemas.microsoft.com/office/drawing/2014/main" id="{A9EC4C98-44AB-18D8-BC45-D9525D7FD92F}"/>
              </a:ext>
            </a:extLst>
          </p:cNvPr>
          <p:cNvSpPr>
            <a:spLocks noGrp="1"/>
          </p:cNvSpPr>
          <p:nvPr>
            <p:custDataLst>
              <p:tags r:id="rId12"/>
            </p:custDataLst>
          </p:nvPr>
        </p:nvSpPr>
        <p:spPr bwMode="gray">
          <a:xfrm>
            <a:off x="3963988" y="5054882"/>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1E30B624-9883-4892-B5B1-9E187D0D0205}" type="datetime'''''''''''''1''''''''''9''3'''''''''''">
              <a:rPr lang="it-IT" altLang="en-US" sz="1200" b="1" kern="1200" smtClean="0">
                <a:solidFill>
                  <a:schemeClr val="tx1"/>
                </a:solidFill>
                <a:effectLst/>
                <a:sym typeface="Trebuchet MS" panose="020B0603020202020204" pitchFamily="34" charset="0"/>
              </a:rPr>
              <a:pPr algn="ctr" rtl="0">
                <a:lnSpc>
                  <a:spcPct val="90000"/>
                </a:lnSpc>
                <a:spcBef>
                  <a:spcPct val="0"/>
                </a:spcBef>
                <a:spcAft>
                  <a:spcPct val="0"/>
                </a:spcAft>
              </a:pPr>
              <a:t>193</a:t>
            </a:fld>
            <a:endParaRPr lang="it-IT" sz="1200" b="1" kern="1200">
              <a:solidFill>
                <a:schemeClr val="tx1"/>
              </a:solidFill>
              <a:sym typeface="Trebuchet MS" panose="020B0603020202020204" pitchFamily="34" charset="0"/>
            </a:endParaRPr>
          </a:p>
        </p:txBody>
      </p:sp>
      <p:sp>
        <p:nvSpPr>
          <p:cNvPr id="21" name="Holder 3">
            <a:extLst>
              <a:ext uri="{FF2B5EF4-FFF2-40B4-BE49-F238E27FC236}">
                <a16:creationId xmlns:a16="http://schemas.microsoft.com/office/drawing/2014/main" id="{7A090AD5-AFC4-E577-8290-93A73159C457}"/>
              </a:ext>
            </a:extLst>
          </p:cNvPr>
          <p:cNvSpPr>
            <a:spLocks noGrp="1"/>
          </p:cNvSpPr>
          <p:nvPr>
            <p:custDataLst>
              <p:tags r:id="rId13"/>
            </p:custDataLst>
          </p:nvPr>
        </p:nvSpPr>
        <p:spPr bwMode="gray">
          <a:xfrm>
            <a:off x="4954588" y="4684995"/>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8C99006E-3233-4CCA-B43E-95311D53D934}" type="datetime'''''''''''''3''''''''''3''''''''4'''''''''''''''''">
              <a:rPr lang="it-IT" altLang="en-US" sz="1200" b="1" kern="1200" smtClean="0">
                <a:solidFill>
                  <a:schemeClr val="tx1"/>
                </a:solidFill>
                <a:sym typeface="Trebuchet MS" panose="020B0603020202020204" pitchFamily="34" charset="0"/>
              </a:rPr>
              <a:pPr algn="ctr" rtl="0">
                <a:lnSpc>
                  <a:spcPct val="90000"/>
                </a:lnSpc>
                <a:spcBef>
                  <a:spcPct val="0"/>
                </a:spcBef>
                <a:spcAft>
                  <a:spcPct val="0"/>
                </a:spcAft>
              </a:pPr>
              <a:t>334</a:t>
            </a:fld>
            <a:endParaRPr lang="it-IT" sz="1200" b="1" kern="1200">
              <a:solidFill>
                <a:schemeClr val="tx1"/>
              </a:solidFill>
              <a:sym typeface="Trebuchet MS" panose="020B0603020202020204" pitchFamily="34" charset="0"/>
            </a:endParaRPr>
          </a:p>
        </p:txBody>
      </p:sp>
      <p:sp>
        <p:nvSpPr>
          <p:cNvPr id="24" name="Holder 3">
            <a:extLst>
              <a:ext uri="{FF2B5EF4-FFF2-40B4-BE49-F238E27FC236}">
                <a16:creationId xmlns:a16="http://schemas.microsoft.com/office/drawing/2014/main" id="{04E4A0D3-FF68-1216-1DD5-F9C870842D3C}"/>
              </a:ext>
            </a:extLst>
          </p:cNvPr>
          <p:cNvSpPr>
            <a:spLocks noGrp="1"/>
          </p:cNvSpPr>
          <p:nvPr>
            <p:custDataLst>
              <p:tags r:id="rId14"/>
            </p:custDataLst>
          </p:nvPr>
        </p:nvSpPr>
        <p:spPr bwMode="gray">
          <a:xfrm>
            <a:off x="5945188" y="4256370"/>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50D60A13-A9F5-4DB2-80E9-D8A7F95B2238}" type="datetime'''''''''''''''''''''''''4''''''''''''''9''''6'''''''''''''''">
              <a:rPr lang="it-IT" altLang="en-US" sz="1200" b="1" kern="1200" smtClean="0">
                <a:solidFill>
                  <a:schemeClr val="tx1"/>
                </a:solidFill>
              </a:rPr>
              <a:pPr algn="ctr" rtl="0">
                <a:lnSpc>
                  <a:spcPct val="90000"/>
                </a:lnSpc>
                <a:spcBef>
                  <a:spcPct val="0"/>
                </a:spcBef>
                <a:spcAft>
                  <a:spcPct val="0"/>
                </a:spcAft>
              </a:pPr>
              <a:t>496</a:t>
            </a:fld>
            <a:endParaRPr lang="it-IT" sz="1200" b="1" kern="1200">
              <a:solidFill>
                <a:schemeClr val="tx1"/>
              </a:solidFill>
              <a:sym typeface="Trebuchet MS" panose="020B0603020202020204" pitchFamily="34" charset="0"/>
            </a:endParaRPr>
          </a:p>
        </p:txBody>
      </p:sp>
      <p:sp>
        <p:nvSpPr>
          <p:cNvPr id="25" name="Holder 3">
            <a:extLst>
              <a:ext uri="{FF2B5EF4-FFF2-40B4-BE49-F238E27FC236}">
                <a16:creationId xmlns:a16="http://schemas.microsoft.com/office/drawing/2014/main" id="{2178C2BB-5998-FD9C-0DB0-4C65192192D8}"/>
              </a:ext>
            </a:extLst>
          </p:cNvPr>
          <p:cNvSpPr>
            <a:spLocks noGrp="1"/>
          </p:cNvSpPr>
          <p:nvPr>
            <p:custDataLst>
              <p:tags r:id="rId15"/>
            </p:custDataLst>
          </p:nvPr>
        </p:nvSpPr>
        <p:spPr bwMode="gray">
          <a:xfrm>
            <a:off x="6935788" y="4102382"/>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0882CE22-007C-4359-9899-EB330A10F2A1}" type="datetime'5''''''''''''''''''''''''''''''''5''''''''''5'''">
              <a:rPr lang="it-IT" altLang="en-US" sz="1200" b="1" kern="1200" smtClean="0">
                <a:solidFill>
                  <a:schemeClr val="tx1"/>
                </a:solidFill>
              </a:rPr>
              <a:pPr algn="ctr" rtl="0">
                <a:lnSpc>
                  <a:spcPct val="90000"/>
                </a:lnSpc>
                <a:spcBef>
                  <a:spcPct val="0"/>
                </a:spcBef>
                <a:spcAft>
                  <a:spcPct val="0"/>
                </a:spcAft>
              </a:pPr>
              <a:t>555</a:t>
            </a:fld>
            <a:endParaRPr lang="it-IT" sz="1200" b="1" kern="1200">
              <a:solidFill>
                <a:schemeClr val="tx1"/>
              </a:solidFill>
              <a:sym typeface="Trebuchet MS" panose="020B0603020202020204" pitchFamily="34" charset="0"/>
            </a:endParaRPr>
          </a:p>
        </p:txBody>
      </p:sp>
      <p:sp>
        <p:nvSpPr>
          <p:cNvPr id="28" name="Holder 3">
            <a:extLst>
              <a:ext uri="{FF2B5EF4-FFF2-40B4-BE49-F238E27FC236}">
                <a16:creationId xmlns:a16="http://schemas.microsoft.com/office/drawing/2014/main" id="{5897D82B-16C8-4CF8-804F-6EE051CB9842}"/>
              </a:ext>
            </a:extLst>
          </p:cNvPr>
          <p:cNvSpPr>
            <a:spLocks noGrp="1"/>
          </p:cNvSpPr>
          <p:nvPr>
            <p:custDataLst>
              <p:tags r:id="rId16"/>
            </p:custDataLst>
          </p:nvPr>
        </p:nvSpPr>
        <p:spPr bwMode="gray">
          <a:xfrm>
            <a:off x="7926388" y="4173820"/>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4AE43AB0-5F16-4B76-A951-A64483794849}" type="datetime'''''''''''''''''5''''2''''''''''''''''''8'''''''''''''''">
              <a:rPr lang="it-IT" altLang="en-US" sz="1200" b="1" kern="1200" smtClean="0">
                <a:solidFill>
                  <a:schemeClr val="tx1"/>
                </a:solidFill>
                <a:sym typeface="Trebuchet MS" panose="020B0603020202020204" pitchFamily="34" charset="0"/>
              </a:rPr>
              <a:pPr algn="ctr" rtl="0">
                <a:lnSpc>
                  <a:spcPct val="90000"/>
                </a:lnSpc>
                <a:spcBef>
                  <a:spcPct val="0"/>
                </a:spcBef>
                <a:spcAft>
                  <a:spcPct val="0"/>
                </a:spcAft>
              </a:pPr>
              <a:t>528</a:t>
            </a:fld>
            <a:endParaRPr lang="it-IT" sz="1200" b="1" kern="1200">
              <a:solidFill>
                <a:schemeClr val="tx1"/>
              </a:solidFill>
              <a:sym typeface="Trebuchet MS" panose="020B0603020202020204" pitchFamily="34" charset="0"/>
            </a:endParaRPr>
          </a:p>
        </p:txBody>
      </p:sp>
      <p:sp>
        <p:nvSpPr>
          <p:cNvPr id="29" name="Holder 3">
            <a:extLst>
              <a:ext uri="{FF2B5EF4-FFF2-40B4-BE49-F238E27FC236}">
                <a16:creationId xmlns:a16="http://schemas.microsoft.com/office/drawing/2014/main" id="{C6798AF5-179F-CB4E-13BD-E8774A5A5E93}"/>
              </a:ext>
            </a:extLst>
          </p:cNvPr>
          <p:cNvSpPr>
            <a:spLocks noGrp="1"/>
          </p:cNvSpPr>
          <p:nvPr>
            <p:custDataLst>
              <p:tags r:id="rId17"/>
            </p:custDataLst>
          </p:nvPr>
        </p:nvSpPr>
        <p:spPr bwMode="gray">
          <a:xfrm>
            <a:off x="8916988" y="4226207"/>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7F567882-E784-452F-B6BA-3CCD482CB3DF}" type="datetime'5''''''''0''''''''''''''''''''8'''''''''''''''''''''''''''''''">
              <a:rPr lang="it-IT" altLang="en-US" sz="1200" b="1" kern="1200" smtClean="0">
                <a:solidFill>
                  <a:schemeClr val="tx1"/>
                </a:solidFill>
              </a:rPr>
              <a:pPr algn="ctr" rtl="0">
                <a:lnSpc>
                  <a:spcPct val="90000"/>
                </a:lnSpc>
                <a:spcBef>
                  <a:spcPct val="0"/>
                </a:spcBef>
                <a:spcAft>
                  <a:spcPct val="0"/>
                </a:spcAft>
              </a:pPr>
              <a:t>508</a:t>
            </a:fld>
            <a:endParaRPr lang="it-IT" sz="1200" b="1" kern="1200">
              <a:solidFill>
                <a:schemeClr val="tx1"/>
              </a:solidFill>
              <a:sym typeface="Trebuchet MS" panose="020B0603020202020204" pitchFamily="34" charset="0"/>
            </a:endParaRPr>
          </a:p>
        </p:txBody>
      </p:sp>
      <p:sp>
        <p:nvSpPr>
          <p:cNvPr id="30" name="Holder 3">
            <a:extLst>
              <a:ext uri="{FF2B5EF4-FFF2-40B4-BE49-F238E27FC236}">
                <a16:creationId xmlns:a16="http://schemas.microsoft.com/office/drawing/2014/main" id="{2BEA94F7-7469-3124-7C70-BE52FD0BA81E}"/>
              </a:ext>
            </a:extLst>
          </p:cNvPr>
          <p:cNvSpPr>
            <a:spLocks noGrp="1"/>
          </p:cNvSpPr>
          <p:nvPr>
            <p:custDataLst>
              <p:tags r:id="rId18"/>
            </p:custDataLst>
          </p:nvPr>
        </p:nvSpPr>
        <p:spPr bwMode="gray">
          <a:xfrm>
            <a:off x="9907588" y="4384957"/>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594C3B19-92BC-47D2-A099-CF90CF008606}" type="datetime'''''''''''''''''''''''''''''''''''''''''''''448'''">
              <a:rPr lang="it-IT" altLang="en-US" sz="1200" b="1" kern="1200" smtClean="0">
                <a:solidFill>
                  <a:schemeClr val="tx1"/>
                </a:solidFill>
                <a:sym typeface="Trebuchet MS" panose="020B0603020202020204" pitchFamily="34" charset="0"/>
              </a:rPr>
              <a:pPr algn="ctr" rtl="0">
                <a:lnSpc>
                  <a:spcPct val="90000"/>
                </a:lnSpc>
                <a:spcBef>
                  <a:spcPct val="0"/>
                </a:spcBef>
                <a:spcAft>
                  <a:spcPct val="0"/>
                </a:spcAft>
              </a:pPr>
              <a:t>448</a:t>
            </a:fld>
            <a:endParaRPr lang="it-IT" sz="1200" b="1" kern="1200">
              <a:solidFill>
                <a:schemeClr val="tx1"/>
              </a:solidFill>
              <a:sym typeface="Trebuchet MS" panose="020B0603020202020204" pitchFamily="34" charset="0"/>
            </a:endParaRPr>
          </a:p>
        </p:txBody>
      </p:sp>
      <p:graphicFrame>
        <p:nvGraphicFramePr>
          <p:cNvPr id="31" name="Chart 3">
            <a:extLst>
              <a:ext uri="{FF2B5EF4-FFF2-40B4-BE49-F238E27FC236}">
                <a16:creationId xmlns:a16="http://schemas.microsoft.com/office/drawing/2014/main" id="{6C8E0C0D-40F3-757A-53D7-B4BC3917FAFD}"/>
              </a:ext>
            </a:extLst>
          </p:cNvPr>
          <p:cNvGraphicFramePr/>
          <p:nvPr>
            <p:custDataLst>
              <p:tags r:id="rId19"/>
            </p:custDataLst>
            <p:extLst>
              <p:ext uri="{D42A27DB-BD31-4B8C-83A1-F6EECF244321}">
                <p14:modId xmlns:p14="http://schemas.microsoft.com/office/powerpoint/2010/main" val="4256415355"/>
              </p:ext>
            </p:extLst>
          </p:nvPr>
        </p:nvGraphicFramePr>
        <p:xfrm>
          <a:off x="571500" y="1676682"/>
          <a:ext cx="10067925" cy="1920875"/>
        </p:xfrm>
        <a:graphic>
          <a:graphicData uri="http://schemas.openxmlformats.org/drawingml/2006/chart">
            <c:chart xmlns:c="http://schemas.openxmlformats.org/drawingml/2006/chart" xmlns:r="http://schemas.openxmlformats.org/officeDocument/2006/relationships" r:id="rId61"/>
          </a:graphicData>
        </a:graphic>
      </p:graphicFrame>
      <p:cxnSp>
        <p:nvCxnSpPr>
          <p:cNvPr id="32" name="Connettore diritto 8">
            <a:extLst>
              <a:ext uri="{FF2B5EF4-FFF2-40B4-BE49-F238E27FC236}">
                <a16:creationId xmlns:a16="http://schemas.microsoft.com/office/drawing/2014/main" id="{40C9B4C5-624E-0C2C-4215-E6CCA8674494}"/>
              </a:ext>
            </a:extLst>
          </p:cNvPr>
          <p:cNvCxnSpPr>
            <a:cxnSpLocks/>
          </p:cNvCxnSpPr>
          <p:nvPr>
            <p:custDataLst>
              <p:tags r:id="rId20"/>
            </p:custDataLst>
          </p:nvPr>
        </p:nvCxnSpPr>
        <p:spPr bwMode="auto">
          <a:xfrm flipV="1">
            <a:off x="5108576" y="1600482"/>
            <a:ext cx="4951413" cy="517525"/>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3" name="Holder 3">
            <a:extLst>
              <a:ext uri="{FF2B5EF4-FFF2-40B4-BE49-F238E27FC236}">
                <a16:creationId xmlns:a16="http://schemas.microsoft.com/office/drawing/2014/main" id="{33CB891F-B933-34A8-AF3C-983E4989E076}"/>
              </a:ext>
            </a:extLst>
          </p:cNvPr>
          <p:cNvSpPr>
            <a:spLocks noGrp="1"/>
          </p:cNvSpPr>
          <p:nvPr>
            <p:custDataLst>
              <p:tags r:id="rId21"/>
            </p:custDataLst>
          </p:nvPr>
        </p:nvSpPr>
        <p:spPr bwMode="auto">
          <a:xfrm>
            <a:off x="915988" y="3381657"/>
            <a:ext cx="465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E7DD1BE0-55F5-4576-ABC8-8B3810E8520A}" type="datetime'''''''''''''''''''''''20''''2''''''0''A'''''''''''''''">
              <a:rPr lang="it-IT" altLang="en-US" sz="1200" b="1" kern="1200" smtClean="0">
                <a:sym typeface="Trebuchet MS" panose="020B0603020202020204" pitchFamily="34" charset="0"/>
              </a:rPr>
              <a:pPr algn="ctr" rtl="0">
                <a:spcBef>
                  <a:spcPct val="0"/>
                </a:spcBef>
                <a:spcAft>
                  <a:spcPct val="0"/>
                </a:spcAft>
              </a:pPr>
              <a:t>2020A</a:t>
            </a:fld>
            <a:endParaRPr lang="it-IT" sz="1200" b="1" kern="1200">
              <a:sym typeface="Trebuchet MS" panose="020B0603020202020204" pitchFamily="34" charset="0"/>
            </a:endParaRPr>
          </a:p>
        </p:txBody>
      </p:sp>
      <p:sp>
        <p:nvSpPr>
          <p:cNvPr id="57" name="Holder 3">
            <a:extLst>
              <a:ext uri="{FF2B5EF4-FFF2-40B4-BE49-F238E27FC236}">
                <a16:creationId xmlns:a16="http://schemas.microsoft.com/office/drawing/2014/main" id="{E9F1D070-5473-C5E6-CE8C-4D83BDD37115}"/>
              </a:ext>
            </a:extLst>
          </p:cNvPr>
          <p:cNvSpPr>
            <a:spLocks noGrp="1"/>
          </p:cNvSpPr>
          <p:nvPr>
            <p:custDataLst>
              <p:tags r:id="rId22"/>
            </p:custDataLst>
          </p:nvPr>
        </p:nvSpPr>
        <p:spPr bwMode="auto">
          <a:xfrm>
            <a:off x="1906588" y="3381657"/>
            <a:ext cx="465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BDF90707-AC72-47B0-8D57-AB91752845FD}" type="datetime'''''''''''''''''''2''''021''''''''''''A'''">
              <a:rPr lang="it-IT" altLang="en-US" sz="1200" b="1" kern="1200" smtClean="0">
                <a:sym typeface="Trebuchet MS" panose="020B0603020202020204" pitchFamily="34" charset="0"/>
              </a:rPr>
              <a:pPr algn="ctr" rtl="0">
                <a:spcBef>
                  <a:spcPct val="0"/>
                </a:spcBef>
                <a:spcAft>
                  <a:spcPct val="0"/>
                </a:spcAft>
              </a:pPr>
              <a:t>2021A</a:t>
            </a:fld>
            <a:endParaRPr lang="it-IT" sz="1200" b="1" kern="1200">
              <a:sym typeface="Trebuchet MS" panose="020B0603020202020204" pitchFamily="34" charset="0"/>
            </a:endParaRPr>
          </a:p>
        </p:txBody>
      </p:sp>
      <p:sp>
        <p:nvSpPr>
          <p:cNvPr id="58" name="Holder 3">
            <a:extLst>
              <a:ext uri="{FF2B5EF4-FFF2-40B4-BE49-F238E27FC236}">
                <a16:creationId xmlns:a16="http://schemas.microsoft.com/office/drawing/2014/main" id="{CF3F37BB-9CDF-FE21-ED8F-F2565E4A9CCF}"/>
              </a:ext>
            </a:extLst>
          </p:cNvPr>
          <p:cNvSpPr>
            <a:spLocks noGrp="1"/>
          </p:cNvSpPr>
          <p:nvPr>
            <p:custDataLst>
              <p:tags r:id="rId23"/>
            </p:custDataLst>
          </p:nvPr>
        </p:nvSpPr>
        <p:spPr bwMode="auto">
          <a:xfrm>
            <a:off x="2897188" y="3381657"/>
            <a:ext cx="465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52E28C85-60F5-45D7-B0BD-8167156CC72F}" type="datetime'''2''0''''2''''''''''''''''''''''''''''2''A'''''''''">
              <a:rPr lang="it-IT" altLang="en-US" sz="1200" b="1" kern="1200" smtClean="0">
                <a:sym typeface="Trebuchet MS" panose="020B0603020202020204" pitchFamily="34" charset="0"/>
              </a:rPr>
              <a:pPr algn="ctr" rtl="0">
                <a:spcBef>
                  <a:spcPct val="0"/>
                </a:spcBef>
                <a:spcAft>
                  <a:spcPct val="0"/>
                </a:spcAft>
              </a:pPr>
              <a:t>2022A</a:t>
            </a:fld>
            <a:endParaRPr lang="it-IT" sz="1200" b="1" kern="1200">
              <a:sym typeface="Trebuchet MS" panose="020B0603020202020204" pitchFamily="34" charset="0"/>
            </a:endParaRPr>
          </a:p>
        </p:txBody>
      </p:sp>
      <p:sp>
        <p:nvSpPr>
          <p:cNvPr id="59" name="Holder 3">
            <a:extLst>
              <a:ext uri="{FF2B5EF4-FFF2-40B4-BE49-F238E27FC236}">
                <a16:creationId xmlns:a16="http://schemas.microsoft.com/office/drawing/2014/main" id="{C546CD9B-6C45-CEE3-8AF4-C2D138579E6C}"/>
              </a:ext>
            </a:extLst>
          </p:cNvPr>
          <p:cNvSpPr>
            <a:spLocks noGrp="1"/>
          </p:cNvSpPr>
          <p:nvPr>
            <p:custDataLst>
              <p:tags r:id="rId24"/>
            </p:custDataLst>
          </p:nvPr>
        </p:nvSpPr>
        <p:spPr bwMode="auto">
          <a:xfrm>
            <a:off x="3886200" y="3381657"/>
            <a:ext cx="465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7D52BBE5-A050-4E59-A775-42896A10868E}" type="datetime'''''''''''''''''''''''''''''''2''''''0''2''''3''A'''''">
              <a:rPr lang="it-IT" altLang="en-US" sz="1200" b="1" kern="1200" smtClean="0">
                <a:sym typeface="Trebuchet MS" panose="020B0603020202020204" pitchFamily="34" charset="0"/>
              </a:rPr>
              <a:pPr algn="ctr" rtl="0">
                <a:spcBef>
                  <a:spcPct val="0"/>
                </a:spcBef>
                <a:spcAft>
                  <a:spcPct val="0"/>
                </a:spcAft>
              </a:pPr>
              <a:t>2023A</a:t>
            </a:fld>
            <a:endParaRPr lang="it-IT" sz="1200" b="1" kern="1200">
              <a:sym typeface="Trebuchet MS" panose="020B0603020202020204" pitchFamily="34" charset="0"/>
            </a:endParaRPr>
          </a:p>
        </p:txBody>
      </p:sp>
      <p:sp>
        <p:nvSpPr>
          <p:cNvPr id="60" name="Holder 3">
            <a:extLst>
              <a:ext uri="{FF2B5EF4-FFF2-40B4-BE49-F238E27FC236}">
                <a16:creationId xmlns:a16="http://schemas.microsoft.com/office/drawing/2014/main" id="{4EB4C02C-E350-0234-30DB-200F4F668C7A}"/>
              </a:ext>
            </a:extLst>
          </p:cNvPr>
          <p:cNvSpPr>
            <a:spLocks noGrp="1"/>
          </p:cNvSpPr>
          <p:nvPr>
            <p:custDataLst>
              <p:tags r:id="rId25"/>
            </p:custDataLst>
          </p:nvPr>
        </p:nvSpPr>
        <p:spPr bwMode="auto">
          <a:xfrm>
            <a:off x="4876800" y="3381657"/>
            <a:ext cx="465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A0203068-1EB0-49B8-AE7C-4DB808476D05}" type="datetime'2''''''''''''''''''''''''''''0''''''''''24''''''''''''''A'">
              <a:rPr lang="it-IT" altLang="en-US" sz="1200" b="1" kern="1200" smtClean="0"/>
              <a:pPr algn="ctr" rtl="0">
                <a:spcBef>
                  <a:spcPct val="0"/>
                </a:spcBef>
                <a:spcAft>
                  <a:spcPct val="0"/>
                </a:spcAft>
              </a:pPr>
              <a:t>2024A</a:t>
            </a:fld>
            <a:endParaRPr lang="it-IT" sz="1200" b="1" kern="1200">
              <a:sym typeface="Trebuchet MS" panose="020B0603020202020204" pitchFamily="34" charset="0"/>
            </a:endParaRPr>
          </a:p>
        </p:txBody>
      </p:sp>
      <p:sp>
        <p:nvSpPr>
          <p:cNvPr id="61" name="Holder 3">
            <a:extLst>
              <a:ext uri="{FF2B5EF4-FFF2-40B4-BE49-F238E27FC236}">
                <a16:creationId xmlns:a16="http://schemas.microsoft.com/office/drawing/2014/main" id="{013AB39E-417C-C6CD-4E21-F2774AC24878}"/>
              </a:ext>
            </a:extLst>
          </p:cNvPr>
          <p:cNvSpPr>
            <a:spLocks noGrp="1"/>
          </p:cNvSpPr>
          <p:nvPr>
            <p:custDataLst>
              <p:tags r:id="rId26"/>
            </p:custDataLst>
          </p:nvPr>
        </p:nvSpPr>
        <p:spPr bwMode="auto">
          <a:xfrm>
            <a:off x="5872163" y="3381657"/>
            <a:ext cx="455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794F6694-77FF-4A88-B09F-1EE2CDDDE12D}" type="datetime'''''''''''''''''2''0''''2''''''''5''''''''''''''''''E'''''''''">
              <a:rPr lang="it-IT" altLang="en-US" sz="1200" b="1" kern="1200" smtClean="0">
                <a:sym typeface="Trebuchet MS" panose="020B0603020202020204" pitchFamily="34" charset="0"/>
              </a:rPr>
              <a:pPr algn="ctr" rtl="0">
                <a:spcBef>
                  <a:spcPct val="0"/>
                </a:spcBef>
                <a:spcAft>
                  <a:spcPct val="0"/>
                </a:spcAft>
              </a:pPr>
              <a:t>2025E</a:t>
            </a:fld>
            <a:endParaRPr lang="it-IT" sz="1200" b="1" kern="1200">
              <a:sym typeface="Trebuchet MS" panose="020B0603020202020204" pitchFamily="34" charset="0"/>
            </a:endParaRPr>
          </a:p>
        </p:txBody>
      </p:sp>
      <p:sp>
        <p:nvSpPr>
          <p:cNvPr id="62" name="Holder 3">
            <a:extLst>
              <a:ext uri="{FF2B5EF4-FFF2-40B4-BE49-F238E27FC236}">
                <a16:creationId xmlns:a16="http://schemas.microsoft.com/office/drawing/2014/main" id="{FEA85B3F-277C-150C-945B-E9B947BBDBA0}"/>
              </a:ext>
            </a:extLst>
          </p:cNvPr>
          <p:cNvSpPr>
            <a:spLocks noGrp="1"/>
          </p:cNvSpPr>
          <p:nvPr>
            <p:custDataLst>
              <p:tags r:id="rId27"/>
            </p:custDataLst>
          </p:nvPr>
        </p:nvSpPr>
        <p:spPr bwMode="auto">
          <a:xfrm>
            <a:off x="6862763" y="3381657"/>
            <a:ext cx="455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15873E8A-8A7B-4427-82BB-8D0E08B83E29}" type="datetime'''''''''''''''''20''''''''2''''6''''''E'''''">
              <a:rPr lang="it-IT" altLang="en-US" sz="1200" b="1" kern="1200" smtClean="0">
                <a:sym typeface="Trebuchet MS" panose="020B0603020202020204" pitchFamily="34" charset="0"/>
              </a:rPr>
              <a:pPr algn="ctr" rtl="0">
                <a:spcBef>
                  <a:spcPct val="0"/>
                </a:spcBef>
                <a:spcAft>
                  <a:spcPct val="0"/>
                </a:spcAft>
              </a:pPr>
              <a:t>2026E</a:t>
            </a:fld>
            <a:endParaRPr lang="it-IT" sz="1200" b="1" kern="1200">
              <a:sym typeface="Trebuchet MS" panose="020B0603020202020204" pitchFamily="34" charset="0"/>
            </a:endParaRPr>
          </a:p>
        </p:txBody>
      </p:sp>
      <p:sp>
        <p:nvSpPr>
          <p:cNvPr id="63" name="Holder 3">
            <a:extLst>
              <a:ext uri="{FF2B5EF4-FFF2-40B4-BE49-F238E27FC236}">
                <a16:creationId xmlns:a16="http://schemas.microsoft.com/office/drawing/2014/main" id="{5C075871-2B27-34F6-B35B-647447FF11E3}"/>
              </a:ext>
            </a:extLst>
          </p:cNvPr>
          <p:cNvSpPr>
            <a:spLocks noGrp="1"/>
          </p:cNvSpPr>
          <p:nvPr>
            <p:custDataLst>
              <p:tags r:id="rId28"/>
            </p:custDataLst>
          </p:nvPr>
        </p:nvSpPr>
        <p:spPr bwMode="auto">
          <a:xfrm>
            <a:off x="7853363" y="3381657"/>
            <a:ext cx="455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4CB46EB3-F55E-4C2A-BDFB-711A7FBA49DC}" type="datetime'''''2''''''02''''''''''''''''''7''''E'''''''''''''''''''''''">
              <a:rPr lang="it-IT" altLang="en-US" sz="1200" b="1" kern="1200" smtClean="0">
                <a:sym typeface="Trebuchet MS" panose="020B0603020202020204" pitchFamily="34" charset="0"/>
              </a:rPr>
              <a:pPr algn="ctr" rtl="0">
                <a:spcBef>
                  <a:spcPct val="0"/>
                </a:spcBef>
                <a:spcAft>
                  <a:spcPct val="0"/>
                </a:spcAft>
              </a:pPr>
              <a:t>2027E</a:t>
            </a:fld>
            <a:endParaRPr lang="it-IT" sz="1200" b="1" kern="1200">
              <a:sym typeface="Trebuchet MS" panose="020B0603020202020204" pitchFamily="34" charset="0"/>
            </a:endParaRPr>
          </a:p>
        </p:txBody>
      </p:sp>
      <p:sp>
        <p:nvSpPr>
          <p:cNvPr id="64" name="Holder 3">
            <a:extLst>
              <a:ext uri="{FF2B5EF4-FFF2-40B4-BE49-F238E27FC236}">
                <a16:creationId xmlns:a16="http://schemas.microsoft.com/office/drawing/2014/main" id="{8C195A1A-02B4-2CA8-08B5-BFC916D5E898}"/>
              </a:ext>
            </a:extLst>
          </p:cNvPr>
          <p:cNvSpPr>
            <a:spLocks noGrp="1"/>
          </p:cNvSpPr>
          <p:nvPr>
            <p:custDataLst>
              <p:tags r:id="rId29"/>
            </p:custDataLst>
          </p:nvPr>
        </p:nvSpPr>
        <p:spPr bwMode="auto">
          <a:xfrm>
            <a:off x="8842375" y="3381657"/>
            <a:ext cx="455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F5C60443-20BE-4F25-925A-0BE2507E3BDF}" type="datetime'''''2''''''''''''''''0''''''''2''''8''E'''''''''''''''''''''">
              <a:rPr lang="it-IT" altLang="en-US" sz="1200" b="1" kern="1200" smtClean="0">
                <a:sym typeface="Trebuchet MS" panose="020B0603020202020204" pitchFamily="34" charset="0"/>
              </a:rPr>
              <a:pPr algn="ctr" rtl="0">
                <a:spcBef>
                  <a:spcPct val="0"/>
                </a:spcBef>
                <a:spcAft>
                  <a:spcPct val="0"/>
                </a:spcAft>
              </a:pPr>
              <a:t>2028E</a:t>
            </a:fld>
            <a:endParaRPr lang="it-IT" sz="1200" b="1" kern="1200">
              <a:sym typeface="Trebuchet MS" panose="020B0603020202020204" pitchFamily="34" charset="0"/>
            </a:endParaRPr>
          </a:p>
        </p:txBody>
      </p:sp>
      <p:sp>
        <p:nvSpPr>
          <p:cNvPr id="65" name="Holder 3">
            <a:extLst>
              <a:ext uri="{FF2B5EF4-FFF2-40B4-BE49-F238E27FC236}">
                <a16:creationId xmlns:a16="http://schemas.microsoft.com/office/drawing/2014/main" id="{AD3C51B7-E68D-D010-FD07-964164F6AC3E}"/>
              </a:ext>
            </a:extLst>
          </p:cNvPr>
          <p:cNvSpPr>
            <a:spLocks noGrp="1"/>
          </p:cNvSpPr>
          <p:nvPr>
            <p:custDataLst>
              <p:tags r:id="rId30"/>
            </p:custDataLst>
          </p:nvPr>
        </p:nvSpPr>
        <p:spPr bwMode="auto">
          <a:xfrm>
            <a:off x="9832975" y="3381657"/>
            <a:ext cx="455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0E6EEE10-BB17-4850-AE50-9FFB874A5FD4}" type="datetime'''''''2''''''''0''''''''''''''''2''''9''''''''''E'">
              <a:rPr lang="it-IT" altLang="en-US" sz="1200" b="1" kern="1200" smtClean="0">
                <a:sym typeface="Trebuchet MS" panose="020B0603020202020204" pitchFamily="34" charset="0"/>
              </a:rPr>
              <a:pPr algn="ctr" rtl="0">
                <a:spcBef>
                  <a:spcPct val="0"/>
                </a:spcBef>
                <a:spcAft>
                  <a:spcPct val="0"/>
                </a:spcAft>
              </a:pPr>
              <a:t>2029E</a:t>
            </a:fld>
            <a:endParaRPr lang="it-IT" sz="1200" b="1" kern="1200">
              <a:sym typeface="Trebuchet MS" panose="020B0603020202020204" pitchFamily="34" charset="0"/>
            </a:endParaRPr>
          </a:p>
        </p:txBody>
      </p:sp>
      <p:sp>
        <p:nvSpPr>
          <p:cNvPr id="66" name="Holder 3">
            <a:extLst>
              <a:ext uri="{FF2B5EF4-FFF2-40B4-BE49-F238E27FC236}">
                <a16:creationId xmlns:a16="http://schemas.microsoft.com/office/drawing/2014/main" id="{E4ED2B1D-2654-C579-47D3-ED8C251428BE}"/>
              </a:ext>
            </a:extLst>
          </p:cNvPr>
          <p:cNvSpPr>
            <a:spLocks noGrp="1"/>
          </p:cNvSpPr>
          <p:nvPr>
            <p:custDataLst>
              <p:tags r:id="rId31"/>
            </p:custDataLst>
          </p:nvPr>
        </p:nvSpPr>
        <p:spPr bwMode="gray">
          <a:xfrm>
            <a:off x="3962400" y="2678395"/>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16CD006E-4F23-4F05-8D8B-68A5A34397D3}" type="datetime'''''''''''''''2''1''''''''''''''''''''''6'''''''''''''''''">
              <a:rPr lang="it-IT" altLang="en-US" sz="1200" b="1" kern="1200" smtClean="0">
                <a:solidFill>
                  <a:schemeClr val="tx1"/>
                </a:solidFill>
                <a:sym typeface="Trebuchet MS" panose="020B0603020202020204" pitchFamily="34" charset="0"/>
              </a:rPr>
              <a:pPr algn="ctr" rtl="0">
                <a:lnSpc>
                  <a:spcPct val="90000"/>
                </a:lnSpc>
                <a:spcBef>
                  <a:spcPct val="0"/>
                </a:spcBef>
                <a:spcAft>
                  <a:spcPct val="0"/>
                </a:spcAft>
              </a:pPr>
              <a:t>216</a:t>
            </a:fld>
            <a:endParaRPr lang="it-IT" sz="1200" b="1" kern="1200">
              <a:solidFill>
                <a:schemeClr val="tx1"/>
              </a:solidFill>
              <a:sym typeface="Trebuchet MS" panose="020B0603020202020204" pitchFamily="34" charset="0"/>
            </a:endParaRPr>
          </a:p>
        </p:txBody>
      </p:sp>
      <p:sp>
        <p:nvSpPr>
          <p:cNvPr id="67" name="Holder 3">
            <a:extLst>
              <a:ext uri="{FF2B5EF4-FFF2-40B4-BE49-F238E27FC236}">
                <a16:creationId xmlns:a16="http://schemas.microsoft.com/office/drawing/2014/main" id="{351F283C-F58F-3119-4B02-E48DAAB76E78}"/>
              </a:ext>
            </a:extLst>
          </p:cNvPr>
          <p:cNvSpPr>
            <a:spLocks noGrp="1"/>
          </p:cNvSpPr>
          <p:nvPr>
            <p:custDataLst>
              <p:tags r:id="rId32"/>
            </p:custDataLst>
          </p:nvPr>
        </p:nvSpPr>
        <p:spPr bwMode="gray">
          <a:xfrm>
            <a:off x="4953000" y="2270407"/>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AD339720-2AEB-400E-8451-1DFF4C3F1815}" type="datetime'''''''''''''''4''''''''06'''''">
              <a:rPr lang="it-IT" altLang="en-US" sz="1200" b="1" kern="1200" smtClean="0">
                <a:solidFill>
                  <a:schemeClr val="tx1"/>
                </a:solidFill>
              </a:rPr>
              <a:pPr algn="ctr" rtl="0">
                <a:lnSpc>
                  <a:spcPct val="90000"/>
                </a:lnSpc>
                <a:spcBef>
                  <a:spcPct val="0"/>
                </a:spcBef>
                <a:spcAft>
                  <a:spcPct val="0"/>
                </a:spcAft>
              </a:pPr>
              <a:t>406</a:t>
            </a:fld>
            <a:endParaRPr lang="it-IT" sz="1200" b="1" kern="1200">
              <a:solidFill>
                <a:schemeClr val="tx1"/>
              </a:solidFill>
              <a:sym typeface="Trebuchet MS" panose="020B0603020202020204" pitchFamily="34" charset="0"/>
            </a:endParaRPr>
          </a:p>
        </p:txBody>
      </p:sp>
      <p:sp>
        <p:nvSpPr>
          <p:cNvPr id="68" name="Holder 3">
            <a:extLst>
              <a:ext uri="{FF2B5EF4-FFF2-40B4-BE49-F238E27FC236}">
                <a16:creationId xmlns:a16="http://schemas.microsoft.com/office/drawing/2014/main" id="{3D7037F5-51AC-A808-43D9-1FA23CF674AA}"/>
              </a:ext>
            </a:extLst>
          </p:cNvPr>
          <p:cNvSpPr>
            <a:spLocks noGrp="1"/>
          </p:cNvSpPr>
          <p:nvPr>
            <p:custDataLst>
              <p:tags r:id="rId33"/>
            </p:custDataLst>
          </p:nvPr>
        </p:nvSpPr>
        <p:spPr bwMode="gray">
          <a:xfrm>
            <a:off x="5943600" y="2178332"/>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A955FB52-F3F5-432B-AA23-1C6402592D3B}" type="datetime'''''''''''''''4''''''''''''''''''''''''4''''''9'''''''''''''">
              <a:rPr lang="it-IT" altLang="en-US" sz="1200" b="1" kern="1200" smtClean="0">
                <a:solidFill>
                  <a:schemeClr val="tx1"/>
                </a:solidFill>
              </a:rPr>
              <a:pPr algn="ctr" rtl="0">
                <a:lnSpc>
                  <a:spcPct val="90000"/>
                </a:lnSpc>
                <a:spcBef>
                  <a:spcPct val="0"/>
                </a:spcBef>
                <a:spcAft>
                  <a:spcPct val="0"/>
                </a:spcAft>
              </a:pPr>
              <a:t>449</a:t>
            </a:fld>
            <a:endParaRPr lang="it-IT" sz="1200" b="1" kern="1200">
              <a:solidFill>
                <a:schemeClr val="tx1"/>
              </a:solidFill>
              <a:sym typeface="Trebuchet MS" panose="020B0603020202020204" pitchFamily="34" charset="0"/>
            </a:endParaRPr>
          </a:p>
        </p:txBody>
      </p:sp>
      <p:sp>
        <p:nvSpPr>
          <p:cNvPr id="74" name="Holder 3">
            <a:extLst>
              <a:ext uri="{FF2B5EF4-FFF2-40B4-BE49-F238E27FC236}">
                <a16:creationId xmlns:a16="http://schemas.microsoft.com/office/drawing/2014/main" id="{0C5FE73A-CABB-C382-4185-DECCF767FDAB}"/>
              </a:ext>
            </a:extLst>
          </p:cNvPr>
          <p:cNvSpPr>
            <a:spLocks noGrp="1"/>
          </p:cNvSpPr>
          <p:nvPr>
            <p:custDataLst>
              <p:tags r:id="rId34"/>
            </p:custDataLst>
          </p:nvPr>
        </p:nvSpPr>
        <p:spPr bwMode="gray">
          <a:xfrm>
            <a:off x="6934200" y="2059270"/>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EF8F8D0C-DD46-4502-A93A-65D20B7D2A02}" type="datetime'''''''''''''5''''''''0''''''''''''''''''''''''''''5'''''''''''">
              <a:rPr lang="it-IT" altLang="en-US" sz="1200" b="1" kern="1200" smtClean="0">
                <a:solidFill>
                  <a:schemeClr val="tx1"/>
                </a:solidFill>
              </a:rPr>
              <a:pPr algn="ctr" rtl="0">
                <a:lnSpc>
                  <a:spcPct val="90000"/>
                </a:lnSpc>
                <a:spcBef>
                  <a:spcPct val="0"/>
                </a:spcBef>
                <a:spcAft>
                  <a:spcPct val="0"/>
                </a:spcAft>
              </a:pPr>
              <a:t>505</a:t>
            </a:fld>
            <a:endParaRPr lang="it-IT" sz="1200" b="1" kern="1200">
              <a:solidFill>
                <a:schemeClr val="tx1"/>
              </a:solidFill>
              <a:sym typeface="Trebuchet MS" panose="020B0603020202020204" pitchFamily="34" charset="0"/>
            </a:endParaRPr>
          </a:p>
        </p:txBody>
      </p:sp>
      <p:sp>
        <p:nvSpPr>
          <p:cNvPr id="75" name="Holder 3">
            <a:extLst>
              <a:ext uri="{FF2B5EF4-FFF2-40B4-BE49-F238E27FC236}">
                <a16:creationId xmlns:a16="http://schemas.microsoft.com/office/drawing/2014/main" id="{25C2B026-D95F-DCC8-877C-8C75899AB040}"/>
              </a:ext>
            </a:extLst>
          </p:cNvPr>
          <p:cNvSpPr>
            <a:spLocks noGrp="1"/>
          </p:cNvSpPr>
          <p:nvPr>
            <p:custDataLst>
              <p:tags r:id="rId35"/>
            </p:custDataLst>
          </p:nvPr>
        </p:nvSpPr>
        <p:spPr bwMode="gray">
          <a:xfrm>
            <a:off x="7924800" y="1949732"/>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04DC04E3-2560-4A55-85A6-B5052BBFBA74}" type="datetime'5''''''''''''''5''''6'''''''''''''''''''''''''''''''''''''''''">
              <a:rPr lang="it-IT" altLang="en-US" sz="1200" b="1" kern="1200" smtClean="0">
                <a:solidFill>
                  <a:schemeClr val="tx1"/>
                </a:solidFill>
              </a:rPr>
              <a:pPr algn="ctr" rtl="0">
                <a:lnSpc>
                  <a:spcPct val="90000"/>
                </a:lnSpc>
                <a:spcBef>
                  <a:spcPct val="0"/>
                </a:spcBef>
                <a:spcAft>
                  <a:spcPct val="0"/>
                </a:spcAft>
              </a:pPr>
              <a:t>556</a:t>
            </a:fld>
            <a:endParaRPr lang="it-IT" sz="1200" b="1" kern="1200">
              <a:solidFill>
                <a:schemeClr val="tx1"/>
              </a:solidFill>
              <a:sym typeface="Trebuchet MS" panose="020B0603020202020204" pitchFamily="34" charset="0"/>
            </a:endParaRPr>
          </a:p>
        </p:txBody>
      </p:sp>
      <p:sp>
        <p:nvSpPr>
          <p:cNvPr id="76" name="Holder 3">
            <a:extLst>
              <a:ext uri="{FF2B5EF4-FFF2-40B4-BE49-F238E27FC236}">
                <a16:creationId xmlns:a16="http://schemas.microsoft.com/office/drawing/2014/main" id="{B658F7B9-DFAF-7F1F-0FF3-81B45D8DEAF6}"/>
              </a:ext>
            </a:extLst>
          </p:cNvPr>
          <p:cNvSpPr>
            <a:spLocks noGrp="1"/>
          </p:cNvSpPr>
          <p:nvPr>
            <p:custDataLst>
              <p:tags r:id="rId36"/>
            </p:custDataLst>
          </p:nvPr>
        </p:nvSpPr>
        <p:spPr bwMode="gray">
          <a:xfrm>
            <a:off x="8913813" y="1821145"/>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6310FD0E-21AF-4B8B-A704-3F9202A7F4E7}" type="datetime'61''''''''''''''6'''''''''''''''">
              <a:rPr lang="it-IT" altLang="en-US" sz="1200" b="1" kern="1200" smtClean="0">
                <a:solidFill>
                  <a:schemeClr val="tx1"/>
                </a:solidFill>
              </a:rPr>
              <a:pPr algn="ctr" rtl="0">
                <a:lnSpc>
                  <a:spcPct val="90000"/>
                </a:lnSpc>
                <a:spcBef>
                  <a:spcPct val="0"/>
                </a:spcBef>
                <a:spcAft>
                  <a:spcPct val="0"/>
                </a:spcAft>
              </a:pPr>
              <a:t>616</a:t>
            </a:fld>
            <a:endParaRPr lang="it-IT" sz="1200" b="1" kern="1200">
              <a:solidFill>
                <a:schemeClr val="tx1"/>
              </a:solidFill>
              <a:sym typeface="Trebuchet MS" panose="020B0603020202020204" pitchFamily="34" charset="0"/>
            </a:endParaRPr>
          </a:p>
        </p:txBody>
      </p:sp>
      <p:sp>
        <p:nvSpPr>
          <p:cNvPr id="77" name="Holder 3">
            <a:extLst>
              <a:ext uri="{FF2B5EF4-FFF2-40B4-BE49-F238E27FC236}">
                <a16:creationId xmlns:a16="http://schemas.microsoft.com/office/drawing/2014/main" id="{6A89A809-392A-C7CB-52D1-BCE5E370CB9B}"/>
              </a:ext>
            </a:extLst>
          </p:cNvPr>
          <p:cNvSpPr>
            <a:spLocks noGrp="1"/>
          </p:cNvSpPr>
          <p:nvPr>
            <p:custDataLst>
              <p:tags r:id="rId37"/>
            </p:custDataLst>
          </p:nvPr>
        </p:nvSpPr>
        <p:spPr bwMode="gray">
          <a:xfrm>
            <a:off x="9904413" y="1752882"/>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C49F41CD-5752-411C-97C0-8788167DB128}" type="datetime'''''''''64''''''8'''''''''''''''''''''''''''''''''''''''">
              <a:rPr lang="it-IT" altLang="en-US" sz="1200" b="1" kern="1200" smtClean="0">
                <a:solidFill>
                  <a:schemeClr val="tx1"/>
                </a:solidFill>
              </a:rPr>
              <a:pPr algn="ctr" rtl="0">
                <a:lnSpc>
                  <a:spcPct val="90000"/>
                </a:lnSpc>
                <a:spcBef>
                  <a:spcPct val="0"/>
                </a:spcBef>
                <a:spcAft>
                  <a:spcPct val="0"/>
                </a:spcAft>
              </a:pPr>
              <a:t>648</a:t>
            </a:fld>
            <a:endParaRPr lang="it-IT" sz="1200" b="1" kern="1200">
              <a:solidFill>
                <a:schemeClr val="tx1"/>
              </a:solidFill>
              <a:sym typeface="Trebuchet MS" panose="020B0603020202020204" pitchFamily="34" charset="0"/>
            </a:endParaRPr>
          </a:p>
        </p:txBody>
      </p:sp>
      <p:sp>
        <p:nvSpPr>
          <p:cNvPr id="78" name="Holder 3">
            <a:extLst>
              <a:ext uri="{FF2B5EF4-FFF2-40B4-BE49-F238E27FC236}">
                <a16:creationId xmlns:a16="http://schemas.microsoft.com/office/drawing/2014/main" id="{D76514F4-8C90-FAC5-759E-70CAD3FCD0A0}"/>
              </a:ext>
            </a:extLst>
          </p:cNvPr>
          <p:cNvSpPr>
            <a:spLocks noGrp="1"/>
          </p:cNvSpPr>
          <p:nvPr>
            <p:custDataLst>
              <p:tags r:id="rId38"/>
            </p:custDataLst>
          </p:nvPr>
        </p:nvSpPr>
        <p:spPr bwMode="auto">
          <a:xfrm>
            <a:off x="7343775" y="1730657"/>
            <a:ext cx="479425" cy="258763"/>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9827754D-3DDC-4C70-BB25-167017329FB4}" type="datetime'''9'''''''''''''''''''''''''''',''8''''''%'''">
              <a:rPr lang="it-IT" altLang="en-US" sz="1200" b="1" kern="1200" smtClean="0">
                <a:solidFill>
                  <a:schemeClr val="tx1"/>
                </a:solidFill>
                <a:effectLst/>
              </a:rPr>
              <a:pPr algn="ctr" rtl="0">
                <a:spcBef>
                  <a:spcPct val="0"/>
                </a:spcBef>
                <a:spcAft>
                  <a:spcPct val="0"/>
                </a:spcAft>
              </a:pPr>
              <a:t>9,8%</a:t>
            </a:fld>
            <a:endParaRPr lang="it-IT" sz="1200" b="1" kern="1200">
              <a:solidFill>
                <a:schemeClr val="tx1"/>
              </a:solidFill>
              <a:sym typeface="Trebuchet MS" panose="020B0603020202020204" pitchFamily="34" charset="0"/>
            </a:endParaRPr>
          </a:p>
        </p:txBody>
      </p:sp>
      <p:sp>
        <p:nvSpPr>
          <p:cNvPr id="79" name="Rettangolo 78">
            <a:extLst>
              <a:ext uri="{FF2B5EF4-FFF2-40B4-BE49-F238E27FC236}">
                <a16:creationId xmlns:a16="http://schemas.microsoft.com/office/drawing/2014/main" id="{7E591A6B-F89D-A6C0-71AA-7638F0F2F0E7}"/>
              </a:ext>
            </a:extLst>
          </p:cNvPr>
          <p:cNvSpPr/>
          <p:nvPr/>
        </p:nvSpPr>
        <p:spPr>
          <a:xfrm>
            <a:off x="3624295" y="2593875"/>
            <a:ext cx="908327" cy="969962"/>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80" name="Rettangolo 79">
            <a:extLst>
              <a:ext uri="{FF2B5EF4-FFF2-40B4-BE49-F238E27FC236}">
                <a16:creationId xmlns:a16="http://schemas.microsoft.com/office/drawing/2014/main" id="{0F6D7E29-46D1-83DD-E039-ACF3D6D5E391}"/>
              </a:ext>
            </a:extLst>
          </p:cNvPr>
          <p:cNvSpPr/>
          <p:nvPr/>
        </p:nvSpPr>
        <p:spPr>
          <a:xfrm>
            <a:off x="4692406" y="2198587"/>
            <a:ext cx="908327" cy="1365251"/>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81" name="Ovale 80">
            <a:extLst>
              <a:ext uri="{FF2B5EF4-FFF2-40B4-BE49-F238E27FC236}">
                <a16:creationId xmlns:a16="http://schemas.microsoft.com/office/drawing/2014/main" id="{74DD443F-5EE0-4EEF-A8A2-29EDE9B674A6}"/>
              </a:ext>
            </a:extLst>
          </p:cNvPr>
          <p:cNvSpPr/>
          <p:nvPr/>
        </p:nvSpPr>
        <p:spPr>
          <a:xfrm>
            <a:off x="3534295" y="2509794"/>
            <a:ext cx="180000" cy="179388"/>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sz="1200"/>
              <a:t>A</a:t>
            </a:r>
          </a:p>
        </p:txBody>
      </p:sp>
      <p:sp>
        <p:nvSpPr>
          <p:cNvPr id="82" name="Rettangolo 59">
            <a:extLst>
              <a:ext uri="{FF2B5EF4-FFF2-40B4-BE49-F238E27FC236}">
                <a16:creationId xmlns:a16="http://schemas.microsoft.com/office/drawing/2014/main" id="{0CB50F6F-65AC-354D-5D50-05B861E1AEED}"/>
              </a:ext>
            </a:extLst>
          </p:cNvPr>
          <p:cNvSpPr/>
          <p:nvPr/>
        </p:nvSpPr>
        <p:spPr>
          <a:xfrm>
            <a:off x="896341" y="1046445"/>
            <a:ext cx="1929409" cy="1841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l" rtl="0"/>
            <a:r>
              <a:rPr lang="it-IT" sz="1000" i="1">
                <a:solidFill>
                  <a:schemeClr val="tx1"/>
                </a:solidFill>
              </a:rPr>
              <a:t>PF con Estra dal 1 gennaio 2023</a:t>
            </a:r>
          </a:p>
        </p:txBody>
      </p:sp>
      <p:sp>
        <p:nvSpPr>
          <p:cNvPr id="83" name="Ovale 82">
            <a:extLst>
              <a:ext uri="{FF2B5EF4-FFF2-40B4-BE49-F238E27FC236}">
                <a16:creationId xmlns:a16="http://schemas.microsoft.com/office/drawing/2014/main" id="{EF358530-ED3D-143B-6325-CDC426C93ABC}"/>
              </a:ext>
            </a:extLst>
          </p:cNvPr>
          <p:cNvSpPr/>
          <p:nvPr/>
        </p:nvSpPr>
        <p:spPr>
          <a:xfrm>
            <a:off x="4602406" y="2106130"/>
            <a:ext cx="180000" cy="180975"/>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sz="1200"/>
              <a:t>B</a:t>
            </a:r>
          </a:p>
        </p:txBody>
      </p:sp>
      <p:sp>
        <p:nvSpPr>
          <p:cNvPr id="84" name="Ovale 83">
            <a:extLst>
              <a:ext uri="{FF2B5EF4-FFF2-40B4-BE49-F238E27FC236}">
                <a16:creationId xmlns:a16="http://schemas.microsoft.com/office/drawing/2014/main" id="{EE72429E-AEE2-241C-4536-F8064F58F2AB}"/>
              </a:ext>
            </a:extLst>
          </p:cNvPr>
          <p:cNvSpPr/>
          <p:nvPr/>
        </p:nvSpPr>
        <p:spPr>
          <a:xfrm>
            <a:off x="666471" y="1049620"/>
            <a:ext cx="180975" cy="179388"/>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sz="1200"/>
              <a:t>A</a:t>
            </a:r>
          </a:p>
        </p:txBody>
      </p:sp>
      <p:sp>
        <p:nvSpPr>
          <p:cNvPr id="85" name="Rectangle 95">
            <a:extLst>
              <a:ext uri="{FF2B5EF4-FFF2-40B4-BE49-F238E27FC236}">
                <a16:creationId xmlns:a16="http://schemas.microsoft.com/office/drawing/2014/main" id="{649BB3F0-5732-4E57-4D71-05A9F7EFCF48}"/>
              </a:ext>
            </a:extLst>
          </p:cNvPr>
          <p:cNvSpPr/>
          <p:nvPr>
            <p:custDataLst>
              <p:tags r:id="rId39"/>
            </p:custDataLst>
          </p:nvPr>
        </p:nvSpPr>
        <p:spPr bwMode="auto">
          <a:xfrm>
            <a:off x="714375" y="1624295"/>
            <a:ext cx="214313" cy="160338"/>
          </a:xfrm>
          <a:prstGeom prst="rect">
            <a:avLst/>
          </a:prstGeom>
          <a:solidFill>
            <a:srgbClr val="F0F4DC"/>
          </a:solidFill>
          <a:ln w="3175" cap="flat" cmpd="sng" algn="ctr">
            <a:solidFill>
              <a:srgbClr val="460073"/>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86" name="Rectangle 92">
            <a:extLst>
              <a:ext uri="{FF2B5EF4-FFF2-40B4-BE49-F238E27FC236}">
                <a16:creationId xmlns:a16="http://schemas.microsoft.com/office/drawing/2014/main" id="{189DFE18-F331-9827-1A4E-578704C79560}"/>
              </a:ext>
            </a:extLst>
          </p:cNvPr>
          <p:cNvSpPr/>
          <p:nvPr>
            <p:custDataLst>
              <p:tags r:id="rId40"/>
            </p:custDataLst>
          </p:nvPr>
        </p:nvSpPr>
        <p:spPr bwMode="auto">
          <a:xfrm>
            <a:off x="714375" y="1857657"/>
            <a:ext cx="214313" cy="160338"/>
          </a:xfrm>
          <a:prstGeom prst="rect">
            <a:avLst/>
          </a:prstGeom>
          <a:solidFill>
            <a:srgbClr val="FBE4D5"/>
          </a:solidFill>
          <a:ln w="3175" cap="flat" cmpd="sng" algn="ctr">
            <a:solidFill>
              <a:srgbClr val="460073"/>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87" name="Rectangle 89">
            <a:extLst>
              <a:ext uri="{FF2B5EF4-FFF2-40B4-BE49-F238E27FC236}">
                <a16:creationId xmlns:a16="http://schemas.microsoft.com/office/drawing/2014/main" id="{3305A82E-929E-A3ED-B532-949CE122C047}"/>
              </a:ext>
            </a:extLst>
          </p:cNvPr>
          <p:cNvSpPr/>
          <p:nvPr>
            <p:custDataLst>
              <p:tags r:id="rId41"/>
            </p:custDataLst>
          </p:nvPr>
        </p:nvSpPr>
        <p:spPr bwMode="auto">
          <a:xfrm>
            <a:off x="714375" y="2091020"/>
            <a:ext cx="214313" cy="160338"/>
          </a:xfrm>
          <a:prstGeom prst="rect">
            <a:avLst/>
          </a:prstGeom>
          <a:solidFill>
            <a:srgbClr val="E0E7F8"/>
          </a:solidFill>
          <a:ln w="3175" cap="flat" cmpd="sng" algn="ctr">
            <a:solidFill>
              <a:srgbClr val="460073"/>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88" name="Holder 3">
            <a:extLst>
              <a:ext uri="{FF2B5EF4-FFF2-40B4-BE49-F238E27FC236}">
                <a16:creationId xmlns:a16="http://schemas.microsoft.com/office/drawing/2014/main" id="{9346D8A1-565F-37F1-7C11-F07BD6A538F3}"/>
              </a:ext>
            </a:extLst>
          </p:cNvPr>
          <p:cNvSpPr>
            <a:spLocks noGrp="1"/>
          </p:cNvSpPr>
          <p:nvPr>
            <p:custDataLst>
              <p:tags r:id="rId42"/>
            </p:custDataLst>
          </p:nvPr>
        </p:nvSpPr>
        <p:spPr bwMode="auto">
          <a:xfrm>
            <a:off x="979488" y="1619532"/>
            <a:ext cx="8747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DF0B14D9-8993-4695-855A-6693F374DD65}" type="datetime'''B''''''U Am''''''''''''''''b''''''ien''''''t''''''''e'''">
              <a:rPr lang="it-IT" altLang="en-US" sz="1200" kern="1200" smtClean="0">
                <a:solidFill>
                  <a:schemeClr val="tx1"/>
                </a:solidFill>
                <a:sym typeface="Trebuchet MS" panose="020B0603020202020204" pitchFamily="34" charset="0"/>
              </a:rPr>
              <a:pPr algn="l" rtl="0">
                <a:spcBef>
                  <a:spcPct val="0"/>
                </a:spcBef>
                <a:spcAft>
                  <a:spcPct val="0"/>
                </a:spcAft>
              </a:pPr>
              <a:t>BU Ambiente</a:t>
            </a:fld>
            <a:endParaRPr lang="it-IT" sz="1200" kern="1200">
              <a:solidFill>
                <a:schemeClr val="tx1"/>
              </a:solidFill>
              <a:sym typeface="Trebuchet MS" panose="020B0603020202020204" pitchFamily="34" charset="0"/>
            </a:endParaRPr>
          </a:p>
        </p:txBody>
      </p:sp>
      <p:sp>
        <p:nvSpPr>
          <p:cNvPr id="89" name="Holder 3">
            <a:extLst>
              <a:ext uri="{FF2B5EF4-FFF2-40B4-BE49-F238E27FC236}">
                <a16:creationId xmlns:a16="http://schemas.microsoft.com/office/drawing/2014/main" id="{B024C3C9-9E99-5C7E-7688-F4E962DC9A8D}"/>
              </a:ext>
            </a:extLst>
          </p:cNvPr>
          <p:cNvSpPr>
            <a:spLocks noGrp="1"/>
          </p:cNvSpPr>
          <p:nvPr>
            <p:custDataLst>
              <p:tags r:id="rId43"/>
            </p:custDataLst>
          </p:nvPr>
        </p:nvSpPr>
        <p:spPr bwMode="auto">
          <a:xfrm>
            <a:off x="979488" y="1852895"/>
            <a:ext cx="7334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4ECDC28B-B285-4B88-9FED-8428BA4B666E}" type="datetime'B''''U'' ''''''''''E''n''e''''''''''''''r''''g''''''''''ia'">
              <a:rPr lang="it-IT" altLang="en-US" sz="1200" kern="1200" smtClean="0">
                <a:solidFill>
                  <a:schemeClr val="tx1"/>
                </a:solidFill>
                <a:sym typeface="Trebuchet MS" panose="020B0603020202020204" pitchFamily="34" charset="0"/>
              </a:rPr>
              <a:pPr algn="l" rtl="0">
                <a:spcBef>
                  <a:spcPct val="0"/>
                </a:spcBef>
                <a:spcAft>
                  <a:spcPct val="0"/>
                </a:spcAft>
              </a:pPr>
              <a:t>BU Energia</a:t>
            </a:fld>
            <a:endParaRPr lang="it-IT" sz="1200" kern="1200">
              <a:solidFill>
                <a:schemeClr val="tx1"/>
              </a:solidFill>
              <a:sym typeface="Trebuchet MS" panose="020B0603020202020204" pitchFamily="34" charset="0"/>
            </a:endParaRPr>
          </a:p>
        </p:txBody>
      </p:sp>
      <p:sp>
        <p:nvSpPr>
          <p:cNvPr id="90" name="Holder 3">
            <a:extLst>
              <a:ext uri="{FF2B5EF4-FFF2-40B4-BE49-F238E27FC236}">
                <a16:creationId xmlns:a16="http://schemas.microsoft.com/office/drawing/2014/main" id="{B4EC736F-80A3-1A88-F8FB-6E5CD9EA0EA6}"/>
              </a:ext>
            </a:extLst>
          </p:cNvPr>
          <p:cNvSpPr>
            <a:spLocks noGrp="1"/>
          </p:cNvSpPr>
          <p:nvPr>
            <p:custDataLst>
              <p:tags r:id="rId44"/>
            </p:custDataLst>
          </p:nvPr>
        </p:nvSpPr>
        <p:spPr bwMode="auto">
          <a:xfrm>
            <a:off x="979488" y="2086257"/>
            <a:ext cx="6175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BBBCA452-B9B7-4A1A-9767-A8464F47950E}" type="datetime'B''''''''U'''''''''' ''I''''dr''''''i''''''c''o'''''''''''''">
              <a:rPr lang="it-IT" altLang="en-US" sz="1200" kern="1200" smtClean="0">
                <a:solidFill>
                  <a:schemeClr val="tx1"/>
                </a:solidFill>
                <a:sym typeface="Trebuchet MS" panose="020B0603020202020204" pitchFamily="34" charset="0"/>
              </a:rPr>
              <a:pPr algn="l" rtl="0">
                <a:spcBef>
                  <a:spcPct val="0"/>
                </a:spcBef>
                <a:spcAft>
                  <a:spcPct val="0"/>
                </a:spcAft>
              </a:pPr>
              <a:t>BU Idrico</a:t>
            </a:fld>
            <a:endParaRPr lang="it-IT" sz="1200" kern="1200">
              <a:solidFill>
                <a:schemeClr val="tx1"/>
              </a:solidFill>
              <a:sym typeface="Trebuchet MS" panose="020B0603020202020204" pitchFamily="34" charset="0"/>
            </a:endParaRPr>
          </a:p>
        </p:txBody>
      </p:sp>
      <p:sp>
        <p:nvSpPr>
          <p:cNvPr id="91" name="Rettangolo 59">
            <a:extLst>
              <a:ext uri="{FF2B5EF4-FFF2-40B4-BE49-F238E27FC236}">
                <a16:creationId xmlns:a16="http://schemas.microsoft.com/office/drawing/2014/main" id="{19E4A677-E7C1-F9CF-D44E-B8307F5408FF}"/>
              </a:ext>
            </a:extLst>
          </p:cNvPr>
          <p:cNvSpPr/>
          <p:nvPr/>
        </p:nvSpPr>
        <p:spPr>
          <a:xfrm>
            <a:off x="3124748" y="1046445"/>
            <a:ext cx="3110952" cy="1841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l" rtl="0"/>
            <a:r>
              <a:rPr lang="it-IT" sz="1000" i="1">
                <a:solidFill>
                  <a:schemeClr val="tx1"/>
                </a:solidFill>
              </a:rPr>
              <a:t>PF con Publiacqua dal 1 gennaio 2024</a:t>
            </a:r>
          </a:p>
        </p:txBody>
      </p:sp>
      <p:sp>
        <p:nvSpPr>
          <p:cNvPr id="92" name="Ovale 350">
            <a:extLst>
              <a:ext uri="{FF2B5EF4-FFF2-40B4-BE49-F238E27FC236}">
                <a16:creationId xmlns:a16="http://schemas.microsoft.com/office/drawing/2014/main" id="{2E471CDB-07B9-680E-BEF8-5AD58A5271D0}"/>
              </a:ext>
            </a:extLst>
          </p:cNvPr>
          <p:cNvSpPr/>
          <p:nvPr/>
        </p:nvSpPr>
        <p:spPr>
          <a:xfrm>
            <a:off x="2894878" y="1049620"/>
            <a:ext cx="180975" cy="179388"/>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sz="1200"/>
              <a:t>B</a:t>
            </a:r>
          </a:p>
        </p:txBody>
      </p:sp>
      <p:sp>
        <p:nvSpPr>
          <p:cNvPr id="93" name="Rectangle 120">
            <a:extLst>
              <a:ext uri="{FF2B5EF4-FFF2-40B4-BE49-F238E27FC236}">
                <a16:creationId xmlns:a16="http://schemas.microsoft.com/office/drawing/2014/main" id="{C9417C64-DB80-0740-D350-3380983091C0}"/>
              </a:ext>
            </a:extLst>
          </p:cNvPr>
          <p:cNvSpPr/>
          <p:nvPr>
            <p:custDataLst>
              <p:tags r:id="rId45"/>
            </p:custDataLst>
          </p:nvPr>
        </p:nvSpPr>
        <p:spPr>
          <a:xfrm>
            <a:off x="623887" y="3809240"/>
            <a:ext cx="10944225" cy="215900"/>
          </a:xfrm>
          <a:prstGeom prst="rect">
            <a:avLst/>
          </a:prstGeom>
          <a:solidFill>
            <a:srgbClr val="492ED6"/>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400" b="1">
                <a:solidFill>
                  <a:schemeClr val="bg1"/>
                </a:solidFill>
              </a:rPr>
              <a:t>CAPEX Multiutility (€M)</a:t>
            </a:r>
          </a:p>
        </p:txBody>
      </p:sp>
      <p:sp>
        <p:nvSpPr>
          <p:cNvPr id="94" name="Rectangle 2">
            <a:extLst>
              <a:ext uri="{FF2B5EF4-FFF2-40B4-BE49-F238E27FC236}">
                <a16:creationId xmlns:a16="http://schemas.microsoft.com/office/drawing/2014/main" id="{DFEF0FFB-CBBE-0907-B69F-06102A89E75F}"/>
              </a:ext>
            </a:extLst>
          </p:cNvPr>
          <p:cNvSpPr/>
          <p:nvPr>
            <p:custDataLst>
              <p:tags r:id="rId46"/>
            </p:custDataLst>
          </p:nvPr>
        </p:nvSpPr>
        <p:spPr>
          <a:xfrm>
            <a:off x="654050" y="1263932"/>
            <a:ext cx="10883900" cy="215900"/>
          </a:xfrm>
          <a:prstGeom prst="rect">
            <a:avLst/>
          </a:prstGeom>
          <a:solidFill>
            <a:srgbClr val="492ED6"/>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400" b="1">
                <a:solidFill>
                  <a:schemeClr val="bg1"/>
                </a:solidFill>
              </a:rPr>
              <a:t>EBITDA Multiutility (€M - CAGR)</a:t>
            </a:r>
          </a:p>
        </p:txBody>
      </p:sp>
      <p:sp>
        <p:nvSpPr>
          <p:cNvPr id="95" name="Rettangolo 338">
            <a:extLst>
              <a:ext uri="{FF2B5EF4-FFF2-40B4-BE49-F238E27FC236}">
                <a16:creationId xmlns:a16="http://schemas.microsoft.com/office/drawing/2014/main" id="{C88D0017-A085-D86C-DB4C-7D79A30E2DED}"/>
              </a:ext>
            </a:extLst>
          </p:cNvPr>
          <p:cNvSpPr/>
          <p:nvPr/>
        </p:nvSpPr>
        <p:spPr>
          <a:xfrm>
            <a:off x="3624295" y="5010127"/>
            <a:ext cx="908327" cy="1080186"/>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6" name="Rettangolo 339">
            <a:extLst>
              <a:ext uri="{FF2B5EF4-FFF2-40B4-BE49-F238E27FC236}">
                <a16:creationId xmlns:a16="http://schemas.microsoft.com/office/drawing/2014/main" id="{98762CA8-6A24-5110-50AE-CA80C1AE7CB4}"/>
              </a:ext>
            </a:extLst>
          </p:cNvPr>
          <p:cNvSpPr/>
          <p:nvPr/>
        </p:nvSpPr>
        <p:spPr>
          <a:xfrm>
            <a:off x="4692406" y="4550056"/>
            <a:ext cx="908327" cy="1540257"/>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7" name="Ovale 345">
            <a:extLst>
              <a:ext uri="{FF2B5EF4-FFF2-40B4-BE49-F238E27FC236}">
                <a16:creationId xmlns:a16="http://schemas.microsoft.com/office/drawing/2014/main" id="{F2347D6A-9C29-7E5C-270A-36CDBF719F88}"/>
              </a:ext>
            </a:extLst>
          </p:cNvPr>
          <p:cNvSpPr/>
          <p:nvPr/>
        </p:nvSpPr>
        <p:spPr>
          <a:xfrm>
            <a:off x="3534295" y="4922231"/>
            <a:ext cx="180000" cy="179388"/>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sz="1200"/>
              <a:t>A</a:t>
            </a:r>
          </a:p>
        </p:txBody>
      </p:sp>
      <p:sp>
        <p:nvSpPr>
          <p:cNvPr id="98" name="Ovale 349">
            <a:extLst>
              <a:ext uri="{FF2B5EF4-FFF2-40B4-BE49-F238E27FC236}">
                <a16:creationId xmlns:a16="http://schemas.microsoft.com/office/drawing/2014/main" id="{B0F47728-222C-0213-4B11-502FE9F8D32D}"/>
              </a:ext>
            </a:extLst>
          </p:cNvPr>
          <p:cNvSpPr/>
          <p:nvPr/>
        </p:nvSpPr>
        <p:spPr>
          <a:xfrm>
            <a:off x="4602406" y="4463126"/>
            <a:ext cx="180000" cy="180975"/>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sz="1200"/>
              <a:t>B</a:t>
            </a:r>
          </a:p>
        </p:txBody>
      </p:sp>
      <p:sp>
        <p:nvSpPr>
          <p:cNvPr id="99" name="Oval 66">
            <a:extLst>
              <a:ext uri="{FF2B5EF4-FFF2-40B4-BE49-F238E27FC236}">
                <a16:creationId xmlns:a16="http://schemas.microsoft.com/office/drawing/2014/main" id="{C3750128-B8DE-758A-1626-FA35284127CD}"/>
              </a:ext>
            </a:extLst>
          </p:cNvPr>
          <p:cNvSpPr/>
          <p:nvPr/>
        </p:nvSpPr>
        <p:spPr>
          <a:xfrm>
            <a:off x="10752083" y="2017775"/>
            <a:ext cx="725542" cy="342900"/>
          </a:xfrm>
          <a:prstGeom prst="ellipse">
            <a:avLst/>
          </a:prstGeom>
          <a:solidFill>
            <a:srgbClr val="F0F4DC"/>
          </a:solidFill>
          <a:ln w="9525">
            <a:solidFill>
              <a:srgbClr val="829A0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rtl="0"/>
            <a:r>
              <a:rPr lang="it-IT" sz="1200">
                <a:solidFill>
                  <a:schemeClr val="tx1"/>
                </a:solidFill>
              </a:rPr>
              <a:t>21,1%</a:t>
            </a:r>
          </a:p>
        </p:txBody>
      </p:sp>
      <p:sp>
        <p:nvSpPr>
          <p:cNvPr id="100" name="Oval 67">
            <a:extLst>
              <a:ext uri="{FF2B5EF4-FFF2-40B4-BE49-F238E27FC236}">
                <a16:creationId xmlns:a16="http://schemas.microsoft.com/office/drawing/2014/main" id="{7B6EC5EA-8917-899E-5674-96863597C73A}"/>
              </a:ext>
            </a:extLst>
          </p:cNvPr>
          <p:cNvSpPr/>
          <p:nvPr/>
        </p:nvSpPr>
        <p:spPr>
          <a:xfrm>
            <a:off x="10752083" y="2497981"/>
            <a:ext cx="725542" cy="342900"/>
          </a:xfrm>
          <a:prstGeom prst="ellipse">
            <a:avLst/>
          </a:prstGeom>
          <a:solidFill>
            <a:srgbClr val="FBE4D5"/>
          </a:solidFill>
          <a:ln w="9525">
            <a:solidFill>
              <a:srgbClr val="8B410F"/>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rtl="0"/>
            <a:r>
              <a:rPr lang="it-IT" sz="1200">
                <a:solidFill>
                  <a:schemeClr val="tx1"/>
                </a:solidFill>
              </a:rPr>
              <a:t>12,3%</a:t>
            </a:r>
          </a:p>
        </p:txBody>
      </p:sp>
      <p:sp>
        <p:nvSpPr>
          <p:cNvPr id="101" name="Oval 69">
            <a:extLst>
              <a:ext uri="{FF2B5EF4-FFF2-40B4-BE49-F238E27FC236}">
                <a16:creationId xmlns:a16="http://schemas.microsoft.com/office/drawing/2014/main" id="{00D3AF65-BCEE-EB95-26AF-386F0AD7F41E}"/>
              </a:ext>
            </a:extLst>
          </p:cNvPr>
          <p:cNvSpPr/>
          <p:nvPr/>
        </p:nvSpPr>
        <p:spPr>
          <a:xfrm>
            <a:off x="10752083" y="2978187"/>
            <a:ext cx="725542" cy="342900"/>
          </a:xfrm>
          <a:prstGeom prst="ellipse">
            <a:avLst/>
          </a:prstGeom>
          <a:solidFill>
            <a:srgbClr val="E0E7F8"/>
          </a:solidFill>
          <a:ln w="9525">
            <a:solidFill>
              <a:srgbClr val="005674"/>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rtl="0"/>
            <a:r>
              <a:rPr lang="it-IT" sz="1200">
                <a:solidFill>
                  <a:schemeClr val="tx1"/>
                </a:solidFill>
              </a:rPr>
              <a:t>(1,5%)</a:t>
            </a:r>
          </a:p>
        </p:txBody>
      </p:sp>
      <p:sp>
        <p:nvSpPr>
          <p:cNvPr id="102" name="Oval 70">
            <a:extLst>
              <a:ext uri="{FF2B5EF4-FFF2-40B4-BE49-F238E27FC236}">
                <a16:creationId xmlns:a16="http://schemas.microsoft.com/office/drawing/2014/main" id="{10ED9863-7400-E834-39D3-5C1BD084B9BD}"/>
              </a:ext>
            </a:extLst>
          </p:cNvPr>
          <p:cNvSpPr/>
          <p:nvPr/>
        </p:nvSpPr>
        <p:spPr>
          <a:xfrm>
            <a:off x="10752083" y="4494916"/>
            <a:ext cx="725542" cy="342900"/>
          </a:xfrm>
          <a:prstGeom prst="ellipse">
            <a:avLst/>
          </a:prstGeom>
          <a:solidFill>
            <a:srgbClr val="F0F4DC"/>
          </a:solidFill>
          <a:ln w="9525">
            <a:solidFill>
              <a:srgbClr val="829A02"/>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rtl="0"/>
            <a:r>
              <a:rPr lang="it-IT" sz="1200">
                <a:solidFill>
                  <a:schemeClr val="tx1"/>
                </a:solidFill>
              </a:rPr>
              <a:t>518</a:t>
            </a:r>
          </a:p>
        </p:txBody>
      </p:sp>
      <p:sp>
        <p:nvSpPr>
          <p:cNvPr id="103" name="Oval 72">
            <a:extLst>
              <a:ext uri="{FF2B5EF4-FFF2-40B4-BE49-F238E27FC236}">
                <a16:creationId xmlns:a16="http://schemas.microsoft.com/office/drawing/2014/main" id="{16F2D316-9CF8-A3E7-5975-2735EC33ED30}"/>
              </a:ext>
            </a:extLst>
          </p:cNvPr>
          <p:cNvSpPr/>
          <p:nvPr/>
        </p:nvSpPr>
        <p:spPr>
          <a:xfrm>
            <a:off x="10752083" y="4912061"/>
            <a:ext cx="725542" cy="342900"/>
          </a:xfrm>
          <a:prstGeom prst="ellipse">
            <a:avLst/>
          </a:prstGeom>
          <a:solidFill>
            <a:srgbClr val="FBE4D5"/>
          </a:solidFill>
          <a:ln w="9525">
            <a:solidFill>
              <a:srgbClr val="8B410F"/>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rtl="0"/>
            <a:r>
              <a:rPr lang="it-IT" sz="1200">
                <a:solidFill>
                  <a:schemeClr val="tx1"/>
                </a:solidFill>
              </a:rPr>
              <a:t>1.102</a:t>
            </a:r>
          </a:p>
        </p:txBody>
      </p:sp>
      <p:sp>
        <p:nvSpPr>
          <p:cNvPr id="104" name="Oval 73">
            <a:extLst>
              <a:ext uri="{FF2B5EF4-FFF2-40B4-BE49-F238E27FC236}">
                <a16:creationId xmlns:a16="http://schemas.microsoft.com/office/drawing/2014/main" id="{65C526D2-1B18-B1C4-BBC5-9646C47936C7}"/>
              </a:ext>
            </a:extLst>
          </p:cNvPr>
          <p:cNvSpPr/>
          <p:nvPr/>
        </p:nvSpPr>
        <p:spPr>
          <a:xfrm>
            <a:off x="10752083" y="5329205"/>
            <a:ext cx="725542" cy="342900"/>
          </a:xfrm>
          <a:prstGeom prst="ellipse">
            <a:avLst/>
          </a:prstGeom>
          <a:solidFill>
            <a:srgbClr val="E0E7F8"/>
          </a:solidFill>
          <a:ln w="9525">
            <a:solidFill>
              <a:srgbClr val="005674"/>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rtl="0"/>
            <a:r>
              <a:rPr lang="it-IT" sz="1200">
                <a:solidFill>
                  <a:schemeClr val="tx1"/>
                </a:solidFill>
              </a:rPr>
              <a:t>914</a:t>
            </a:r>
          </a:p>
        </p:txBody>
      </p:sp>
      <p:sp>
        <p:nvSpPr>
          <p:cNvPr id="105" name="Rettangolo 59">
            <a:extLst>
              <a:ext uri="{FF2B5EF4-FFF2-40B4-BE49-F238E27FC236}">
                <a16:creationId xmlns:a16="http://schemas.microsoft.com/office/drawing/2014/main" id="{ACA8F85E-FCDA-1DC2-CC1E-B3A88680BF22}"/>
              </a:ext>
            </a:extLst>
          </p:cNvPr>
          <p:cNvSpPr/>
          <p:nvPr/>
        </p:nvSpPr>
        <p:spPr>
          <a:xfrm>
            <a:off x="10571103" y="1562423"/>
            <a:ext cx="1090370" cy="1841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rtl="0"/>
            <a:r>
              <a:rPr lang="it-IT" sz="1200" b="1">
                <a:solidFill>
                  <a:schemeClr val="tx1"/>
                </a:solidFill>
              </a:rPr>
              <a:t>CAGR ’24-29’</a:t>
            </a:r>
          </a:p>
        </p:txBody>
      </p:sp>
      <p:sp>
        <p:nvSpPr>
          <p:cNvPr id="106" name="Rettangolo 59">
            <a:extLst>
              <a:ext uri="{FF2B5EF4-FFF2-40B4-BE49-F238E27FC236}">
                <a16:creationId xmlns:a16="http://schemas.microsoft.com/office/drawing/2014/main" id="{87DD057F-2B17-5567-322D-D4A39C8F9518}"/>
              </a:ext>
            </a:extLst>
          </p:cNvPr>
          <p:cNvSpPr/>
          <p:nvPr/>
        </p:nvSpPr>
        <p:spPr>
          <a:xfrm>
            <a:off x="10571103" y="4052673"/>
            <a:ext cx="1090370" cy="367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rtl="0"/>
            <a:r>
              <a:rPr lang="it-IT" sz="1200" b="1" err="1">
                <a:solidFill>
                  <a:schemeClr val="tx1"/>
                </a:solidFill>
              </a:rPr>
              <a:t>Cum</a:t>
            </a:r>
            <a:r>
              <a:rPr lang="it-IT" sz="1200" b="1">
                <a:solidFill>
                  <a:schemeClr val="tx1"/>
                </a:solidFill>
              </a:rPr>
              <a:t>. ’25-29’</a:t>
            </a:r>
          </a:p>
          <a:p>
            <a:pPr algn="ctr" rtl="0"/>
            <a:r>
              <a:rPr lang="it-IT" sz="1200" b="1">
                <a:solidFill>
                  <a:schemeClr val="tx1"/>
                </a:solidFill>
              </a:rPr>
              <a:t>(€M)</a:t>
            </a:r>
          </a:p>
        </p:txBody>
      </p:sp>
      <p:sp>
        <p:nvSpPr>
          <p:cNvPr id="107" name="Rectangle 333">
            <a:extLst>
              <a:ext uri="{FF2B5EF4-FFF2-40B4-BE49-F238E27FC236}">
                <a16:creationId xmlns:a16="http://schemas.microsoft.com/office/drawing/2014/main" id="{0FCFC084-5B2A-D748-689E-305A93A6E6CC}"/>
              </a:ext>
            </a:extLst>
          </p:cNvPr>
          <p:cNvSpPr/>
          <p:nvPr>
            <p:custDataLst>
              <p:tags r:id="rId47"/>
            </p:custDataLst>
          </p:nvPr>
        </p:nvSpPr>
        <p:spPr bwMode="auto">
          <a:xfrm>
            <a:off x="727075" y="4132545"/>
            <a:ext cx="214313" cy="160338"/>
          </a:xfrm>
          <a:prstGeom prst="rect">
            <a:avLst/>
          </a:prstGeom>
          <a:solidFill>
            <a:srgbClr val="F0F4DC"/>
          </a:solidFill>
          <a:ln w="9525" cap="flat" cmpd="sng" algn="ctr">
            <a:solidFill>
              <a:srgbClr val="460073"/>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08" name="Rectangle 334">
            <a:extLst>
              <a:ext uri="{FF2B5EF4-FFF2-40B4-BE49-F238E27FC236}">
                <a16:creationId xmlns:a16="http://schemas.microsoft.com/office/drawing/2014/main" id="{3757C708-E133-AE13-364A-42AD8AF36286}"/>
              </a:ext>
            </a:extLst>
          </p:cNvPr>
          <p:cNvSpPr/>
          <p:nvPr>
            <p:custDataLst>
              <p:tags r:id="rId48"/>
            </p:custDataLst>
          </p:nvPr>
        </p:nvSpPr>
        <p:spPr bwMode="auto">
          <a:xfrm>
            <a:off x="727075" y="4365906"/>
            <a:ext cx="214313" cy="160338"/>
          </a:xfrm>
          <a:prstGeom prst="rect">
            <a:avLst/>
          </a:prstGeom>
          <a:solidFill>
            <a:srgbClr val="FBE4D5"/>
          </a:solidFill>
          <a:ln w="9525" cap="flat" cmpd="sng" algn="ctr">
            <a:solidFill>
              <a:srgbClr val="460073"/>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09" name="Rectangle 335">
            <a:extLst>
              <a:ext uri="{FF2B5EF4-FFF2-40B4-BE49-F238E27FC236}">
                <a16:creationId xmlns:a16="http://schemas.microsoft.com/office/drawing/2014/main" id="{8B118EF7-187F-FC91-0346-4A48F1AC244D}"/>
              </a:ext>
            </a:extLst>
          </p:cNvPr>
          <p:cNvSpPr/>
          <p:nvPr>
            <p:custDataLst>
              <p:tags r:id="rId49"/>
            </p:custDataLst>
          </p:nvPr>
        </p:nvSpPr>
        <p:spPr bwMode="auto">
          <a:xfrm>
            <a:off x="727075" y="4599270"/>
            <a:ext cx="214313" cy="160338"/>
          </a:xfrm>
          <a:prstGeom prst="rect">
            <a:avLst/>
          </a:prstGeom>
          <a:solidFill>
            <a:srgbClr val="E0E7F8"/>
          </a:solidFill>
          <a:ln w="9525" cap="flat" cmpd="sng" algn="ctr">
            <a:solidFill>
              <a:srgbClr val="460073"/>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10" name="Holder 3">
            <a:extLst>
              <a:ext uri="{FF2B5EF4-FFF2-40B4-BE49-F238E27FC236}">
                <a16:creationId xmlns:a16="http://schemas.microsoft.com/office/drawing/2014/main" id="{414A13BA-DBBC-3103-A2E4-6B22417BDC42}"/>
              </a:ext>
            </a:extLst>
          </p:cNvPr>
          <p:cNvSpPr>
            <a:spLocks noGrp="1"/>
          </p:cNvSpPr>
          <p:nvPr>
            <p:custDataLst>
              <p:tags r:id="rId50"/>
            </p:custDataLst>
          </p:nvPr>
        </p:nvSpPr>
        <p:spPr bwMode="auto">
          <a:xfrm>
            <a:off x="992188" y="4127782"/>
            <a:ext cx="8747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30EB8BCE-02A4-4131-97CD-B3100BAB9BD0}" type="datetime'''''''''''B''U'' ''''A''m''b''i''''''''''e''''''nt''''''e'''">
              <a:rPr lang="it-IT" altLang="en-US" sz="1200" kern="1200" smtClean="0">
                <a:solidFill>
                  <a:schemeClr val="tx1"/>
                </a:solidFill>
                <a:effectLst/>
                <a:sym typeface="Trebuchet MS" panose="020B0603020202020204" pitchFamily="34" charset="0"/>
              </a:rPr>
              <a:pPr algn="l" rtl="0">
                <a:spcBef>
                  <a:spcPct val="0"/>
                </a:spcBef>
                <a:spcAft>
                  <a:spcPct val="0"/>
                </a:spcAft>
              </a:pPr>
              <a:t>BU Ambiente</a:t>
            </a:fld>
            <a:endParaRPr lang="it-IT" sz="1200" kern="1200">
              <a:solidFill>
                <a:schemeClr val="tx1"/>
              </a:solidFill>
              <a:sym typeface="Trebuchet MS" panose="020B0603020202020204" pitchFamily="34" charset="0"/>
            </a:endParaRPr>
          </a:p>
        </p:txBody>
      </p:sp>
      <p:sp>
        <p:nvSpPr>
          <p:cNvPr id="111" name="Holder 3">
            <a:extLst>
              <a:ext uri="{FF2B5EF4-FFF2-40B4-BE49-F238E27FC236}">
                <a16:creationId xmlns:a16="http://schemas.microsoft.com/office/drawing/2014/main" id="{0326EB80-F9C5-BD39-D851-3B03ACA8E73D}"/>
              </a:ext>
            </a:extLst>
          </p:cNvPr>
          <p:cNvSpPr>
            <a:spLocks noGrp="1"/>
          </p:cNvSpPr>
          <p:nvPr>
            <p:custDataLst>
              <p:tags r:id="rId51"/>
            </p:custDataLst>
          </p:nvPr>
        </p:nvSpPr>
        <p:spPr bwMode="auto">
          <a:xfrm>
            <a:off x="992188" y="4361145"/>
            <a:ext cx="7334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29469C54-6C29-4200-AC55-D7B17B5EDD09}" type="datetime'B''''U'''''' E''''''n''''''er''g''''''''''i''a'''''''''">
              <a:rPr lang="it-IT" altLang="en-US" sz="1200" kern="1200" smtClean="0">
                <a:solidFill>
                  <a:schemeClr val="tx1"/>
                </a:solidFill>
                <a:effectLst/>
                <a:sym typeface="Trebuchet MS" panose="020B0603020202020204" pitchFamily="34" charset="0"/>
              </a:rPr>
              <a:pPr algn="l" rtl="0">
                <a:spcBef>
                  <a:spcPct val="0"/>
                </a:spcBef>
                <a:spcAft>
                  <a:spcPct val="0"/>
                </a:spcAft>
              </a:pPr>
              <a:t>BU Energia</a:t>
            </a:fld>
            <a:endParaRPr lang="it-IT" sz="1200" kern="1200">
              <a:solidFill>
                <a:schemeClr val="tx1"/>
              </a:solidFill>
              <a:sym typeface="Trebuchet MS" panose="020B0603020202020204" pitchFamily="34" charset="0"/>
            </a:endParaRPr>
          </a:p>
        </p:txBody>
      </p:sp>
      <p:sp>
        <p:nvSpPr>
          <p:cNvPr id="112" name="Holder 3">
            <a:extLst>
              <a:ext uri="{FF2B5EF4-FFF2-40B4-BE49-F238E27FC236}">
                <a16:creationId xmlns:a16="http://schemas.microsoft.com/office/drawing/2014/main" id="{7102BDBC-1ECF-B76F-D63A-E60A4F6CB0B8}"/>
              </a:ext>
            </a:extLst>
          </p:cNvPr>
          <p:cNvSpPr>
            <a:spLocks noGrp="1"/>
          </p:cNvSpPr>
          <p:nvPr>
            <p:custDataLst>
              <p:tags r:id="rId52"/>
            </p:custDataLst>
          </p:nvPr>
        </p:nvSpPr>
        <p:spPr bwMode="auto">
          <a:xfrm>
            <a:off x="992188" y="4594507"/>
            <a:ext cx="6175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D6B49701-01DD-4846-AA0B-36F5F52D97A4}" type="datetime'BU ''''''''''''''I''''''''d''''''''''''''''''r''''i''''co'">
              <a:rPr lang="it-IT" altLang="en-US" sz="1200" kern="1200" smtClean="0">
                <a:solidFill>
                  <a:schemeClr val="tx1"/>
                </a:solidFill>
                <a:effectLst/>
                <a:sym typeface="Trebuchet MS" panose="020B0603020202020204" pitchFamily="34" charset="0"/>
              </a:rPr>
              <a:pPr algn="l" rtl="0">
                <a:spcBef>
                  <a:spcPct val="0"/>
                </a:spcBef>
                <a:spcAft>
                  <a:spcPct val="0"/>
                </a:spcAft>
              </a:pPr>
              <a:t>BU Idrico</a:t>
            </a:fld>
            <a:endParaRPr lang="it-IT" sz="1200" kern="1200">
              <a:solidFill>
                <a:schemeClr val="tx1"/>
              </a:solidFill>
              <a:sym typeface="Trebuchet MS" panose="020B0603020202020204" pitchFamily="34" charset="0"/>
            </a:endParaRPr>
          </a:p>
        </p:txBody>
      </p:sp>
      <p:sp>
        <p:nvSpPr>
          <p:cNvPr id="114" name="Rettangolo 113">
            <a:extLst>
              <a:ext uri="{FF2B5EF4-FFF2-40B4-BE49-F238E27FC236}">
                <a16:creationId xmlns:a16="http://schemas.microsoft.com/office/drawing/2014/main" id="{FAA7182A-6D60-AFE9-CB21-91475F66E2C2}"/>
              </a:ext>
            </a:extLst>
          </p:cNvPr>
          <p:cNvSpPr/>
          <p:nvPr/>
        </p:nvSpPr>
        <p:spPr>
          <a:xfrm rot="10800000">
            <a:off x="2039452"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570345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4722A-D7CD-7F25-6012-4EF7C18EDBE1}"/>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9C97D75D-3D9C-30D9-B761-8991C03B13E8}"/>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04143450-F33C-5020-5A47-1D5432EFEECA}"/>
              </a:ext>
            </a:extLst>
          </p:cNvPr>
          <p:cNvPicPr>
            <a:picLocks noChangeAspect="1"/>
          </p:cNvPicPr>
          <p:nvPr/>
        </p:nvPicPr>
        <p:blipFill>
          <a:blip r:embed="rId4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8353598D-AAF4-192F-0A30-26BECC1718AE}"/>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2B8642A0-A506-A78B-7431-A1D47505EFA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E3E3A87D-9CDC-8BE2-0DDD-33D3FAD85B77}"/>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721F1AB6-E5C7-6B00-621D-7B66DBAEDE12}"/>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15</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FB0EEC71-4D52-6A75-C4E3-F8B7A164EF0D}"/>
              </a:ext>
            </a:extLst>
          </p:cNvPr>
          <p:cNvSpPr txBox="1">
            <a:spLocks/>
          </p:cNvSpPr>
          <p:nvPr/>
        </p:nvSpPr>
        <p:spPr>
          <a:xfrm>
            <a:off x="576001" y="384094"/>
            <a:ext cx="8729364" cy="403828"/>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3200" b="1" dirty="0">
                <a:gradFill>
                  <a:gsLst>
                    <a:gs pos="50000">
                      <a:srgbClr val="482DD5">
                        <a:lumMod val="99785"/>
                      </a:srgbClr>
                    </a:gs>
                    <a:gs pos="100000">
                      <a:srgbClr val="0AD289"/>
                    </a:gs>
                  </a:gsLst>
                  <a:lin ang="19200000" scaled="0"/>
                </a:gradFill>
                <a:latin typeface="+mn-lt"/>
              </a:rPr>
              <a:t>Evoluzione EBITDA</a:t>
            </a:r>
          </a:p>
        </p:txBody>
      </p:sp>
      <p:sp>
        <p:nvSpPr>
          <p:cNvPr id="84" name="Rettangolo 83">
            <a:extLst>
              <a:ext uri="{FF2B5EF4-FFF2-40B4-BE49-F238E27FC236}">
                <a16:creationId xmlns:a16="http://schemas.microsoft.com/office/drawing/2014/main" id="{808CE1BE-C81C-2002-E9AB-8A7C3E62CE58}"/>
              </a:ext>
            </a:extLst>
          </p:cNvPr>
          <p:cNvSpPr/>
          <p:nvPr/>
        </p:nvSpPr>
        <p:spPr>
          <a:xfrm rot="10800000">
            <a:off x="2049463" y="6288401"/>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6">
            <a:extLst>
              <a:ext uri="{FF2B5EF4-FFF2-40B4-BE49-F238E27FC236}">
                <a16:creationId xmlns:a16="http://schemas.microsoft.com/office/drawing/2014/main" id="{F9A21F6F-04F6-B9C6-8638-A82A5B598687}"/>
              </a:ext>
            </a:extLst>
          </p:cNvPr>
          <p:cNvSpPr/>
          <p:nvPr>
            <p:custDataLst>
              <p:tags r:id="rId1"/>
            </p:custDataLst>
          </p:nvPr>
        </p:nvSpPr>
        <p:spPr>
          <a:xfrm>
            <a:off x="7480300" y="1184666"/>
            <a:ext cx="4097338" cy="4859338"/>
          </a:xfrm>
          <a:prstGeom prst="rect">
            <a:avLst/>
          </a:prstGeom>
          <a:solidFill>
            <a:srgbClr val="492ED6">
              <a:alpha val="117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cxnSp>
        <p:nvCxnSpPr>
          <p:cNvPr id="4" name="Straight Connector 6">
            <a:extLst>
              <a:ext uri="{FF2B5EF4-FFF2-40B4-BE49-F238E27FC236}">
                <a16:creationId xmlns:a16="http://schemas.microsoft.com/office/drawing/2014/main" id="{4B1880F5-021B-F69C-ED0A-EAF77A880757}"/>
              </a:ext>
            </a:extLst>
          </p:cNvPr>
          <p:cNvCxnSpPr>
            <a:cxnSpLocks/>
          </p:cNvCxnSpPr>
          <p:nvPr>
            <p:custDataLst>
              <p:tags r:id="rId2"/>
            </p:custDataLst>
          </p:nvPr>
        </p:nvCxnSpPr>
        <p:spPr bwMode="auto">
          <a:xfrm>
            <a:off x="1792288" y="3678628"/>
            <a:ext cx="57943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Straight Connector 8">
            <a:extLst>
              <a:ext uri="{FF2B5EF4-FFF2-40B4-BE49-F238E27FC236}">
                <a16:creationId xmlns:a16="http://schemas.microsoft.com/office/drawing/2014/main" id="{8520195D-B598-98A1-EDC6-04C095313074}"/>
              </a:ext>
            </a:extLst>
          </p:cNvPr>
          <p:cNvCxnSpPr>
            <a:cxnSpLocks/>
          </p:cNvCxnSpPr>
          <p:nvPr>
            <p:custDataLst>
              <p:tags r:id="rId3"/>
            </p:custDataLst>
          </p:nvPr>
        </p:nvCxnSpPr>
        <p:spPr bwMode="auto">
          <a:xfrm>
            <a:off x="3098800" y="3015053"/>
            <a:ext cx="58102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9">
            <a:extLst>
              <a:ext uri="{FF2B5EF4-FFF2-40B4-BE49-F238E27FC236}">
                <a16:creationId xmlns:a16="http://schemas.microsoft.com/office/drawing/2014/main" id="{7438D0E2-8B72-6F47-624F-091AFDCB39AA}"/>
              </a:ext>
            </a:extLst>
          </p:cNvPr>
          <p:cNvCxnSpPr>
            <a:cxnSpLocks/>
          </p:cNvCxnSpPr>
          <p:nvPr>
            <p:custDataLst>
              <p:tags r:id="rId4"/>
            </p:custDataLst>
          </p:nvPr>
        </p:nvCxnSpPr>
        <p:spPr bwMode="auto">
          <a:xfrm>
            <a:off x="4406900" y="2361003"/>
            <a:ext cx="57943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22">
            <a:extLst>
              <a:ext uri="{FF2B5EF4-FFF2-40B4-BE49-F238E27FC236}">
                <a16:creationId xmlns:a16="http://schemas.microsoft.com/office/drawing/2014/main" id="{46A08438-5FD6-0B38-FF96-FD5C4DFE0A31}"/>
              </a:ext>
            </a:extLst>
          </p:cNvPr>
          <p:cNvCxnSpPr>
            <a:cxnSpLocks/>
          </p:cNvCxnSpPr>
          <p:nvPr>
            <p:custDataLst>
              <p:tags r:id="rId5"/>
            </p:custDataLst>
          </p:nvPr>
        </p:nvCxnSpPr>
        <p:spPr bwMode="auto">
          <a:xfrm>
            <a:off x="5713413" y="2421328"/>
            <a:ext cx="579437"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9" name="Chart 3">
            <a:extLst>
              <a:ext uri="{FF2B5EF4-FFF2-40B4-BE49-F238E27FC236}">
                <a16:creationId xmlns:a16="http://schemas.microsoft.com/office/drawing/2014/main" id="{53B916AC-0655-4F9F-7BAA-9328309CAB5B}"/>
              </a:ext>
            </a:extLst>
          </p:cNvPr>
          <p:cNvGraphicFramePr/>
          <p:nvPr>
            <p:custDataLst>
              <p:tags r:id="rId6"/>
            </p:custDataLst>
            <p:extLst>
              <p:ext uri="{D42A27DB-BD31-4B8C-83A1-F6EECF244321}">
                <p14:modId xmlns:p14="http://schemas.microsoft.com/office/powerpoint/2010/main" val="2362882766"/>
              </p:ext>
            </p:extLst>
          </p:nvPr>
        </p:nvGraphicFramePr>
        <p:xfrm>
          <a:off x="693738" y="1584716"/>
          <a:ext cx="6699250" cy="4510087"/>
        </p:xfrm>
        <a:graphic>
          <a:graphicData uri="http://schemas.openxmlformats.org/drawingml/2006/chart">
            <c:chart xmlns:c="http://schemas.openxmlformats.org/drawingml/2006/chart" xmlns:r="http://schemas.openxmlformats.org/officeDocument/2006/relationships" r:id="rId48"/>
          </a:graphicData>
        </a:graphic>
      </p:graphicFrame>
      <p:cxnSp>
        <p:nvCxnSpPr>
          <p:cNvPr id="10" name="Connettore diritto 4">
            <a:extLst>
              <a:ext uri="{FF2B5EF4-FFF2-40B4-BE49-F238E27FC236}">
                <a16:creationId xmlns:a16="http://schemas.microsoft.com/office/drawing/2014/main" id="{EEB201A8-3150-C0DC-D4D0-116E89701246}"/>
              </a:ext>
            </a:extLst>
          </p:cNvPr>
          <p:cNvCxnSpPr/>
          <p:nvPr>
            <p:custDataLst>
              <p:tags r:id="rId7"/>
            </p:custDataLst>
          </p:nvPr>
        </p:nvCxnSpPr>
        <p:spPr bwMode="auto">
          <a:xfrm flipV="1">
            <a:off x="1428750" y="1479941"/>
            <a:ext cx="5227638" cy="125730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 name="Rectangle 47">
            <a:extLst>
              <a:ext uri="{FF2B5EF4-FFF2-40B4-BE49-F238E27FC236}">
                <a16:creationId xmlns:a16="http://schemas.microsoft.com/office/drawing/2014/main" id="{92E32300-8ABB-B033-2A8D-58B75542F5BA}"/>
              </a:ext>
            </a:extLst>
          </p:cNvPr>
          <p:cNvSpPr>
            <a:spLocks/>
          </p:cNvSpPr>
          <p:nvPr>
            <p:custDataLst>
              <p:tags r:id="rId8"/>
            </p:custDataLst>
          </p:nvPr>
        </p:nvSpPr>
        <p:spPr bwMode="auto">
          <a:xfrm>
            <a:off x="808038" y="5847153"/>
            <a:ext cx="124142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rtl="0">
              <a:spcBef>
                <a:spcPct val="0"/>
              </a:spcBef>
              <a:spcAft>
                <a:spcPct val="0"/>
              </a:spcAft>
            </a:pPr>
            <a:fld id="{D3530D4D-C318-4A22-833D-7C0B7A60A884}" type="datetime'''EB''''IT''''''''''''DA ''''''''''''M''''U ''''''’''2''4'''">
              <a:rPr lang="it-IT" altLang="en-US" sz="1400" b="1" smtClean="0">
                <a:solidFill>
                  <a:schemeClr val="tx1"/>
                </a:solidFill>
                <a:sym typeface="Trebuchet MS" panose="020B0603020202020204" pitchFamily="34" charset="0"/>
              </a:rPr>
              <a:pPr algn="ctr" rtl="0">
                <a:spcBef>
                  <a:spcPct val="0"/>
                </a:spcBef>
                <a:spcAft>
                  <a:spcPct val="0"/>
                </a:spcAft>
              </a:pPr>
              <a:t>EBITDA MU ’24</a:t>
            </a:fld>
            <a:endParaRPr lang="it-IT" sz="1400" b="1">
              <a:solidFill>
                <a:schemeClr val="tx1"/>
              </a:solidFill>
              <a:sym typeface="Trebuchet MS" panose="020B0603020202020204" pitchFamily="34" charset="0"/>
            </a:endParaRPr>
          </a:p>
        </p:txBody>
      </p:sp>
      <p:sp>
        <p:nvSpPr>
          <p:cNvPr id="14" name="Rectangle 48">
            <a:extLst>
              <a:ext uri="{FF2B5EF4-FFF2-40B4-BE49-F238E27FC236}">
                <a16:creationId xmlns:a16="http://schemas.microsoft.com/office/drawing/2014/main" id="{07B62CB7-616E-6609-7A9D-05DEFB601F74}"/>
              </a:ext>
            </a:extLst>
          </p:cNvPr>
          <p:cNvSpPr>
            <a:spLocks/>
          </p:cNvSpPr>
          <p:nvPr>
            <p:custDataLst>
              <p:tags r:id="rId9"/>
            </p:custDataLst>
          </p:nvPr>
        </p:nvSpPr>
        <p:spPr bwMode="auto">
          <a:xfrm>
            <a:off x="2347913" y="5847153"/>
            <a:ext cx="77470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rtl="0">
              <a:spcBef>
                <a:spcPct val="0"/>
              </a:spcBef>
              <a:spcAft>
                <a:spcPct val="0"/>
              </a:spcAft>
            </a:pPr>
            <a:fld id="{4DC738A7-6B2E-4528-A5BE-81BFA37662E9}" type="datetime'Am''''''''''''''''''b''i''''''''''e''''''''n''''te'''''">
              <a:rPr lang="it-IT" altLang="en-US" sz="1400" smtClean="0">
                <a:solidFill>
                  <a:schemeClr val="tx1"/>
                </a:solidFill>
                <a:sym typeface="Trebuchet MS" panose="020B0603020202020204" pitchFamily="34" charset="0"/>
              </a:rPr>
              <a:pPr algn="ctr" rtl="0">
                <a:spcBef>
                  <a:spcPct val="0"/>
                </a:spcBef>
                <a:spcAft>
                  <a:spcPct val="0"/>
                </a:spcAft>
              </a:pPr>
              <a:t>Ambiente</a:t>
            </a:fld>
            <a:endParaRPr lang="it-IT" sz="1400">
              <a:solidFill>
                <a:schemeClr val="tx1"/>
              </a:solidFill>
              <a:sym typeface="Trebuchet MS" panose="020B0603020202020204" pitchFamily="34" charset="0"/>
            </a:endParaRPr>
          </a:p>
        </p:txBody>
      </p:sp>
      <p:sp>
        <p:nvSpPr>
          <p:cNvPr id="18" name="Rectangle 48">
            <a:extLst>
              <a:ext uri="{FF2B5EF4-FFF2-40B4-BE49-F238E27FC236}">
                <a16:creationId xmlns:a16="http://schemas.microsoft.com/office/drawing/2014/main" id="{FBD7373B-810E-ED32-DADE-B741C3ED3B11}"/>
              </a:ext>
            </a:extLst>
          </p:cNvPr>
          <p:cNvSpPr>
            <a:spLocks/>
          </p:cNvSpPr>
          <p:nvPr>
            <p:custDataLst>
              <p:tags r:id="rId10"/>
            </p:custDataLst>
          </p:nvPr>
        </p:nvSpPr>
        <p:spPr bwMode="auto">
          <a:xfrm>
            <a:off x="3714750" y="5847153"/>
            <a:ext cx="6588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rtl="0">
              <a:spcBef>
                <a:spcPct val="0"/>
              </a:spcBef>
              <a:spcAft>
                <a:spcPct val="0"/>
              </a:spcAft>
            </a:pPr>
            <a:fld id="{27CF3CDF-EC25-48B5-B871-6563EAE73DF6}" type="datetime'''''E''''''''''''n''e''''''''rg''''''''''''i''''''a'' '">
              <a:rPr lang="it-IT" altLang="en-US" sz="1400" smtClean="0">
                <a:solidFill>
                  <a:schemeClr val="tx1"/>
                </a:solidFill>
                <a:sym typeface="Trebuchet MS" panose="020B0603020202020204" pitchFamily="34" charset="0"/>
              </a:rPr>
              <a:pPr algn="ctr" rtl="0">
                <a:spcBef>
                  <a:spcPct val="0"/>
                </a:spcBef>
                <a:spcAft>
                  <a:spcPct val="0"/>
                </a:spcAft>
              </a:pPr>
              <a:t>Energia </a:t>
            </a:fld>
            <a:endParaRPr lang="it-IT" sz="1400">
              <a:solidFill>
                <a:schemeClr val="tx1"/>
              </a:solidFill>
              <a:sym typeface="Trebuchet MS" panose="020B0603020202020204" pitchFamily="34" charset="0"/>
            </a:endParaRPr>
          </a:p>
        </p:txBody>
      </p:sp>
      <p:sp>
        <p:nvSpPr>
          <p:cNvPr id="19" name="Rectangle 36">
            <a:extLst>
              <a:ext uri="{FF2B5EF4-FFF2-40B4-BE49-F238E27FC236}">
                <a16:creationId xmlns:a16="http://schemas.microsoft.com/office/drawing/2014/main" id="{33001F80-8C68-E87E-2313-4FE60317C3B7}"/>
              </a:ext>
            </a:extLst>
          </p:cNvPr>
          <p:cNvSpPr>
            <a:spLocks/>
          </p:cNvSpPr>
          <p:nvPr>
            <p:custDataLst>
              <p:tags r:id="rId11"/>
            </p:custDataLst>
          </p:nvPr>
        </p:nvSpPr>
        <p:spPr bwMode="gray">
          <a:xfrm>
            <a:off x="5165724" y="2295916"/>
            <a:ext cx="368300" cy="192088"/>
          </a:xfrm>
          <a:prstGeom prst="rect">
            <a:avLst/>
          </a:prstGeom>
          <a:solidFill>
            <a:srgbClr val="E0E7F8"/>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numCol="1" spcCol="0" rtlCol="0" anchor="ctr" anchorCtr="0">
            <a:noAutofit/>
          </a:bodyPr>
          <a:lstStyle/>
          <a:p>
            <a:pPr algn="ctr" rtl="0">
              <a:lnSpc>
                <a:spcPct val="90000"/>
              </a:lnSpc>
              <a:spcBef>
                <a:spcPct val="0"/>
              </a:spcBef>
              <a:spcAft>
                <a:spcPct val="0"/>
              </a:spcAft>
            </a:pPr>
            <a:fld id="{C6F3B927-A2CC-4A53-9939-9A2547D0FA0F}" type="datetime'''''''''(''''''''''''''''1''2'''''''''''''')'">
              <a:rPr lang="it-IT" altLang="en-US" sz="1400" smtClean="0">
                <a:solidFill>
                  <a:schemeClr val="tx1"/>
                </a:solidFill>
                <a:effectLst/>
              </a:rPr>
              <a:pPr algn="ctr" rtl="0">
                <a:lnSpc>
                  <a:spcPct val="90000"/>
                </a:lnSpc>
                <a:spcBef>
                  <a:spcPct val="0"/>
                </a:spcBef>
                <a:spcAft>
                  <a:spcPct val="0"/>
                </a:spcAft>
              </a:pPr>
              <a:t>(12)</a:t>
            </a:fld>
            <a:endParaRPr lang="it-IT" sz="1400">
              <a:solidFill>
                <a:schemeClr val="tx1"/>
              </a:solidFill>
              <a:sym typeface="Trebuchet MS" panose="020B0603020202020204" pitchFamily="34" charset="0"/>
            </a:endParaRPr>
          </a:p>
        </p:txBody>
      </p:sp>
      <p:sp>
        <p:nvSpPr>
          <p:cNvPr id="20" name="Rectangle 48">
            <a:extLst>
              <a:ext uri="{FF2B5EF4-FFF2-40B4-BE49-F238E27FC236}">
                <a16:creationId xmlns:a16="http://schemas.microsoft.com/office/drawing/2014/main" id="{8DAEEADD-7BE3-021E-D4E6-708568E9EF82}"/>
              </a:ext>
            </a:extLst>
          </p:cNvPr>
          <p:cNvSpPr>
            <a:spLocks/>
          </p:cNvSpPr>
          <p:nvPr>
            <p:custDataLst>
              <p:tags r:id="rId12"/>
            </p:custDataLst>
          </p:nvPr>
        </p:nvSpPr>
        <p:spPr bwMode="auto">
          <a:xfrm>
            <a:off x="5118099" y="5847153"/>
            <a:ext cx="46355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rtl="0">
              <a:spcBef>
                <a:spcPct val="0"/>
              </a:spcBef>
              <a:spcAft>
                <a:spcPct val="0"/>
              </a:spcAft>
            </a:pPr>
            <a:fld id="{95F9060D-AB8F-40E6-9803-E45B226A6359}" type="datetime'''''''''I''''d''''''''''''''''''r''''''''i''''''''''''c''o'">
              <a:rPr lang="it-IT" altLang="en-US" sz="1400" smtClean="0">
                <a:solidFill>
                  <a:schemeClr val="tx1"/>
                </a:solidFill>
                <a:sym typeface="Trebuchet MS" panose="020B0603020202020204" pitchFamily="34" charset="0"/>
              </a:rPr>
              <a:pPr algn="ctr" rtl="0">
                <a:spcBef>
                  <a:spcPct val="0"/>
                </a:spcBef>
                <a:spcAft>
                  <a:spcPct val="0"/>
                </a:spcAft>
              </a:pPr>
              <a:t>Idrico</a:t>
            </a:fld>
            <a:endParaRPr lang="it-IT" sz="1400">
              <a:solidFill>
                <a:schemeClr val="tx1"/>
              </a:solidFill>
              <a:sym typeface="Trebuchet MS" panose="020B0603020202020204" pitchFamily="34" charset="0"/>
            </a:endParaRPr>
          </a:p>
        </p:txBody>
      </p:sp>
      <p:sp>
        <p:nvSpPr>
          <p:cNvPr id="21" name="Rectangle 48">
            <a:extLst>
              <a:ext uri="{FF2B5EF4-FFF2-40B4-BE49-F238E27FC236}">
                <a16:creationId xmlns:a16="http://schemas.microsoft.com/office/drawing/2014/main" id="{E91309EC-8756-ED81-A9AC-CE17A20ACB75}"/>
              </a:ext>
            </a:extLst>
          </p:cNvPr>
          <p:cNvSpPr>
            <a:spLocks/>
          </p:cNvSpPr>
          <p:nvPr>
            <p:custDataLst>
              <p:tags r:id="rId13"/>
            </p:custDataLst>
          </p:nvPr>
        </p:nvSpPr>
        <p:spPr bwMode="auto">
          <a:xfrm>
            <a:off x="6035675" y="5847153"/>
            <a:ext cx="124142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rtl="0">
              <a:spcBef>
                <a:spcPct val="0"/>
              </a:spcBef>
              <a:spcAft>
                <a:spcPct val="0"/>
              </a:spcAft>
            </a:pPr>
            <a:fld id="{0C6F6350-8F6F-4B3A-B039-CE5C21B80F6F}" type="datetime'E''BI''T''D''''''''''A'''''''''''' ''''M''''U'''''' ''''’''29'">
              <a:rPr lang="it-IT" altLang="en-US" sz="1400" b="1" smtClean="0">
                <a:solidFill>
                  <a:schemeClr val="tx1"/>
                </a:solidFill>
                <a:sym typeface="Trebuchet MS" panose="020B0603020202020204" pitchFamily="34" charset="0"/>
              </a:rPr>
              <a:pPr algn="ctr" rtl="0">
                <a:spcBef>
                  <a:spcPct val="0"/>
                </a:spcBef>
                <a:spcAft>
                  <a:spcPct val="0"/>
                </a:spcAft>
              </a:pPr>
              <a:t>EBITDA MU ’29</a:t>
            </a:fld>
            <a:endParaRPr lang="it-IT" sz="1400" b="1">
              <a:solidFill>
                <a:schemeClr val="tx1"/>
              </a:solidFill>
              <a:sym typeface="Trebuchet MS" panose="020B0603020202020204" pitchFamily="34" charset="0"/>
            </a:endParaRPr>
          </a:p>
        </p:txBody>
      </p:sp>
      <p:sp>
        <p:nvSpPr>
          <p:cNvPr id="24" name="Rectangle 60">
            <a:extLst>
              <a:ext uri="{FF2B5EF4-FFF2-40B4-BE49-F238E27FC236}">
                <a16:creationId xmlns:a16="http://schemas.microsoft.com/office/drawing/2014/main" id="{2DD9E892-70E3-8584-7DA3-D4A1E67444DB}"/>
              </a:ext>
            </a:extLst>
          </p:cNvPr>
          <p:cNvSpPr>
            <a:spLocks/>
          </p:cNvSpPr>
          <p:nvPr>
            <p:custDataLst>
              <p:tags r:id="rId14"/>
            </p:custDataLst>
          </p:nvPr>
        </p:nvSpPr>
        <p:spPr bwMode="gray">
          <a:xfrm>
            <a:off x="1246188" y="3461141"/>
            <a:ext cx="3651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numCol="1" spcCol="0" rtlCol="0" anchor="b" anchorCtr="0">
            <a:noAutofit/>
          </a:bodyPr>
          <a:lstStyle/>
          <a:p>
            <a:pPr algn="ctr" rtl="0">
              <a:lnSpc>
                <a:spcPct val="90000"/>
              </a:lnSpc>
              <a:spcBef>
                <a:spcPct val="0"/>
              </a:spcBef>
              <a:spcAft>
                <a:spcPct val="0"/>
              </a:spcAft>
            </a:pPr>
            <a:fld id="{99296A7E-58D4-4BA3-9F09-EC0EB3E4A8DE}" type="datetime'''''''''''''''''''4''''''''''''''''''''''0''''''''''''''6'">
              <a:rPr lang="it-IT" altLang="en-US" sz="1400" b="1" smtClean="0">
                <a:solidFill>
                  <a:schemeClr val="tx1"/>
                </a:solidFill>
              </a:rPr>
              <a:pPr algn="ctr" rtl="0">
                <a:lnSpc>
                  <a:spcPct val="90000"/>
                </a:lnSpc>
                <a:spcBef>
                  <a:spcPct val="0"/>
                </a:spcBef>
                <a:spcAft>
                  <a:spcPct val="0"/>
                </a:spcAft>
              </a:pPr>
              <a:t>406</a:t>
            </a:fld>
            <a:endParaRPr lang="it-IT" sz="1400" b="1">
              <a:solidFill>
                <a:schemeClr val="tx1"/>
              </a:solidFill>
              <a:sym typeface="Trebuchet MS" panose="020B0603020202020204" pitchFamily="34" charset="0"/>
            </a:endParaRPr>
          </a:p>
        </p:txBody>
      </p:sp>
      <p:sp>
        <p:nvSpPr>
          <p:cNvPr id="25" name="Holder 3">
            <a:extLst>
              <a:ext uri="{FF2B5EF4-FFF2-40B4-BE49-F238E27FC236}">
                <a16:creationId xmlns:a16="http://schemas.microsoft.com/office/drawing/2014/main" id="{20BF1391-F567-262D-0FA3-0090CCEE9F68}"/>
              </a:ext>
            </a:extLst>
          </p:cNvPr>
          <p:cNvSpPr>
            <a:spLocks noGrp="1"/>
          </p:cNvSpPr>
          <p:nvPr>
            <p:custDataLst>
              <p:tags r:id="rId15"/>
            </p:custDataLst>
          </p:nvPr>
        </p:nvSpPr>
        <p:spPr bwMode="gray">
          <a:xfrm>
            <a:off x="6473825" y="2203841"/>
            <a:ext cx="3651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69D8F98E-DBA7-4583-B6D1-9E38E0EB216A}" type="datetime'''''''''''''''''''''''''''''''''6''4''''''''''8'''''''''''">
              <a:rPr lang="it-IT" altLang="en-US" sz="1400" b="1" kern="1200" smtClean="0">
                <a:solidFill>
                  <a:schemeClr val="tx1"/>
                </a:solidFill>
              </a:rPr>
              <a:pPr algn="ctr" rtl="0">
                <a:lnSpc>
                  <a:spcPct val="90000"/>
                </a:lnSpc>
                <a:spcBef>
                  <a:spcPct val="0"/>
                </a:spcBef>
                <a:spcAft>
                  <a:spcPct val="0"/>
                </a:spcAft>
              </a:pPr>
              <a:t>648</a:t>
            </a:fld>
            <a:endParaRPr lang="it-IT" sz="1400" b="1" kern="1200">
              <a:solidFill>
                <a:schemeClr val="tx1"/>
              </a:solidFill>
              <a:sym typeface="Trebuchet MS" panose="020B0603020202020204" pitchFamily="34" charset="0"/>
            </a:endParaRPr>
          </a:p>
        </p:txBody>
      </p:sp>
      <p:sp>
        <p:nvSpPr>
          <p:cNvPr id="28" name="Holder 3">
            <a:extLst>
              <a:ext uri="{FF2B5EF4-FFF2-40B4-BE49-F238E27FC236}">
                <a16:creationId xmlns:a16="http://schemas.microsoft.com/office/drawing/2014/main" id="{4047EA99-9AE1-4689-4B9D-503442A67E80}"/>
              </a:ext>
            </a:extLst>
          </p:cNvPr>
          <p:cNvSpPr>
            <a:spLocks noGrp="1"/>
          </p:cNvSpPr>
          <p:nvPr>
            <p:custDataLst>
              <p:tags r:id="rId16"/>
            </p:custDataLst>
          </p:nvPr>
        </p:nvSpPr>
        <p:spPr bwMode="auto">
          <a:xfrm>
            <a:off x="3733800" y="1957778"/>
            <a:ext cx="617538" cy="301625"/>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A3B1D669-A9E1-4E0F-85CC-63C4F22C4644}" type="datetime'''''''''''''''+1''''2''''''''''''''%'''''">
              <a:rPr lang="it-IT" altLang="en-US" sz="1400" b="1" kern="1200" smtClean="0">
                <a:solidFill>
                  <a:schemeClr val="tx1"/>
                </a:solidFill>
                <a:effectLst/>
              </a:rPr>
              <a:pPr algn="ctr" rtl="0">
                <a:spcBef>
                  <a:spcPct val="0"/>
                </a:spcBef>
                <a:spcAft>
                  <a:spcPct val="0"/>
                </a:spcAft>
              </a:pPr>
              <a:t>+12%</a:t>
            </a:fld>
            <a:endParaRPr lang="it-IT" sz="1400" b="1" kern="1200">
              <a:solidFill>
                <a:schemeClr val="tx1"/>
              </a:solidFill>
              <a:sym typeface="Trebuchet MS" panose="020B0603020202020204" pitchFamily="34" charset="0"/>
            </a:endParaRPr>
          </a:p>
        </p:txBody>
      </p:sp>
      <p:sp>
        <p:nvSpPr>
          <p:cNvPr id="29" name="Rectangle 18">
            <a:extLst>
              <a:ext uri="{FF2B5EF4-FFF2-40B4-BE49-F238E27FC236}">
                <a16:creationId xmlns:a16="http://schemas.microsoft.com/office/drawing/2014/main" id="{0AEEF8F3-E2C2-2D4E-2B38-781FD2A446A7}"/>
              </a:ext>
            </a:extLst>
          </p:cNvPr>
          <p:cNvSpPr/>
          <p:nvPr>
            <p:custDataLst>
              <p:tags r:id="rId17"/>
            </p:custDataLst>
          </p:nvPr>
        </p:nvSpPr>
        <p:spPr>
          <a:xfrm>
            <a:off x="7791450" y="1195119"/>
            <a:ext cx="3475038" cy="2159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400" b="1">
                <a:solidFill>
                  <a:schemeClr val="tx1"/>
                </a:solidFill>
              </a:rPr>
              <a:t>Breakdown EBITDA ‘24 (€M;%)</a:t>
            </a:r>
          </a:p>
        </p:txBody>
      </p:sp>
      <p:graphicFrame>
        <p:nvGraphicFramePr>
          <p:cNvPr id="30" name="Chart 227">
            <a:extLst>
              <a:ext uri="{FF2B5EF4-FFF2-40B4-BE49-F238E27FC236}">
                <a16:creationId xmlns:a16="http://schemas.microsoft.com/office/drawing/2014/main" id="{9324FEA4-40C1-5A6B-2BF8-16B48251875B}"/>
              </a:ext>
            </a:extLst>
          </p:cNvPr>
          <p:cNvGraphicFramePr/>
          <p:nvPr>
            <p:custDataLst>
              <p:tags r:id="rId18"/>
            </p:custDataLst>
            <p:extLst>
              <p:ext uri="{D42A27DB-BD31-4B8C-83A1-F6EECF244321}">
                <p14:modId xmlns:p14="http://schemas.microsoft.com/office/powerpoint/2010/main" val="4256075436"/>
              </p:ext>
            </p:extLst>
          </p:nvPr>
        </p:nvGraphicFramePr>
        <p:xfrm>
          <a:off x="8655050" y="1667266"/>
          <a:ext cx="1746250" cy="1746250"/>
        </p:xfrm>
        <a:graphic>
          <a:graphicData uri="http://schemas.openxmlformats.org/drawingml/2006/chart">
            <c:chart xmlns:c="http://schemas.openxmlformats.org/drawingml/2006/chart" xmlns:r="http://schemas.openxmlformats.org/officeDocument/2006/relationships" r:id="rId49"/>
          </a:graphicData>
        </a:graphic>
      </p:graphicFrame>
      <p:sp>
        <p:nvSpPr>
          <p:cNvPr id="31" name="Holder 3">
            <a:extLst>
              <a:ext uri="{FF2B5EF4-FFF2-40B4-BE49-F238E27FC236}">
                <a16:creationId xmlns:a16="http://schemas.microsoft.com/office/drawing/2014/main" id="{04173705-EDBA-40C6-3966-7B9F8EDEE933}"/>
              </a:ext>
            </a:extLst>
          </p:cNvPr>
          <p:cNvSpPr>
            <a:spLocks noGrp="1"/>
          </p:cNvSpPr>
          <p:nvPr>
            <p:custDataLst>
              <p:tags r:id="rId19"/>
            </p:custDataLst>
          </p:nvPr>
        </p:nvSpPr>
        <p:spPr bwMode="gray">
          <a:xfrm>
            <a:off x="9704388" y="1943491"/>
            <a:ext cx="344488" cy="212725"/>
          </a:xfrm>
          <a:prstGeom prst="rect">
            <a:avLst/>
          </a:prstGeom>
          <a:solidFill>
            <a:srgbClr val="F0F4DC"/>
          </a:solidFill>
          <a:ln>
            <a:noFill/>
          </a:ln>
          <a:effectLst/>
        </p:spPr>
        <p:txBody>
          <a:bodyPr vert="horz" wrap="none" lIns="25400" tIns="0" rIns="2540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44555818-2B94-4FF1-859E-585F079BA375}" type="datetime'''''''''''2''''''''''''''''''''''''0''''''''''''''''''''''''%'">
              <a:rPr lang="it-IT" altLang="en-US" sz="1400" kern="1200" smtClean="0">
                <a:solidFill>
                  <a:schemeClr val="tx1"/>
                </a:solidFill>
                <a:effectLst/>
                <a:sym typeface="Trebuchet MS" panose="020B0603020202020204" pitchFamily="34" charset="0"/>
              </a:rPr>
              <a:pPr algn="ctr" rtl="0">
                <a:spcBef>
                  <a:spcPct val="0"/>
                </a:spcBef>
                <a:spcAft>
                  <a:spcPct val="0"/>
                </a:spcAft>
              </a:pPr>
              <a:t>20%</a:t>
            </a:fld>
            <a:endParaRPr lang="it-IT" sz="1400" kern="1200">
              <a:solidFill>
                <a:schemeClr val="tx1"/>
              </a:solidFill>
              <a:sym typeface="Trebuchet MS" panose="020B0603020202020204" pitchFamily="34" charset="0"/>
            </a:endParaRPr>
          </a:p>
        </p:txBody>
      </p:sp>
      <p:sp>
        <p:nvSpPr>
          <p:cNvPr id="32" name="Holder 3">
            <a:extLst>
              <a:ext uri="{FF2B5EF4-FFF2-40B4-BE49-F238E27FC236}">
                <a16:creationId xmlns:a16="http://schemas.microsoft.com/office/drawing/2014/main" id="{62607033-6B12-8BC2-B269-E97F74BAA2F0}"/>
              </a:ext>
            </a:extLst>
          </p:cNvPr>
          <p:cNvSpPr>
            <a:spLocks noGrp="1"/>
          </p:cNvSpPr>
          <p:nvPr>
            <p:custDataLst>
              <p:tags r:id="rId20"/>
            </p:custDataLst>
          </p:nvPr>
        </p:nvSpPr>
        <p:spPr bwMode="gray">
          <a:xfrm>
            <a:off x="9726613" y="2905516"/>
            <a:ext cx="344488" cy="212725"/>
          </a:xfrm>
          <a:prstGeom prst="rect">
            <a:avLst/>
          </a:prstGeom>
          <a:solidFill>
            <a:srgbClr val="FBE4D5"/>
          </a:solidFill>
          <a:ln>
            <a:noFill/>
          </a:ln>
          <a:effectLst/>
        </p:spPr>
        <p:txBody>
          <a:bodyPr vert="horz" wrap="none" lIns="25400" tIns="0" rIns="2540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AD2D74C5-B2AB-4D1A-941F-D43A8242BD26}" type="datetime'''''''''4''0''''''''''''''''''''''''''''''''''''''''''''''%'">
              <a:rPr lang="it-IT" altLang="en-US" sz="1400" kern="1200" smtClean="0">
                <a:solidFill>
                  <a:schemeClr val="tx1"/>
                </a:solidFill>
                <a:effectLst/>
                <a:sym typeface="Trebuchet MS" panose="020B0603020202020204" pitchFamily="34" charset="0"/>
              </a:rPr>
              <a:pPr algn="ctr" rtl="0">
                <a:spcBef>
                  <a:spcPct val="0"/>
                </a:spcBef>
                <a:spcAft>
                  <a:spcPct val="0"/>
                </a:spcAft>
              </a:pPr>
              <a:t>40%</a:t>
            </a:fld>
            <a:endParaRPr lang="it-IT" sz="1400" kern="1200">
              <a:solidFill>
                <a:schemeClr val="tx1"/>
              </a:solidFill>
              <a:sym typeface="Trebuchet MS" panose="020B0603020202020204" pitchFamily="34" charset="0"/>
            </a:endParaRPr>
          </a:p>
        </p:txBody>
      </p:sp>
      <p:sp>
        <p:nvSpPr>
          <p:cNvPr id="33" name="Holder 3">
            <a:extLst>
              <a:ext uri="{FF2B5EF4-FFF2-40B4-BE49-F238E27FC236}">
                <a16:creationId xmlns:a16="http://schemas.microsoft.com/office/drawing/2014/main" id="{5F24B3A0-2DEB-7CED-029C-A4CF024B8B38}"/>
              </a:ext>
            </a:extLst>
          </p:cNvPr>
          <p:cNvSpPr>
            <a:spLocks noGrp="1"/>
          </p:cNvSpPr>
          <p:nvPr>
            <p:custDataLst>
              <p:tags r:id="rId21"/>
            </p:custDataLst>
          </p:nvPr>
        </p:nvSpPr>
        <p:spPr bwMode="gray">
          <a:xfrm>
            <a:off x="8778875" y="2260991"/>
            <a:ext cx="344488" cy="212725"/>
          </a:xfrm>
          <a:prstGeom prst="rect">
            <a:avLst/>
          </a:prstGeom>
          <a:solidFill>
            <a:srgbClr val="E0E7F8"/>
          </a:solidFill>
          <a:ln>
            <a:noFill/>
          </a:ln>
          <a:effectLst/>
        </p:spPr>
        <p:txBody>
          <a:bodyPr vert="horz" wrap="none" lIns="25400" tIns="0" rIns="2540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42444748-ECBC-4753-959E-510584E4716C}" type="datetime'''''''''''''''''''''''''''''4''1''''%'">
              <a:rPr lang="it-IT" altLang="en-US" sz="1400" kern="1200" smtClean="0">
                <a:solidFill>
                  <a:schemeClr val="tx1"/>
                </a:solidFill>
                <a:effectLst/>
              </a:rPr>
              <a:pPr algn="ctr" rtl="0">
                <a:spcBef>
                  <a:spcPct val="0"/>
                </a:spcBef>
                <a:spcAft>
                  <a:spcPct val="0"/>
                </a:spcAft>
              </a:pPr>
              <a:t>41%</a:t>
            </a:fld>
            <a:endParaRPr lang="it-IT" sz="1400" kern="1200">
              <a:solidFill>
                <a:schemeClr val="tx1"/>
              </a:solidFill>
              <a:sym typeface="Trebuchet MS" panose="020B0603020202020204" pitchFamily="34" charset="0"/>
            </a:endParaRPr>
          </a:p>
        </p:txBody>
      </p:sp>
      <p:sp>
        <p:nvSpPr>
          <p:cNvPr id="57" name="Text Placeholder 2">
            <a:extLst>
              <a:ext uri="{FF2B5EF4-FFF2-40B4-BE49-F238E27FC236}">
                <a16:creationId xmlns:a16="http://schemas.microsoft.com/office/drawing/2014/main" id="{EC774BDD-20C6-88A5-E738-366152E2070E}"/>
              </a:ext>
            </a:extLst>
          </p:cNvPr>
          <p:cNvSpPr>
            <a:spLocks noGrp="1"/>
          </p:cNvSpPr>
          <p:nvPr>
            <p:custDataLst>
              <p:tags r:id="rId22"/>
            </p:custDataLst>
          </p:nvPr>
        </p:nvSpPr>
        <p:spPr bwMode="auto">
          <a:xfrm>
            <a:off x="9344025" y="2270516"/>
            <a:ext cx="369888" cy="517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136525" rIns="0" bIns="136525" rtlCol="0" anchor="ctr">
            <a:noAutofit/>
          </a:bodyPr>
          <a:lstStyle>
            <a:lvl1pPr marL="139700" indent="-1397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1pPr>
            <a:lvl2pPr marL="327025" indent="-149225"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496888" indent="-166688"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687388" indent="-1905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871538" indent="-169863"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it-IT" altLang="en-US" b="1" i="1">
                <a:sym typeface="Trebuchet MS" panose="020B0603020202020204" pitchFamily="34" charset="0"/>
              </a:rPr>
              <a:t>406</a:t>
            </a:r>
          </a:p>
        </p:txBody>
      </p:sp>
      <p:sp>
        <p:nvSpPr>
          <p:cNvPr id="58" name="Rectangle 281">
            <a:extLst>
              <a:ext uri="{FF2B5EF4-FFF2-40B4-BE49-F238E27FC236}">
                <a16:creationId xmlns:a16="http://schemas.microsoft.com/office/drawing/2014/main" id="{1904469A-3561-706D-AF11-B144A2E0F05F}"/>
              </a:ext>
            </a:extLst>
          </p:cNvPr>
          <p:cNvSpPr/>
          <p:nvPr>
            <p:custDataLst>
              <p:tags r:id="rId23"/>
            </p:custDataLst>
          </p:nvPr>
        </p:nvSpPr>
        <p:spPr bwMode="auto">
          <a:xfrm>
            <a:off x="1044575" y="1703778"/>
            <a:ext cx="250825" cy="187325"/>
          </a:xfrm>
          <a:prstGeom prst="rect">
            <a:avLst/>
          </a:prstGeom>
          <a:solidFill>
            <a:srgbClr val="C0C0C0"/>
          </a:solidFill>
          <a:ln w="3175" cap="flat" cmpd="sng" algn="ctr">
            <a:solidFill>
              <a:schemeClr val="tx1"/>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59" name="Rectangle 283">
            <a:extLst>
              <a:ext uri="{FF2B5EF4-FFF2-40B4-BE49-F238E27FC236}">
                <a16:creationId xmlns:a16="http://schemas.microsoft.com/office/drawing/2014/main" id="{8E0F4E19-4742-A584-4036-BD5E0DC13C48}"/>
              </a:ext>
            </a:extLst>
          </p:cNvPr>
          <p:cNvSpPr/>
          <p:nvPr>
            <p:custDataLst>
              <p:tags r:id="rId24"/>
            </p:custDataLst>
          </p:nvPr>
        </p:nvSpPr>
        <p:spPr bwMode="auto">
          <a:xfrm>
            <a:off x="1044575" y="1967303"/>
            <a:ext cx="250825" cy="187325"/>
          </a:xfrm>
          <a:prstGeom prst="rect">
            <a:avLst/>
          </a:prstGeom>
          <a:solidFill>
            <a:srgbClr val="808080"/>
          </a:solidFill>
          <a:ln w="3175" cap="flat" cmpd="sng" algn="ctr">
            <a:solidFill>
              <a:schemeClr val="tx1"/>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0" name="Rectangle 1">
            <a:extLst>
              <a:ext uri="{FF2B5EF4-FFF2-40B4-BE49-F238E27FC236}">
                <a16:creationId xmlns:a16="http://schemas.microsoft.com/office/drawing/2014/main" id="{DD2E15F1-4CB1-C60C-4B8B-112ED5F7C483}"/>
              </a:ext>
            </a:extLst>
          </p:cNvPr>
          <p:cNvSpPr>
            <a:spLocks/>
          </p:cNvSpPr>
          <p:nvPr>
            <p:custDataLst>
              <p:tags r:id="rId25"/>
            </p:custDataLst>
          </p:nvPr>
        </p:nvSpPr>
        <p:spPr bwMode="auto">
          <a:xfrm>
            <a:off x="1346200" y="1699016"/>
            <a:ext cx="69532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l" rtl="0">
              <a:spcBef>
                <a:spcPct val="0"/>
              </a:spcBef>
              <a:spcAft>
                <a:spcPct val="0"/>
              </a:spcAft>
            </a:pPr>
            <a:fld id="{56313310-6124-4C8F-B825-29572C387C9E}" type="datetime'''''''Re''''g''''''o''l''''''''''''''''''a''t''''o'''''">
              <a:rPr lang="it-IT" altLang="en-US" sz="1400" smtClean="0">
                <a:solidFill>
                  <a:schemeClr val="tx1"/>
                </a:solidFill>
                <a:sym typeface="Trebuchet MS" panose="020B0603020202020204" pitchFamily="34" charset="0"/>
              </a:rPr>
              <a:pPr algn="l" rtl="0">
                <a:spcBef>
                  <a:spcPct val="0"/>
                </a:spcBef>
                <a:spcAft>
                  <a:spcPct val="0"/>
                </a:spcAft>
              </a:pPr>
              <a:t>Regolato</a:t>
            </a:fld>
            <a:endParaRPr lang="it-IT" sz="1400">
              <a:solidFill>
                <a:schemeClr val="tx1"/>
              </a:solidFill>
              <a:sym typeface="Trebuchet MS" panose="020B0603020202020204" pitchFamily="34" charset="0"/>
            </a:endParaRPr>
          </a:p>
        </p:txBody>
      </p:sp>
      <p:sp>
        <p:nvSpPr>
          <p:cNvPr id="61" name="Rectangle 1">
            <a:extLst>
              <a:ext uri="{FF2B5EF4-FFF2-40B4-BE49-F238E27FC236}">
                <a16:creationId xmlns:a16="http://schemas.microsoft.com/office/drawing/2014/main" id="{3593873F-C3DD-590C-7B10-ED1E660035C0}"/>
              </a:ext>
            </a:extLst>
          </p:cNvPr>
          <p:cNvSpPr>
            <a:spLocks/>
          </p:cNvSpPr>
          <p:nvPr>
            <p:custDataLst>
              <p:tags r:id="rId26"/>
            </p:custDataLst>
          </p:nvPr>
        </p:nvSpPr>
        <p:spPr bwMode="auto">
          <a:xfrm>
            <a:off x="1346200" y="1962541"/>
            <a:ext cx="63817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l" rtl="0">
              <a:spcBef>
                <a:spcPct val="0"/>
              </a:spcBef>
              <a:spcAft>
                <a:spcPct val="0"/>
              </a:spcAft>
            </a:pPr>
            <a:fld id="{EE0D3CB7-BF7B-45C8-86EA-11F923327CC9}" type="datetime'''''''''''M''''''erc''''''''''''''''''''''''''''''a''''to'''">
              <a:rPr lang="it-IT" altLang="en-US" sz="1400" smtClean="0">
                <a:solidFill>
                  <a:schemeClr val="tx1"/>
                </a:solidFill>
                <a:sym typeface="Trebuchet MS" panose="020B0603020202020204" pitchFamily="34" charset="0"/>
              </a:rPr>
              <a:pPr algn="l" rtl="0">
                <a:spcBef>
                  <a:spcPct val="0"/>
                </a:spcBef>
                <a:spcAft>
                  <a:spcPct val="0"/>
                </a:spcAft>
              </a:pPr>
              <a:t>Mercato</a:t>
            </a:fld>
            <a:endParaRPr lang="it-IT" sz="1400">
              <a:solidFill>
                <a:schemeClr val="tx1"/>
              </a:solidFill>
              <a:sym typeface="Trebuchet MS" panose="020B0603020202020204" pitchFamily="34" charset="0"/>
            </a:endParaRPr>
          </a:p>
        </p:txBody>
      </p:sp>
      <p:graphicFrame>
        <p:nvGraphicFramePr>
          <p:cNvPr id="62" name="Chart 228">
            <a:extLst>
              <a:ext uri="{FF2B5EF4-FFF2-40B4-BE49-F238E27FC236}">
                <a16:creationId xmlns:a16="http://schemas.microsoft.com/office/drawing/2014/main" id="{47B7B1AB-996B-E89B-1D47-D18DABABA568}"/>
              </a:ext>
            </a:extLst>
          </p:cNvPr>
          <p:cNvGraphicFramePr/>
          <p:nvPr>
            <p:custDataLst>
              <p:tags r:id="rId27"/>
            </p:custDataLst>
            <p:extLst>
              <p:ext uri="{D42A27DB-BD31-4B8C-83A1-F6EECF244321}">
                <p14:modId xmlns:p14="http://schemas.microsoft.com/office/powerpoint/2010/main" val="3037446834"/>
              </p:ext>
            </p:extLst>
          </p:nvPr>
        </p:nvGraphicFramePr>
        <p:xfrm>
          <a:off x="8655050" y="4050103"/>
          <a:ext cx="1746250" cy="1746250"/>
        </p:xfrm>
        <a:graphic>
          <a:graphicData uri="http://schemas.openxmlformats.org/drawingml/2006/chart">
            <c:chart xmlns:c="http://schemas.openxmlformats.org/drawingml/2006/chart" xmlns:r="http://schemas.openxmlformats.org/officeDocument/2006/relationships" r:id="rId50"/>
          </a:graphicData>
        </a:graphic>
      </p:graphicFrame>
      <p:sp>
        <p:nvSpPr>
          <p:cNvPr id="63" name="Holder 3">
            <a:extLst>
              <a:ext uri="{FF2B5EF4-FFF2-40B4-BE49-F238E27FC236}">
                <a16:creationId xmlns:a16="http://schemas.microsoft.com/office/drawing/2014/main" id="{C0021EF4-65AD-EC43-35CA-CF1C1C2F3D29}"/>
              </a:ext>
            </a:extLst>
          </p:cNvPr>
          <p:cNvSpPr>
            <a:spLocks noGrp="1"/>
          </p:cNvSpPr>
          <p:nvPr>
            <p:custDataLst>
              <p:tags r:id="rId28"/>
            </p:custDataLst>
          </p:nvPr>
        </p:nvSpPr>
        <p:spPr bwMode="gray">
          <a:xfrm>
            <a:off x="9946481" y="4483490"/>
            <a:ext cx="344488" cy="212725"/>
          </a:xfrm>
          <a:prstGeom prst="rect">
            <a:avLst/>
          </a:prstGeom>
          <a:solidFill>
            <a:srgbClr val="F0F4DC"/>
          </a:solidFill>
          <a:ln>
            <a:noFill/>
          </a:ln>
          <a:effectLst/>
        </p:spPr>
        <p:txBody>
          <a:bodyPr vert="horz" wrap="none" lIns="25400" tIns="0" rIns="2540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1C7C14DD-2A5C-469F-85AF-E30C2FB8094F}" type="datetime'''3''''''''''''''''''''''''''''''''''''''''''''2''''''%'''''''">
              <a:rPr lang="it-IT" altLang="en-US" sz="1400" kern="1200" smtClean="0">
                <a:solidFill>
                  <a:schemeClr val="tx1"/>
                </a:solidFill>
                <a:effectLst/>
              </a:rPr>
              <a:pPr algn="ctr" rtl="0">
                <a:spcBef>
                  <a:spcPct val="0"/>
                </a:spcBef>
                <a:spcAft>
                  <a:spcPct val="0"/>
                </a:spcAft>
              </a:pPr>
              <a:t>32%</a:t>
            </a:fld>
            <a:endParaRPr lang="it-IT" sz="1400" kern="1200" dirty="0">
              <a:solidFill>
                <a:schemeClr val="tx1"/>
              </a:solidFill>
              <a:sym typeface="Trebuchet MS" panose="020B0603020202020204" pitchFamily="34" charset="0"/>
            </a:endParaRPr>
          </a:p>
        </p:txBody>
      </p:sp>
      <p:sp>
        <p:nvSpPr>
          <p:cNvPr id="64" name="Holder 3">
            <a:extLst>
              <a:ext uri="{FF2B5EF4-FFF2-40B4-BE49-F238E27FC236}">
                <a16:creationId xmlns:a16="http://schemas.microsoft.com/office/drawing/2014/main" id="{F5BE6E25-E7D0-EC36-079C-70B3B01055BF}"/>
              </a:ext>
            </a:extLst>
          </p:cNvPr>
          <p:cNvSpPr>
            <a:spLocks noGrp="1"/>
          </p:cNvSpPr>
          <p:nvPr>
            <p:custDataLst>
              <p:tags r:id="rId29"/>
            </p:custDataLst>
          </p:nvPr>
        </p:nvSpPr>
        <p:spPr bwMode="gray">
          <a:xfrm>
            <a:off x="9024144" y="5443045"/>
            <a:ext cx="344488" cy="212725"/>
          </a:xfrm>
          <a:prstGeom prst="rect">
            <a:avLst/>
          </a:prstGeom>
          <a:solidFill>
            <a:srgbClr val="FBE4D5"/>
          </a:solidFill>
          <a:ln>
            <a:noFill/>
          </a:ln>
          <a:effectLst/>
        </p:spPr>
        <p:txBody>
          <a:bodyPr vert="horz" wrap="none" lIns="25400" tIns="0" rIns="2540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D724AB41-7F33-438C-9140-1EEAE62909AF}" type="datetime'''''''''''''''4''4''''%'''''''''''''''''''''''''''''''''">
              <a:rPr lang="it-IT" altLang="en-US" sz="1400" kern="1200" smtClean="0">
                <a:solidFill>
                  <a:schemeClr val="tx1"/>
                </a:solidFill>
                <a:effectLst/>
              </a:rPr>
              <a:pPr algn="ctr" rtl="0">
                <a:spcBef>
                  <a:spcPct val="0"/>
                </a:spcBef>
                <a:spcAft>
                  <a:spcPct val="0"/>
                </a:spcAft>
              </a:pPr>
              <a:t>44%</a:t>
            </a:fld>
            <a:endParaRPr lang="it-IT" sz="1400" kern="1200" dirty="0">
              <a:solidFill>
                <a:schemeClr val="tx1"/>
              </a:solidFill>
              <a:sym typeface="Trebuchet MS" panose="020B0603020202020204" pitchFamily="34" charset="0"/>
            </a:endParaRPr>
          </a:p>
        </p:txBody>
      </p:sp>
      <p:sp>
        <p:nvSpPr>
          <p:cNvPr id="65" name="Holder 3">
            <a:extLst>
              <a:ext uri="{FF2B5EF4-FFF2-40B4-BE49-F238E27FC236}">
                <a16:creationId xmlns:a16="http://schemas.microsoft.com/office/drawing/2014/main" id="{DB55A498-17BA-F90D-2CC4-D7D699EA7E3E}"/>
              </a:ext>
            </a:extLst>
          </p:cNvPr>
          <p:cNvSpPr>
            <a:spLocks noGrp="1"/>
          </p:cNvSpPr>
          <p:nvPr>
            <p:custDataLst>
              <p:tags r:id="rId30"/>
            </p:custDataLst>
          </p:nvPr>
        </p:nvSpPr>
        <p:spPr bwMode="gray">
          <a:xfrm>
            <a:off x="8851900" y="4377127"/>
            <a:ext cx="344488" cy="212725"/>
          </a:xfrm>
          <a:prstGeom prst="rect">
            <a:avLst/>
          </a:prstGeom>
          <a:solidFill>
            <a:srgbClr val="E0E7F8"/>
          </a:solidFill>
          <a:ln>
            <a:noFill/>
          </a:ln>
          <a:effectLst/>
        </p:spPr>
        <p:txBody>
          <a:bodyPr vert="horz" wrap="none" lIns="25400" tIns="0" rIns="2540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8735550C-BEC1-4F6E-A5B2-E2ADD1934FF7}" type="datetime'''''''2''''''''''4''%'''''''''''''''''''''''''''''''''''''">
              <a:rPr lang="it-IT" altLang="en-US" sz="1400" kern="1200" smtClean="0">
                <a:solidFill>
                  <a:schemeClr val="tx1"/>
                </a:solidFill>
                <a:effectLst/>
                <a:sym typeface="Trebuchet MS" panose="020B0603020202020204" pitchFamily="34" charset="0"/>
              </a:rPr>
              <a:pPr algn="ctr" rtl="0">
                <a:spcBef>
                  <a:spcPct val="0"/>
                </a:spcBef>
                <a:spcAft>
                  <a:spcPct val="0"/>
                </a:spcAft>
              </a:pPr>
              <a:t>24%</a:t>
            </a:fld>
            <a:endParaRPr lang="it-IT" sz="1400" kern="1200" dirty="0">
              <a:solidFill>
                <a:schemeClr val="tx1"/>
              </a:solidFill>
              <a:sym typeface="Trebuchet MS" panose="020B0603020202020204" pitchFamily="34" charset="0"/>
            </a:endParaRPr>
          </a:p>
        </p:txBody>
      </p:sp>
      <p:sp>
        <p:nvSpPr>
          <p:cNvPr id="66" name="Text Placeholder 2">
            <a:extLst>
              <a:ext uri="{FF2B5EF4-FFF2-40B4-BE49-F238E27FC236}">
                <a16:creationId xmlns:a16="http://schemas.microsoft.com/office/drawing/2014/main" id="{5EEAE2CA-F425-45A2-EDE1-B8C3F216AE2A}"/>
              </a:ext>
            </a:extLst>
          </p:cNvPr>
          <p:cNvSpPr>
            <a:spLocks noGrp="1"/>
          </p:cNvSpPr>
          <p:nvPr>
            <p:custDataLst>
              <p:tags r:id="rId31"/>
            </p:custDataLst>
          </p:nvPr>
        </p:nvSpPr>
        <p:spPr bwMode="auto">
          <a:xfrm>
            <a:off x="9344024" y="4800992"/>
            <a:ext cx="36988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39700" indent="-1397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1pPr>
            <a:lvl2pPr marL="327025" indent="-149225"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496888" indent="-166688"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687388" indent="-1905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871538" indent="-169863"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it-IT" altLang="en-US" b="1" i="1">
                <a:sym typeface="Trebuchet MS" panose="020B0603020202020204" pitchFamily="34" charset="0"/>
              </a:rPr>
              <a:t>648</a:t>
            </a:r>
          </a:p>
        </p:txBody>
      </p:sp>
      <p:sp>
        <p:nvSpPr>
          <p:cNvPr id="67" name="Rectangle 334">
            <a:extLst>
              <a:ext uri="{FF2B5EF4-FFF2-40B4-BE49-F238E27FC236}">
                <a16:creationId xmlns:a16="http://schemas.microsoft.com/office/drawing/2014/main" id="{8BBF03EC-5B01-9573-C7E8-ECD1543771E8}"/>
              </a:ext>
            </a:extLst>
          </p:cNvPr>
          <p:cNvSpPr/>
          <p:nvPr>
            <p:custDataLst>
              <p:tags r:id="rId32"/>
            </p:custDataLst>
          </p:nvPr>
        </p:nvSpPr>
        <p:spPr>
          <a:xfrm>
            <a:off x="10478802" y="4721506"/>
            <a:ext cx="792000" cy="369332"/>
          </a:xfrm>
          <a:prstGeom prst="rect">
            <a:avLst/>
          </a:prstGeom>
          <a:noFill/>
          <a:ln w="9525" cap="rnd" cmpd="sng" algn="ctr">
            <a:solidFill>
              <a:schemeClr val="bg1">
                <a:lumMod val="5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10800" algn="ctr" rtl="0">
              <a:buClr>
                <a:schemeClr val="tx2"/>
              </a:buClr>
            </a:pPr>
            <a:r>
              <a:rPr lang="it-IT" sz="1200">
                <a:solidFill>
                  <a:schemeClr val="tx1"/>
                </a:solidFill>
              </a:rPr>
              <a:t>55% </a:t>
            </a:r>
          </a:p>
          <a:p>
            <a:pPr marL="10800" algn="ctr" rtl="0">
              <a:buClr>
                <a:schemeClr val="tx2"/>
              </a:buClr>
            </a:pPr>
            <a:r>
              <a:rPr lang="it-IT" sz="1200">
                <a:solidFill>
                  <a:schemeClr val="tx1"/>
                </a:solidFill>
              </a:rPr>
              <a:t>Regolato</a:t>
            </a:r>
          </a:p>
        </p:txBody>
      </p:sp>
      <p:sp>
        <p:nvSpPr>
          <p:cNvPr id="68" name="Rectangle 3">
            <a:extLst>
              <a:ext uri="{FF2B5EF4-FFF2-40B4-BE49-F238E27FC236}">
                <a16:creationId xmlns:a16="http://schemas.microsoft.com/office/drawing/2014/main" id="{AE0AC33F-302F-9801-C106-1E58C64569A0}"/>
              </a:ext>
            </a:extLst>
          </p:cNvPr>
          <p:cNvSpPr/>
          <p:nvPr/>
        </p:nvSpPr>
        <p:spPr>
          <a:xfrm>
            <a:off x="623887" y="1195119"/>
            <a:ext cx="6589713" cy="215900"/>
          </a:xfrm>
          <a:prstGeom prst="rect">
            <a:avLst/>
          </a:prstGeom>
          <a:solidFill>
            <a:schemeClr val="bg1">
              <a:lumMod val="6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400" b="1">
                <a:solidFill>
                  <a:schemeClr val="bg1"/>
                </a:solidFill>
              </a:rPr>
              <a:t>Bridge EBITDA per BU (€M; CAGR)</a:t>
            </a:r>
          </a:p>
        </p:txBody>
      </p:sp>
      <p:sp>
        <p:nvSpPr>
          <p:cNvPr id="74" name="Rectangle 334">
            <a:extLst>
              <a:ext uri="{FF2B5EF4-FFF2-40B4-BE49-F238E27FC236}">
                <a16:creationId xmlns:a16="http://schemas.microsoft.com/office/drawing/2014/main" id="{8B902756-2CF1-23AF-3B52-ED911597415E}"/>
              </a:ext>
            </a:extLst>
          </p:cNvPr>
          <p:cNvSpPr/>
          <p:nvPr>
            <p:custDataLst>
              <p:tags r:id="rId33"/>
            </p:custDataLst>
          </p:nvPr>
        </p:nvSpPr>
        <p:spPr>
          <a:xfrm>
            <a:off x="10478802" y="2351340"/>
            <a:ext cx="792000" cy="369332"/>
          </a:xfrm>
          <a:prstGeom prst="rect">
            <a:avLst/>
          </a:prstGeom>
          <a:noFill/>
          <a:ln w="9525" cap="rnd" cmpd="sng" algn="ctr">
            <a:solidFill>
              <a:schemeClr val="bg1">
                <a:lumMod val="5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10800" algn="ctr" rtl="0">
              <a:buClr>
                <a:schemeClr val="tx2"/>
              </a:buClr>
            </a:pPr>
            <a:r>
              <a:rPr lang="it-IT" sz="1200">
                <a:solidFill>
                  <a:schemeClr val="tx1"/>
                </a:solidFill>
              </a:rPr>
              <a:t>69% </a:t>
            </a:r>
          </a:p>
          <a:p>
            <a:pPr marL="10800" algn="ctr" rtl="0">
              <a:buClr>
                <a:schemeClr val="tx2"/>
              </a:buClr>
            </a:pPr>
            <a:r>
              <a:rPr lang="it-IT" sz="1200">
                <a:solidFill>
                  <a:schemeClr val="tx1"/>
                </a:solidFill>
              </a:rPr>
              <a:t>Regolato</a:t>
            </a:r>
          </a:p>
        </p:txBody>
      </p:sp>
      <p:sp>
        <p:nvSpPr>
          <p:cNvPr id="75" name="Rettangolo 74">
            <a:extLst>
              <a:ext uri="{FF2B5EF4-FFF2-40B4-BE49-F238E27FC236}">
                <a16:creationId xmlns:a16="http://schemas.microsoft.com/office/drawing/2014/main" id="{3916085B-9D57-3946-D528-5AB6A24AD6CA}"/>
              </a:ext>
            </a:extLst>
          </p:cNvPr>
          <p:cNvSpPr/>
          <p:nvPr>
            <p:custDataLst>
              <p:tags r:id="rId34"/>
            </p:custDataLst>
          </p:nvPr>
        </p:nvSpPr>
        <p:spPr bwMode="auto">
          <a:xfrm>
            <a:off x="7681913" y="1646628"/>
            <a:ext cx="214313" cy="160338"/>
          </a:xfrm>
          <a:prstGeom prst="rect">
            <a:avLst/>
          </a:prstGeom>
          <a:solidFill>
            <a:srgbClr val="F0F4DC"/>
          </a:solidFill>
          <a:ln w="3175" cap="flat"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76" name="Rettangolo 75">
            <a:extLst>
              <a:ext uri="{FF2B5EF4-FFF2-40B4-BE49-F238E27FC236}">
                <a16:creationId xmlns:a16="http://schemas.microsoft.com/office/drawing/2014/main" id="{C94A1B34-55DA-1ED9-58C5-9F7E04B90BAB}"/>
              </a:ext>
            </a:extLst>
          </p:cNvPr>
          <p:cNvSpPr/>
          <p:nvPr>
            <p:custDataLst>
              <p:tags r:id="rId35"/>
            </p:custDataLst>
          </p:nvPr>
        </p:nvSpPr>
        <p:spPr bwMode="auto">
          <a:xfrm>
            <a:off x="7681913" y="1879991"/>
            <a:ext cx="214313" cy="160338"/>
          </a:xfrm>
          <a:prstGeom prst="rect">
            <a:avLst/>
          </a:prstGeom>
          <a:solidFill>
            <a:srgbClr val="FBE4D5"/>
          </a:solidFill>
          <a:ln w="3175" cap="flat"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77" name="Rettangolo 76">
            <a:extLst>
              <a:ext uri="{FF2B5EF4-FFF2-40B4-BE49-F238E27FC236}">
                <a16:creationId xmlns:a16="http://schemas.microsoft.com/office/drawing/2014/main" id="{B4CC08FF-6CF9-FC3E-7A10-275376DD4193}"/>
              </a:ext>
            </a:extLst>
          </p:cNvPr>
          <p:cNvSpPr/>
          <p:nvPr>
            <p:custDataLst>
              <p:tags r:id="rId36"/>
            </p:custDataLst>
          </p:nvPr>
        </p:nvSpPr>
        <p:spPr bwMode="auto">
          <a:xfrm>
            <a:off x="7681913" y="2113353"/>
            <a:ext cx="214313" cy="160338"/>
          </a:xfrm>
          <a:prstGeom prst="rect">
            <a:avLst/>
          </a:prstGeom>
          <a:solidFill>
            <a:srgbClr val="E0E7F8"/>
          </a:solidFill>
          <a:ln w="3175" cap="flat"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78" name="Holder 3">
            <a:extLst>
              <a:ext uri="{FF2B5EF4-FFF2-40B4-BE49-F238E27FC236}">
                <a16:creationId xmlns:a16="http://schemas.microsoft.com/office/drawing/2014/main" id="{7D8825F0-D7E9-2CCA-DF37-D6967ED046C7}"/>
              </a:ext>
            </a:extLst>
          </p:cNvPr>
          <p:cNvSpPr>
            <a:spLocks noGrp="1"/>
          </p:cNvSpPr>
          <p:nvPr>
            <p:custDataLst>
              <p:tags r:id="rId37"/>
            </p:custDataLst>
          </p:nvPr>
        </p:nvSpPr>
        <p:spPr bwMode="auto">
          <a:xfrm>
            <a:off x="7947025" y="1641866"/>
            <a:ext cx="6524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3436F5B4-2E8E-4B34-BDBF-A0221FA878C5}" type="datetime'''''''A''''''''m''''''b''''''''''''i''''e''''nte'''''''''''''">
              <a:rPr lang="it-IT" altLang="en-US" sz="1200" kern="1200" smtClean="0">
                <a:solidFill>
                  <a:schemeClr val="tx1"/>
                </a:solidFill>
                <a:effectLst/>
                <a:sym typeface="Trebuchet MS" panose="020B0603020202020204" pitchFamily="34" charset="0"/>
              </a:rPr>
              <a:pPr algn="l" rtl="0">
                <a:spcBef>
                  <a:spcPct val="0"/>
                </a:spcBef>
                <a:spcAft>
                  <a:spcPct val="0"/>
                </a:spcAft>
              </a:pPr>
              <a:t>Ambiente</a:t>
            </a:fld>
            <a:endParaRPr lang="it-IT" sz="1200" kern="1200">
              <a:solidFill>
                <a:schemeClr val="tx1"/>
              </a:solidFill>
              <a:sym typeface="Trebuchet MS" panose="020B0603020202020204" pitchFamily="34" charset="0"/>
            </a:endParaRPr>
          </a:p>
        </p:txBody>
      </p:sp>
      <p:sp>
        <p:nvSpPr>
          <p:cNvPr id="79" name="Holder 3">
            <a:extLst>
              <a:ext uri="{FF2B5EF4-FFF2-40B4-BE49-F238E27FC236}">
                <a16:creationId xmlns:a16="http://schemas.microsoft.com/office/drawing/2014/main" id="{B5F458A9-A330-6C31-D51D-DB2FBC4FCF7D}"/>
              </a:ext>
            </a:extLst>
          </p:cNvPr>
          <p:cNvSpPr>
            <a:spLocks noGrp="1"/>
          </p:cNvSpPr>
          <p:nvPr>
            <p:custDataLst>
              <p:tags r:id="rId38"/>
            </p:custDataLst>
          </p:nvPr>
        </p:nvSpPr>
        <p:spPr bwMode="auto">
          <a:xfrm>
            <a:off x="7947025" y="1875228"/>
            <a:ext cx="5032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EBABE94D-EC8C-4146-BA76-2EDB8F3797BB}" type="datetime'E''''''''''''''''''''''''''n''''''e''''r''g''''i''''a'''">
              <a:rPr lang="it-IT" altLang="en-US" sz="1200" kern="1200" smtClean="0">
                <a:solidFill>
                  <a:schemeClr val="tx1"/>
                </a:solidFill>
                <a:effectLst/>
                <a:sym typeface="Trebuchet MS" panose="020B0603020202020204" pitchFamily="34" charset="0"/>
              </a:rPr>
              <a:pPr algn="l" rtl="0">
                <a:spcBef>
                  <a:spcPct val="0"/>
                </a:spcBef>
                <a:spcAft>
                  <a:spcPct val="0"/>
                </a:spcAft>
              </a:pPr>
              <a:t>Energia</a:t>
            </a:fld>
            <a:endParaRPr lang="it-IT" sz="1200" kern="1200">
              <a:solidFill>
                <a:schemeClr val="tx1"/>
              </a:solidFill>
              <a:sym typeface="Trebuchet MS" panose="020B0603020202020204" pitchFamily="34" charset="0"/>
            </a:endParaRPr>
          </a:p>
        </p:txBody>
      </p:sp>
      <p:sp>
        <p:nvSpPr>
          <p:cNvPr id="80" name="Holder 3">
            <a:extLst>
              <a:ext uri="{FF2B5EF4-FFF2-40B4-BE49-F238E27FC236}">
                <a16:creationId xmlns:a16="http://schemas.microsoft.com/office/drawing/2014/main" id="{D4682CC7-BB00-9CBC-D03F-9DB45B93844E}"/>
              </a:ext>
            </a:extLst>
          </p:cNvPr>
          <p:cNvSpPr>
            <a:spLocks noGrp="1"/>
          </p:cNvSpPr>
          <p:nvPr>
            <p:custDataLst>
              <p:tags r:id="rId39"/>
            </p:custDataLst>
          </p:nvPr>
        </p:nvSpPr>
        <p:spPr bwMode="auto">
          <a:xfrm>
            <a:off x="7947025" y="2108591"/>
            <a:ext cx="387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9B811011-4E35-4FB1-9978-CA40DC4FDF4F}" type="datetime'I''d''''''''''''''ri''''''''''''''''''''''c''''''o'''">
              <a:rPr lang="it-IT" altLang="en-US" sz="1200" kern="1200" smtClean="0">
                <a:solidFill>
                  <a:schemeClr val="tx1"/>
                </a:solidFill>
                <a:effectLst/>
                <a:sym typeface="Trebuchet MS" panose="020B0603020202020204" pitchFamily="34" charset="0"/>
              </a:rPr>
              <a:pPr algn="l" rtl="0">
                <a:spcBef>
                  <a:spcPct val="0"/>
                </a:spcBef>
                <a:spcAft>
                  <a:spcPct val="0"/>
                </a:spcAft>
              </a:pPr>
              <a:t>Idrico</a:t>
            </a:fld>
            <a:endParaRPr lang="it-IT" sz="1200" kern="1200">
              <a:solidFill>
                <a:schemeClr val="tx1"/>
              </a:solidFill>
              <a:sym typeface="Trebuchet MS" panose="020B0603020202020204" pitchFamily="34" charset="0"/>
            </a:endParaRPr>
          </a:p>
        </p:txBody>
      </p:sp>
      <p:sp>
        <p:nvSpPr>
          <p:cNvPr id="81" name="Rectangle 18">
            <a:extLst>
              <a:ext uri="{FF2B5EF4-FFF2-40B4-BE49-F238E27FC236}">
                <a16:creationId xmlns:a16="http://schemas.microsoft.com/office/drawing/2014/main" id="{3B0688A6-B0FE-EE83-7E70-100C47C1EBDF}"/>
              </a:ext>
            </a:extLst>
          </p:cNvPr>
          <p:cNvSpPr/>
          <p:nvPr>
            <p:custDataLst>
              <p:tags r:id="rId40"/>
            </p:custDataLst>
          </p:nvPr>
        </p:nvSpPr>
        <p:spPr>
          <a:xfrm>
            <a:off x="7791450" y="3732603"/>
            <a:ext cx="3475038" cy="2159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400" b="1">
                <a:solidFill>
                  <a:schemeClr val="tx1"/>
                </a:solidFill>
              </a:rPr>
              <a:t>Breakdown EBITDA ‘29 (€M;%)</a:t>
            </a:r>
          </a:p>
        </p:txBody>
      </p:sp>
    </p:spTree>
    <p:extLst>
      <p:ext uri="{BB962C8B-B14F-4D97-AF65-F5344CB8AC3E}">
        <p14:creationId xmlns:p14="http://schemas.microsoft.com/office/powerpoint/2010/main" val="2667626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BB2D8-E614-731A-4BBD-1ED1FDC546DB}"/>
            </a:ext>
          </a:extLst>
        </p:cNvPr>
        <p:cNvGrpSpPr/>
        <p:nvPr/>
      </p:nvGrpSpPr>
      <p:grpSpPr>
        <a:xfrm>
          <a:off x="0" y="0"/>
          <a:ext cx="0" cy="0"/>
          <a:chOff x="0" y="0"/>
          <a:chExt cx="0" cy="0"/>
        </a:xfrm>
      </p:grpSpPr>
      <p:graphicFrame>
        <p:nvGraphicFramePr>
          <p:cNvPr id="65" name="think-cell data - do not delete" hidden="1">
            <a:extLst>
              <a:ext uri="{FF2B5EF4-FFF2-40B4-BE49-F238E27FC236}">
                <a16:creationId xmlns:a16="http://schemas.microsoft.com/office/drawing/2014/main" id="{B0E9FC9D-8563-99BF-DEFC-00374DE07400}"/>
              </a:ext>
            </a:extLst>
          </p:cNvPr>
          <p:cNvGraphicFramePr>
            <a:graphicFrameLocks noChangeAspect="1"/>
          </p:cNvGraphicFramePr>
          <p:nvPr>
            <p:custDataLst>
              <p:tags r:id="rId1"/>
            </p:custDataLst>
            <p:extLst>
              <p:ext uri="{D42A27DB-BD31-4B8C-83A1-F6EECF244321}">
                <p14:modId xmlns:p14="http://schemas.microsoft.com/office/powerpoint/2010/main" val="4227051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425" imgH="424" progId="TCLayout.ActiveDocument.1">
                  <p:embed/>
                </p:oleObj>
              </mc:Choice>
              <mc:Fallback>
                <p:oleObj name="think-cell Slide" r:id="rId24" imgW="425" imgH="424" progId="TCLayout.ActiveDocument.1">
                  <p:embed/>
                  <p:pic>
                    <p:nvPicPr>
                      <p:cNvPr id="0" name=""/>
                      <p:cNvPicPr/>
                      <p:nvPr/>
                    </p:nvPicPr>
                    <p:blipFill>
                      <a:blip r:embed="rId25"/>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EB0BD0C6-E01F-DCC4-1CCC-83A39978772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BC1F28EC-6E11-0078-6CB6-A17D5246348E}"/>
              </a:ext>
            </a:extLst>
          </p:cNvPr>
          <p:cNvPicPr>
            <a:picLocks noChangeAspect="1"/>
          </p:cNvPicPr>
          <p:nvPr/>
        </p:nvPicPr>
        <p:blipFill>
          <a:blip r:embed="rId27"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0F64853A-F516-8258-341E-99CBEF23BD2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C4589CCD-CE2C-716A-D1F4-4D17B52A615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876A8EF4-D363-525C-CC48-3758F4880293}"/>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322B5AB1-263A-ED45-C0D4-F1096EACF9FA}"/>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16</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3AA97AA0-4087-1206-1946-5CA4CB9CC126}"/>
              </a:ext>
            </a:extLst>
          </p:cNvPr>
          <p:cNvSpPr txBox="1">
            <a:spLocks/>
          </p:cNvSpPr>
          <p:nvPr/>
        </p:nvSpPr>
        <p:spPr>
          <a:xfrm>
            <a:off x="576001" y="314345"/>
            <a:ext cx="8633313" cy="605679"/>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4800" b="1" dirty="0">
                <a:gradFill>
                  <a:gsLst>
                    <a:gs pos="50000">
                      <a:srgbClr val="482DD5">
                        <a:lumMod val="99785"/>
                      </a:srgbClr>
                    </a:gs>
                    <a:gs pos="100000">
                      <a:srgbClr val="0AD289"/>
                    </a:gs>
                  </a:gsLst>
                  <a:lin ang="19200000" scaled="0"/>
                </a:gradFill>
                <a:latin typeface="+mn-lt"/>
              </a:rPr>
              <a:t>Fabbisogno finanziario </a:t>
            </a:r>
          </a:p>
        </p:txBody>
      </p:sp>
      <p:sp>
        <p:nvSpPr>
          <p:cNvPr id="57" name="Rettangolo 56">
            <a:extLst>
              <a:ext uri="{FF2B5EF4-FFF2-40B4-BE49-F238E27FC236}">
                <a16:creationId xmlns:a16="http://schemas.microsoft.com/office/drawing/2014/main" id="{83303AD0-48CD-FA4E-4828-6D69A80ACCA0}"/>
              </a:ext>
            </a:extLst>
          </p:cNvPr>
          <p:cNvSpPr/>
          <p:nvPr/>
        </p:nvSpPr>
        <p:spPr>
          <a:xfrm rot="10800000">
            <a:off x="2026123" y="629066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3" name="Straight Connector 2">
            <a:extLst>
              <a:ext uri="{FF2B5EF4-FFF2-40B4-BE49-F238E27FC236}">
                <a16:creationId xmlns:a16="http://schemas.microsoft.com/office/drawing/2014/main" id="{BF81E877-9868-765A-7ED5-6C249F80920B}"/>
              </a:ext>
            </a:extLst>
          </p:cNvPr>
          <p:cNvCxnSpPr/>
          <p:nvPr>
            <p:custDataLst>
              <p:tags r:id="rId2"/>
            </p:custDataLst>
          </p:nvPr>
        </p:nvCxnSpPr>
        <p:spPr bwMode="gray">
          <a:xfrm>
            <a:off x="1768475" y="1590675"/>
            <a:ext cx="5953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 name="Straight Connector 6">
            <a:extLst>
              <a:ext uri="{FF2B5EF4-FFF2-40B4-BE49-F238E27FC236}">
                <a16:creationId xmlns:a16="http://schemas.microsoft.com/office/drawing/2014/main" id="{34E8EF6D-7EC7-A40D-CAFB-03F5C75D65CF}"/>
              </a:ext>
            </a:extLst>
          </p:cNvPr>
          <p:cNvCxnSpPr/>
          <p:nvPr>
            <p:custDataLst>
              <p:tags r:id="rId3"/>
            </p:custDataLst>
          </p:nvPr>
        </p:nvCxnSpPr>
        <p:spPr bwMode="gray">
          <a:xfrm>
            <a:off x="3108325" y="1914525"/>
            <a:ext cx="5953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Connettore diritto 18">
            <a:extLst>
              <a:ext uri="{FF2B5EF4-FFF2-40B4-BE49-F238E27FC236}">
                <a16:creationId xmlns:a16="http://schemas.microsoft.com/office/drawing/2014/main" id="{B22E1759-1632-A8F4-649D-3F2551C1800F}"/>
              </a:ext>
            </a:extLst>
          </p:cNvPr>
          <p:cNvCxnSpPr/>
          <p:nvPr>
            <p:custDataLst>
              <p:tags r:id="rId4"/>
            </p:custDataLst>
          </p:nvPr>
        </p:nvCxnSpPr>
        <p:spPr bwMode="gray">
          <a:xfrm>
            <a:off x="4448175" y="1998663"/>
            <a:ext cx="5953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8669EB5E-CC49-02CA-8727-41504D8615CC}"/>
              </a:ext>
            </a:extLst>
          </p:cNvPr>
          <p:cNvCxnSpPr/>
          <p:nvPr>
            <p:custDataLst>
              <p:tags r:id="rId5"/>
            </p:custDataLst>
          </p:nvPr>
        </p:nvCxnSpPr>
        <p:spPr bwMode="gray">
          <a:xfrm>
            <a:off x="5789613" y="4470400"/>
            <a:ext cx="5953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558C4FB7-ABFC-7DE7-0417-C57417E34D82}"/>
              </a:ext>
            </a:extLst>
          </p:cNvPr>
          <p:cNvCxnSpPr/>
          <p:nvPr>
            <p:custDataLst>
              <p:tags r:id="rId6"/>
            </p:custDataLst>
          </p:nvPr>
        </p:nvCxnSpPr>
        <p:spPr bwMode="gray">
          <a:xfrm>
            <a:off x="7129463" y="4491038"/>
            <a:ext cx="5953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C2593D1-AAF0-11DD-32C8-806810393014}"/>
              </a:ext>
            </a:extLst>
          </p:cNvPr>
          <p:cNvCxnSpPr/>
          <p:nvPr>
            <p:custDataLst>
              <p:tags r:id="rId7"/>
            </p:custDataLst>
          </p:nvPr>
        </p:nvCxnSpPr>
        <p:spPr bwMode="gray">
          <a:xfrm>
            <a:off x="8469313" y="4829175"/>
            <a:ext cx="5953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10">
            <a:extLst>
              <a:ext uri="{FF2B5EF4-FFF2-40B4-BE49-F238E27FC236}">
                <a16:creationId xmlns:a16="http://schemas.microsoft.com/office/drawing/2014/main" id="{3108099A-7AE2-95D0-8529-903DAEFCAA91}"/>
              </a:ext>
            </a:extLst>
          </p:cNvPr>
          <p:cNvCxnSpPr/>
          <p:nvPr>
            <p:custDataLst>
              <p:tags r:id="rId8"/>
            </p:custDataLst>
          </p:nvPr>
        </p:nvCxnSpPr>
        <p:spPr bwMode="gray">
          <a:xfrm>
            <a:off x="9809163" y="5200650"/>
            <a:ext cx="5953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86" name="Chart 85">
            <a:extLst>
              <a:ext uri="{FF2B5EF4-FFF2-40B4-BE49-F238E27FC236}">
                <a16:creationId xmlns:a16="http://schemas.microsoft.com/office/drawing/2014/main" id="{CC69F4AC-5372-5A5B-6BC1-B748475FBD41}"/>
              </a:ext>
            </a:extLst>
          </p:cNvPr>
          <p:cNvGraphicFramePr/>
          <p:nvPr>
            <p:custDataLst>
              <p:tags r:id="rId9"/>
            </p:custDataLst>
            <p:extLst>
              <p:ext uri="{D42A27DB-BD31-4B8C-83A1-F6EECF244321}">
                <p14:modId xmlns:p14="http://schemas.microsoft.com/office/powerpoint/2010/main" val="3463168228"/>
              </p:ext>
            </p:extLst>
          </p:nvPr>
        </p:nvGraphicFramePr>
        <p:xfrm>
          <a:off x="644525" y="1089025"/>
          <a:ext cx="10885488" cy="4624388"/>
        </p:xfrm>
        <a:graphic>
          <a:graphicData uri="http://schemas.openxmlformats.org/drawingml/2006/chart">
            <c:chart xmlns:c="http://schemas.openxmlformats.org/drawingml/2006/chart" xmlns:r="http://schemas.openxmlformats.org/officeDocument/2006/relationships" r:id="rId32"/>
          </a:graphicData>
        </a:graphic>
      </p:graphicFrame>
      <p:sp>
        <p:nvSpPr>
          <p:cNvPr id="19" name="Rettangolo 17">
            <a:extLst>
              <a:ext uri="{FF2B5EF4-FFF2-40B4-BE49-F238E27FC236}">
                <a16:creationId xmlns:a16="http://schemas.microsoft.com/office/drawing/2014/main" id="{F40EB561-F5A5-4C3A-751E-D72C7DA6A2BB}"/>
              </a:ext>
            </a:extLst>
          </p:cNvPr>
          <p:cNvSpPr/>
          <p:nvPr>
            <p:custDataLst>
              <p:tags r:id="rId10"/>
            </p:custDataLst>
          </p:nvPr>
        </p:nvSpPr>
        <p:spPr bwMode="auto">
          <a:xfrm>
            <a:off x="5045075" y="4271963"/>
            <a:ext cx="742950" cy="34925"/>
          </a:xfrm>
          <a:prstGeom prst="rect">
            <a:avLst/>
          </a:prstGeom>
          <a:solidFill>
            <a:srgbClr val="EEE3FD"/>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1" name="Text Placeholder 3">
            <a:extLst>
              <a:ext uri="{FF2B5EF4-FFF2-40B4-BE49-F238E27FC236}">
                <a16:creationId xmlns:a16="http://schemas.microsoft.com/office/drawing/2014/main" id="{D4A59D49-3F49-B412-92CF-EEF9ADD5361B}"/>
              </a:ext>
            </a:extLst>
          </p:cNvPr>
          <p:cNvSpPr>
            <a:spLocks noGrp="1"/>
          </p:cNvSpPr>
          <p:nvPr>
            <p:custDataLst>
              <p:tags r:id="rId11"/>
            </p:custDataLst>
          </p:nvPr>
        </p:nvSpPr>
        <p:spPr bwMode="auto">
          <a:xfrm>
            <a:off x="1082675" y="5562600"/>
            <a:ext cx="627063"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8823BFE-B37E-41A4-87C4-7AEAC9E89818}" type="datetime'''E''''''''''''''''''''''''B''''''''IT''''''''''''''''''DA'">
              <a:rPr lang="it-IT" altLang="en-US" sz="1600" b="1" smtClean="0">
                <a:latin typeface="+mj-lt"/>
                <a:ea typeface="+mj-ea"/>
                <a:cs typeface="+mj-cs"/>
              </a:rPr>
              <a:pPr/>
              <a:t>EBITDA</a:t>
            </a:fld>
            <a:endParaRPr lang="it-IT" sz="1600" b="1" dirty="0">
              <a:latin typeface="+mj-lt"/>
              <a:ea typeface="+mj-ea"/>
              <a:cs typeface="+mj-cs"/>
            </a:endParaRPr>
          </a:p>
        </p:txBody>
      </p:sp>
      <p:sp>
        <p:nvSpPr>
          <p:cNvPr id="24" name="Holder 3">
            <a:extLst>
              <a:ext uri="{FF2B5EF4-FFF2-40B4-BE49-F238E27FC236}">
                <a16:creationId xmlns:a16="http://schemas.microsoft.com/office/drawing/2014/main" id="{016C995C-A634-3243-B7FD-275AA1F25794}"/>
              </a:ext>
            </a:extLst>
          </p:cNvPr>
          <p:cNvSpPr>
            <a:spLocks noGrp="1"/>
          </p:cNvSpPr>
          <p:nvPr>
            <p:custDataLst>
              <p:tags r:id="rId12"/>
            </p:custDataLst>
          </p:nvPr>
        </p:nvSpPr>
        <p:spPr bwMode="gray">
          <a:xfrm>
            <a:off x="2490787" y="1619250"/>
            <a:ext cx="490538" cy="268288"/>
          </a:xfrm>
          <a:prstGeom prst="rect">
            <a:avLst/>
          </a:prstGeom>
          <a:noFill/>
          <a:ln>
            <a:noFill/>
          </a:ln>
          <a:effectLst/>
          <a:extLst>
            <a:ext uri="{909E8E84-426E-40DD-AFC4-6F175D3DCCD1}">
              <a14:hiddenFill xmlns:a14="http://schemas.microsoft.com/office/drawing/2010/main">
                <a:solidFill>
                  <a:schemeClr val="bg2"/>
                </a:solidFill>
              </a14:hiddenFill>
            </a:ext>
          </a:extLst>
        </p:spPr>
        <p:txBody>
          <a:bodyPr vert="horz" wrap="none" lIns="28575" tIns="0" rIns="28575"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110000"/>
              </a:lnSpc>
              <a:spcBef>
                <a:spcPct val="0"/>
              </a:spcBef>
              <a:spcAft>
                <a:spcPct val="0"/>
              </a:spcAft>
            </a:pPr>
            <a:fld id="{84FCB124-F337-4A90-AAD2-B821BCCFF208}" type="datetime'''''''''''''''(''''33''''''''3'''''''')'''">
              <a:rPr lang="it-IT" altLang="en-US" sz="1600" kern="1200" smtClean="0">
                <a:solidFill>
                  <a:schemeClr val="tx1"/>
                </a:solidFill>
                <a:effectLst/>
                <a:latin typeface="+mj-lt"/>
                <a:ea typeface="+mj-ea"/>
                <a:cs typeface="+mj-cs"/>
              </a:rPr>
              <a:pPr/>
              <a:t>(333)</a:t>
            </a:fld>
            <a:endParaRPr lang="it-IT" sz="1600" kern="1200" dirty="0">
              <a:solidFill>
                <a:schemeClr val="tx1"/>
              </a:solidFill>
              <a:latin typeface="+mj-lt"/>
              <a:ea typeface="+mj-ea"/>
              <a:cs typeface="+mj-cs"/>
              <a:sym typeface="Trebuchet MS" panose="020B0603020202020204" pitchFamily="34" charset="0"/>
            </a:endParaRPr>
          </a:p>
        </p:txBody>
      </p:sp>
      <p:sp>
        <p:nvSpPr>
          <p:cNvPr id="25" name="Text Placeholder 3">
            <a:extLst>
              <a:ext uri="{FF2B5EF4-FFF2-40B4-BE49-F238E27FC236}">
                <a16:creationId xmlns:a16="http://schemas.microsoft.com/office/drawing/2014/main" id="{E12CA635-EA1B-85A6-A2E2-3FC949741E5B}"/>
              </a:ext>
            </a:extLst>
          </p:cNvPr>
          <p:cNvSpPr>
            <a:spLocks noGrp="1"/>
          </p:cNvSpPr>
          <p:nvPr>
            <p:custDataLst>
              <p:tags r:id="rId13"/>
            </p:custDataLst>
          </p:nvPr>
        </p:nvSpPr>
        <p:spPr bwMode="auto">
          <a:xfrm>
            <a:off x="2393950" y="5562600"/>
            <a:ext cx="684213"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8BDA0C8-7AAD-47EE-9470-708523C3C88A}" type="datetime'''Im''''p''''''os''''''''te'''''''''''''''''''">
              <a:rPr lang="it-IT" altLang="en-US" sz="1600" smtClean="0">
                <a:latin typeface="+mj-lt"/>
                <a:ea typeface="+mj-ea"/>
                <a:cs typeface="+mj-cs"/>
              </a:rPr>
              <a:pPr/>
              <a:t>Imposte</a:t>
            </a:fld>
            <a:endParaRPr lang="it-IT" sz="1600">
              <a:latin typeface="+mj-lt"/>
              <a:ea typeface="+mj-ea"/>
              <a:cs typeface="+mj-cs"/>
            </a:endParaRPr>
          </a:p>
        </p:txBody>
      </p:sp>
      <p:sp>
        <p:nvSpPr>
          <p:cNvPr id="28" name="Holder 3">
            <a:extLst>
              <a:ext uri="{FF2B5EF4-FFF2-40B4-BE49-F238E27FC236}">
                <a16:creationId xmlns:a16="http://schemas.microsoft.com/office/drawing/2014/main" id="{A26559ED-FD39-1C92-3185-2F3359F3DE60}"/>
              </a:ext>
            </a:extLst>
          </p:cNvPr>
          <p:cNvSpPr>
            <a:spLocks noGrp="1"/>
          </p:cNvSpPr>
          <p:nvPr>
            <p:custDataLst>
              <p:tags r:id="rId14"/>
            </p:custDataLst>
          </p:nvPr>
        </p:nvSpPr>
        <p:spPr bwMode="gray">
          <a:xfrm>
            <a:off x="3881437" y="1822450"/>
            <a:ext cx="387350" cy="268288"/>
          </a:xfrm>
          <a:prstGeom prst="rect">
            <a:avLst/>
          </a:prstGeom>
          <a:solidFill>
            <a:srgbClr val="EEE3FD"/>
          </a:solidFill>
          <a:ln>
            <a:noFill/>
          </a:ln>
          <a:effectLst/>
        </p:spPr>
        <p:txBody>
          <a:bodyPr vert="horz" wrap="none" lIns="28575" tIns="0" rIns="28575"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110000"/>
              </a:lnSpc>
              <a:spcBef>
                <a:spcPct val="0"/>
              </a:spcBef>
              <a:spcAft>
                <a:spcPct val="0"/>
              </a:spcAft>
            </a:pPr>
            <a:fld id="{170BBCA3-007B-4DC5-B824-4E16484AFA27}" type="datetime'''''(''''''''''''''86'''''''''''')'''''''">
              <a:rPr lang="it-IT" altLang="en-US" sz="1600" kern="1200" smtClean="0">
                <a:solidFill>
                  <a:schemeClr val="tx1"/>
                </a:solidFill>
                <a:effectLst/>
                <a:latin typeface="+mj-lt"/>
                <a:ea typeface="+mj-ea"/>
                <a:cs typeface="+mj-cs"/>
              </a:rPr>
              <a:pPr/>
              <a:t>(86)</a:t>
            </a:fld>
            <a:endParaRPr lang="it-IT" sz="1600" kern="1200">
              <a:solidFill>
                <a:schemeClr val="tx1"/>
              </a:solidFill>
              <a:latin typeface="+mj-lt"/>
              <a:ea typeface="+mj-ea"/>
              <a:cs typeface="+mj-cs"/>
              <a:sym typeface="Trebuchet MS" panose="020B0603020202020204" pitchFamily="34" charset="0"/>
            </a:endParaRPr>
          </a:p>
        </p:txBody>
      </p:sp>
      <p:sp>
        <p:nvSpPr>
          <p:cNvPr id="29" name="Text Placeholder 3">
            <a:extLst>
              <a:ext uri="{FF2B5EF4-FFF2-40B4-BE49-F238E27FC236}">
                <a16:creationId xmlns:a16="http://schemas.microsoft.com/office/drawing/2014/main" id="{CC2AB00E-B2F5-50A9-8E6E-DB4B65D76517}"/>
              </a:ext>
            </a:extLst>
          </p:cNvPr>
          <p:cNvSpPr>
            <a:spLocks noGrp="1"/>
          </p:cNvSpPr>
          <p:nvPr>
            <p:custDataLst>
              <p:tags r:id="rId15"/>
            </p:custDataLst>
          </p:nvPr>
        </p:nvSpPr>
        <p:spPr bwMode="auto">
          <a:xfrm>
            <a:off x="3506788" y="5562600"/>
            <a:ext cx="1138238"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FD97881-3A62-4D93-8217-31E73876A392}" type="datetime'Δ'' C''''''C''''''''N'''''''' ''''e'' fond''''''''''i'''''">
              <a:rPr lang="el-GR" altLang="en-US" sz="1600" smtClean="0">
                <a:latin typeface="+mj-lt"/>
                <a:ea typeface="+mj-ea"/>
                <a:cs typeface="+mj-cs"/>
              </a:rPr>
              <a:pPr/>
              <a:t>Δ CCN e fondi</a:t>
            </a:fld>
            <a:endParaRPr lang="it-IT" sz="1600">
              <a:latin typeface="+mj-lt"/>
              <a:ea typeface="+mj-ea"/>
              <a:cs typeface="+mj-cs"/>
            </a:endParaRPr>
          </a:p>
        </p:txBody>
      </p:sp>
      <p:sp>
        <p:nvSpPr>
          <p:cNvPr id="30" name="Holder 3">
            <a:extLst>
              <a:ext uri="{FF2B5EF4-FFF2-40B4-BE49-F238E27FC236}">
                <a16:creationId xmlns:a16="http://schemas.microsoft.com/office/drawing/2014/main" id="{0E0DD27A-3819-A66D-AB27-ABEB784C389E}"/>
              </a:ext>
            </a:extLst>
          </p:cNvPr>
          <p:cNvSpPr>
            <a:spLocks noGrp="1"/>
          </p:cNvSpPr>
          <p:nvPr>
            <p:custDataLst>
              <p:tags r:id="rId16"/>
            </p:custDataLst>
          </p:nvPr>
        </p:nvSpPr>
        <p:spPr bwMode="gray">
          <a:xfrm>
            <a:off x="5094288" y="3100388"/>
            <a:ext cx="644525" cy="268288"/>
          </a:xfrm>
          <a:prstGeom prst="rect">
            <a:avLst/>
          </a:prstGeom>
          <a:noFill/>
          <a:ln>
            <a:noFill/>
          </a:ln>
          <a:effectLst/>
          <a:extLst>
            <a:ext uri="{909E8E84-426E-40DD-AFC4-6F175D3DCCD1}">
              <a14:hiddenFill xmlns:a14="http://schemas.microsoft.com/office/drawing/2010/main">
                <a:solidFill>
                  <a:schemeClr val="bg2"/>
                </a:solidFill>
              </a14:hiddenFill>
            </a:ext>
          </a:extLst>
        </p:spPr>
        <p:txBody>
          <a:bodyPr vert="horz" wrap="none" lIns="28575" tIns="0" rIns="28575"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110000"/>
              </a:lnSpc>
              <a:spcBef>
                <a:spcPct val="0"/>
              </a:spcBef>
              <a:spcAft>
                <a:spcPct val="0"/>
              </a:spcAft>
            </a:pPr>
            <a:fld id="{6A6E7164-B63E-4ECB-9257-B94ABE6BC9C1}" type="datetime'''''''''''(2''''''''''''''''''''''''.''''''''''5''''4''1'''')'">
              <a:rPr lang="it-IT" altLang="en-US" sz="1600" kern="1200" smtClean="0">
                <a:solidFill>
                  <a:schemeClr val="tx1"/>
                </a:solidFill>
                <a:effectLst/>
                <a:latin typeface="+mj-lt"/>
                <a:ea typeface="+mj-ea"/>
                <a:cs typeface="+mj-cs"/>
              </a:rPr>
              <a:pPr/>
              <a:t>(2.541)</a:t>
            </a:fld>
            <a:endParaRPr lang="it-IT" sz="1600" kern="1200">
              <a:solidFill>
                <a:schemeClr val="tx1"/>
              </a:solidFill>
              <a:latin typeface="+mj-lt"/>
              <a:ea typeface="+mj-ea"/>
              <a:cs typeface="+mj-cs"/>
              <a:sym typeface="Trebuchet MS" panose="020B0603020202020204" pitchFamily="34" charset="0"/>
            </a:endParaRPr>
          </a:p>
        </p:txBody>
      </p:sp>
      <p:sp>
        <p:nvSpPr>
          <p:cNvPr id="31" name="Text Placeholder 3">
            <a:extLst>
              <a:ext uri="{FF2B5EF4-FFF2-40B4-BE49-F238E27FC236}">
                <a16:creationId xmlns:a16="http://schemas.microsoft.com/office/drawing/2014/main" id="{086912AF-79C0-FA47-6DBD-9EF0D354356D}"/>
              </a:ext>
            </a:extLst>
          </p:cNvPr>
          <p:cNvSpPr>
            <a:spLocks noGrp="1"/>
          </p:cNvSpPr>
          <p:nvPr>
            <p:custDataLst>
              <p:tags r:id="rId17"/>
            </p:custDataLst>
          </p:nvPr>
        </p:nvSpPr>
        <p:spPr bwMode="auto">
          <a:xfrm>
            <a:off x="5143500" y="5562600"/>
            <a:ext cx="547688"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A77A2B64-AF08-4810-904B-CE8EB8D854B2}" type="datetime'''''''''C''''''''A''''P''''''''''''''''''''''E''''''''''X'">
              <a:rPr lang="it-IT" altLang="en-US" sz="1600" smtClean="0">
                <a:latin typeface="+mj-lt"/>
                <a:ea typeface="+mj-ea"/>
                <a:cs typeface="+mj-cs"/>
              </a:rPr>
              <a:pPr/>
              <a:t>CAPEX</a:t>
            </a:fld>
            <a:endParaRPr lang="it-IT" sz="1600">
              <a:latin typeface="+mj-lt"/>
              <a:ea typeface="+mj-ea"/>
              <a:cs typeface="+mj-cs"/>
            </a:endParaRPr>
          </a:p>
        </p:txBody>
      </p:sp>
      <p:sp>
        <p:nvSpPr>
          <p:cNvPr id="32" name="Holder 3">
            <a:extLst>
              <a:ext uri="{FF2B5EF4-FFF2-40B4-BE49-F238E27FC236}">
                <a16:creationId xmlns:a16="http://schemas.microsoft.com/office/drawing/2014/main" id="{D1582DEC-86D3-EF85-8AC8-1DDA3370FCFD}"/>
              </a:ext>
            </a:extLst>
          </p:cNvPr>
          <p:cNvSpPr>
            <a:spLocks noGrp="1"/>
          </p:cNvSpPr>
          <p:nvPr>
            <p:custDataLst>
              <p:tags r:id="rId18"/>
            </p:custDataLst>
          </p:nvPr>
        </p:nvSpPr>
        <p:spPr bwMode="gray">
          <a:xfrm>
            <a:off x="6562724" y="4346575"/>
            <a:ext cx="387350" cy="268288"/>
          </a:xfrm>
          <a:prstGeom prst="rect">
            <a:avLst/>
          </a:prstGeom>
          <a:solidFill>
            <a:srgbClr val="EEE3FD"/>
          </a:solidFill>
          <a:ln>
            <a:noFill/>
          </a:ln>
          <a:effectLst/>
        </p:spPr>
        <p:txBody>
          <a:bodyPr vert="horz" wrap="none" lIns="28575" tIns="0" rIns="28575"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110000"/>
              </a:lnSpc>
              <a:spcBef>
                <a:spcPct val="0"/>
              </a:spcBef>
              <a:spcAft>
                <a:spcPct val="0"/>
              </a:spcAft>
            </a:pPr>
            <a:fld id="{C9EB2B5F-A2F9-4FBF-942A-FF2A7FCA6BAE}" type="datetime'(''''''''2''''''''''''''''''''1'''''''''''''''''')'''''''''">
              <a:rPr lang="it-IT" altLang="en-US" sz="1600" kern="1200" smtClean="0">
                <a:solidFill>
                  <a:schemeClr val="tx1"/>
                </a:solidFill>
                <a:effectLst/>
                <a:latin typeface="+mj-lt"/>
                <a:ea typeface="+mj-ea"/>
                <a:cs typeface="+mj-cs"/>
              </a:rPr>
              <a:pPr/>
              <a:t>(21)</a:t>
            </a:fld>
            <a:endParaRPr lang="it-IT" sz="1600" kern="1200">
              <a:solidFill>
                <a:schemeClr val="tx1"/>
              </a:solidFill>
              <a:latin typeface="+mj-lt"/>
              <a:ea typeface="+mj-ea"/>
              <a:cs typeface="+mj-cs"/>
              <a:sym typeface="Trebuchet MS" panose="020B0603020202020204" pitchFamily="34" charset="0"/>
            </a:endParaRPr>
          </a:p>
        </p:txBody>
      </p:sp>
      <p:sp>
        <p:nvSpPr>
          <p:cNvPr id="58" name="Text Placeholder 3">
            <a:extLst>
              <a:ext uri="{FF2B5EF4-FFF2-40B4-BE49-F238E27FC236}">
                <a16:creationId xmlns:a16="http://schemas.microsoft.com/office/drawing/2014/main" id="{DD93B5ED-4A42-30B4-E48B-7D1F4CB9645E}"/>
              </a:ext>
            </a:extLst>
          </p:cNvPr>
          <p:cNvSpPr>
            <a:spLocks noGrp="1"/>
          </p:cNvSpPr>
          <p:nvPr>
            <p:custDataLst>
              <p:tags r:id="rId19"/>
            </p:custDataLst>
          </p:nvPr>
        </p:nvSpPr>
        <p:spPr bwMode="auto">
          <a:xfrm>
            <a:off x="6170613" y="5562600"/>
            <a:ext cx="1171575" cy="5365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249D500-FCFA-45AB-B43D-C639DD696E58}" type="datetime'''G''e''s''t''. ''''''Pa''''''r''t''''ec''i''paz''''ion''i'">
              <a:rPr lang="it-IT" altLang="en-US" sz="1600" smtClean="0">
                <a:latin typeface="+mj-lt"/>
                <a:ea typeface="+mj-ea"/>
                <a:cs typeface="+mj-cs"/>
              </a:rPr>
              <a:pPr/>
              <a:t>Gest. Partecipazioni</a:t>
            </a:fld>
            <a:endParaRPr lang="it-IT" sz="1600">
              <a:latin typeface="+mj-lt"/>
              <a:ea typeface="+mj-ea"/>
              <a:cs typeface="+mj-cs"/>
            </a:endParaRPr>
          </a:p>
        </p:txBody>
      </p:sp>
      <p:sp>
        <p:nvSpPr>
          <p:cNvPr id="60" name="Text Placeholder 3">
            <a:extLst>
              <a:ext uri="{FF2B5EF4-FFF2-40B4-BE49-F238E27FC236}">
                <a16:creationId xmlns:a16="http://schemas.microsoft.com/office/drawing/2014/main" id="{927F951D-582B-0183-9458-9A36142912B5}"/>
              </a:ext>
            </a:extLst>
          </p:cNvPr>
          <p:cNvSpPr>
            <a:spLocks noGrp="1"/>
          </p:cNvSpPr>
          <p:nvPr>
            <p:custDataLst>
              <p:tags r:id="rId20"/>
            </p:custDataLst>
          </p:nvPr>
        </p:nvSpPr>
        <p:spPr bwMode="auto">
          <a:xfrm>
            <a:off x="7740649" y="5562600"/>
            <a:ext cx="711200"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C9367C7-934A-45EF-8E3C-244502236FD7}" type="datetime'I''n''''t''''''''''''''e''r''e''''s''s''''''''''''''''''''''i'">
              <a:rPr lang="it-IT" altLang="en-US" sz="1600" smtClean="0">
                <a:latin typeface="+mj-lt"/>
                <a:ea typeface="+mj-ea"/>
                <a:cs typeface="+mj-cs"/>
              </a:rPr>
              <a:pPr/>
              <a:t>Interessi</a:t>
            </a:fld>
            <a:endParaRPr lang="it-IT" sz="1600">
              <a:latin typeface="+mj-lt"/>
              <a:ea typeface="+mj-ea"/>
              <a:cs typeface="+mj-cs"/>
            </a:endParaRPr>
          </a:p>
        </p:txBody>
      </p:sp>
      <p:sp>
        <p:nvSpPr>
          <p:cNvPr id="61" name="Text Placeholder 3">
            <a:extLst>
              <a:ext uri="{FF2B5EF4-FFF2-40B4-BE49-F238E27FC236}">
                <a16:creationId xmlns:a16="http://schemas.microsoft.com/office/drawing/2014/main" id="{2DBA06F9-5CD0-7CB7-F345-6EC7A23E8B2B}"/>
              </a:ext>
            </a:extLst>
          </p:cNvPr>
          <p:cNvSpPr>
            <a:spLocks noGrp="1"/>
          </p:cNvSpPr>
          <p:nvPr>
            <p:custDataLst>
              <p:tags r:id="rId21"/>
            </p:custDataLst>
          </p:nvPr>
        </p:nvSpPr>
        <p:spPr bwMode="auto">
          <a:xfrm>
            <a:off x="9196388" y="5562600"/>
            <a:ext cx="479425"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84937DA-9ACB-4AC3-9CD3-496D6BF5CFE7}" type="datetime'D''''i''''''v''''''''''''''''''''''''''id''.'''">
              <a:rPr lang="it-IT" altLang="en-US" sz="1600" smtClean="0">
                <a:latin typeface="+mj-lt"/>
                <a:ea typeface="+mj-ea"/>
                <a:cs typeface="+mj-cs"/>
              </a:rPr>
              <a:pPr/>
              <a:t>Divid.</a:t>
            </a:fld>
            <a:endParaRPr lang="it-IT" sz="1600">
              <a:latin typeface="+mj-lt"/>
              <a:ea typeface="+mj-ea"/>
              <a:cs typeface="+mj-cs"/>
            </a:endParaRPr>
          </a:p>
        </p:txBody>
      </p:sp>
      <p:sp>
        <p:nvSpPr>
          <p:cNvPr id="62" name="Text Placeholder 3">
            <a:extLst>
              <a:ext uri="{FF2B5EF4-FFF2-40B4-BE49-F238E27FC236}">
                <a16:creationId xmlns:a16="http://schemas.microsoft.com/office/drawing/2014/main" id="{801CF743-4FEC-4309-CE19-16DCDDCED8A8}"/>
              </a:ext>
            </a:extLst>
          </p:cNvPr>
          <p:cNvSpPr>
            <a:spLocks noGrp="1"/>
          </p:cNvSpPr>
          <p:nvPr>
            <p:custDataLst>
              <p:tags r:id="rId22"/>
            </p:custDataLst>
          </p:nvPr>
        </p:nvSpPr>
        <p:spPr bwMode="auto">
          <a:xfrm>
            <a:off x="10258424" y="5562600"/>
            <a:ext cx="1036638" cy="2682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B1D0706-0081-4EE3-90DF-8F27A9A88E9D}" type="datetime'''F''''''''''a''''b''b. ''''''''''Fi''n''''a''''''n.'''''''''">
              <a:rPr lang="it-IT" altLang="en-US" sz="1600" b="1" smtClean="0">
                <a:latin typeface="+mj-lt"/>
                <a:ea typeface="+mj-ea"/>
                <a:cs typeface="+mj-cs"/>
              </a:rPr>
              <a:pPr/>
              <a:t>Fabb. Finan.</a:t>
            </a:fld>
            <a:endParaRPr lang="it-IT" sz="1600" b="1">
              <a:latin typeface="+mj-lt"/>
              <a:ea typeface="+mj-ea"/>
              <a:cs typeface="+mj-cs"/>
            </a:endParaRPr>
          </a:p>
        </p:txBody>
      </p:sp>
    </p:spTree>
    <p:extLst>
      <p:ext uri="{BB962C8B-B14F-4D97-AF65-F5344CB8AC3E}">
        <p14:creationId xmlns:p14="http://schemas.microsoft.com/office/powerpoint/2010/main" val="3460570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BB2D8-E614-731A-4BBD-1ED1FDC546DB}"/>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EB0BD0C6-E01F-DCC4-1CCC-83A399787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BC1F28EC-6E11-0078-6CB6-A17D5246348E}"/>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0F64853A-F516-8258-341E-99CBEF23BD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C4589CCD-CE2C-716A-D1F4-4D17B52A61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876A8EF4-D363-525C-CC48-3758F4880293}"/>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322B5AB1-263A-ED45-C0D4-F1096EACF9FA}"/>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17</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3AA97AA0-4087-1206-1946-5CA4CB9CC126}"/>
              </a:ext>
            </a:extLst>
          </p:cNvPr>
          <p:cNvSpPr txBox="1">
            <a:spLocks/>
          </p:cNvSpPr>
          <p:nvPr/>
        </p:nvSpPr>
        <p:spPr>
          <a:xfrm>
            <a:off x="576001" y="314345"/>
            <a:ext cx="8633313" cy="1196610"/>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4800" b="1" dirty="0">
                <a:gradFill>
                  <a:gsLst>
                    <a:gs pos="50000">
                      <a:srgbClr val="482DD5">
                        <a:lumMod val="99785"/>
                      </a:srgbClr>
                    </a:gs>
                    <a:gs pos="100000">
                      <a:srgbClr val="0AD289"/>
                    </a:gs>
                  </a:gsLst>
                  <a:lin ang="19200000" scaled="0"/>
                </a:gradFill>
                <a:latin typeface="+mn-lt"/>
              </a:rPr>
              <a:t>Il benchmark dell’indebitamento di Multiutility</a:t>
            </a:r>
          </a:p>
        </p:txBody>
      </p:sp>
      <p:sp>
        <p:nvSpPr>
          <p:cNvPr id="13" name="Rettangolo 12">
            <a:extLst>
              <a:ext uri="{FF2B5EF4-FFF2-40B4-BE49-F238E27FC236}">
                <a16:creationId xmlns:a16="http://schemas.microsoft.com/office/drawing/2014/main" id="{7C828612-C0DA-D93B-29CA-9EC1E0B0BD7A}"/>
              </a:ext>
            </a:extLst>
          </p:cNvPr>
          <p:cNvSpPr/>
          <p:nvPr/>
        </p:nvSpPr>
        <p:spPr>
          <a:xfrm>
            <a:off x="10279408" y="1629793"/>
            <a:ext cx="1260000" cy="504000"/>
          </a:xfrm>
          <a:prstGeom prst="rect">
            <a:avLst/>
          </a:prstGeom>
          <a:solidFill>
            <a:srgbClr val="492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5" name="Tabella 14">
            <a:extLst>
              <a:ext uri="{FF2B5EF4-FFF2-40B4-BE49-F238E27FC236}">
                <a16:creationId xmlns:a16="http://schemas.microsoft.com/office/drawing/2014/main" id="{66D3D878-DF62-BB7A-CBC6-A960AFE69271}"/>
              </a:ext>
            </a:extLst>
          </p:cNvPr>
          <p:cNvGraphicFramePr>
            <a:graphicFrameLocks noGrp="1"/>
          </p:cNvGraphicFramePr>
          <p:nvPr>
            <p:extLst>
              <p:ext uri="{D42A27DB-BD31-4B8C-83A1-F6EECF244321}">
                <p14:modId xmlns:p14="http://schemas.microsoft.com/office/powerpoint/2010/main" val="3240301281"/>
              </p:ext>
            </p:extLst>
          </p:nvPr>
        </p:nvGraphicFramePr>
        <p:xfrm>
          <a:off x="644465" y="2372532"/>
          <a:ext cx="11077310" cy="3641944"/>
        </p:xfrm>
        <a:graphic>
          <a:graphicData uri="http://schemas.openxmlformats.org/drawingml/2006/table">
            <a:tbl>
              <a:tblPr>
                <a:tableStyleId>{5C22544A-7EE6-4342-B048-85BDC9FD1C3A}</a:tableStyleId>
              </a:tblPr>
              <a:tblGrid>
                <a:gridCol w="1779164">
                  <a:extLst>
                    <a:ext uri="{9D8B030D-6E8A-4147-A177-3AD203B41FA5}">
                      <a16:colId xmlns:a16="http://schemas.microsoft.com/office/drawing/2014/main" val="3035221980"/>
                    </a:ext>
                  </a:extLst>
                </a:gridCol>
                <a:gridCol w="1549691">
                  <a:extLst>
                    <a:ext uri="{9D8B030D-6E8A-4147-A177-3AD203B41FA5}">
                      <a16:colId xmlns:a16="http://schemas.microsoft.com/office/drawing/2014/main" val="30534602"/>
                    </a:ext>
                  </a:extLst>
                </a:gridCol>
                <a:gridCol w="1549691">
                  <a:extLst>
                    <a:ext uri="{9D8B030D-6E8A-4147-A177-3AD203B41FA5}">
                      <a16:colId xmlns:a16="http://schemas.microsoft.com/office/drawing/2014/main" val="3415894039"/>
                    </a:ext>
                  </a:extLst>
                </a:gridCol>
                <a:gridCol w="1549691">
                  <a:extLst>
                    <a:ext uri="{9D8B030D-6E8A-4147-A177-3AD203B41FA5}">
                      <a16:colId xmlns:a16="http://schemas.microsoft.com/office/drawing/2014/main" val="854295756"/>
                    </a:ext>
                  </a:extLst>
                </a:gridCol>
                <a:gridCol w="1549691">
                  <a:extLst>
                    <a:ext uri="{9D8B030D-6E8A-4147-A177-3AD203B41FA5}">
                      <a16:colId xmlns:a16="http://schemas.microsoft.com/office/drawing/2014/main" val="3668302706"/>
                    </a:ext>
                  </a:extLst>
                </a:gridCol>
                <a:gridCol w="1549691">
                  <a:extLst>
                    <a:ext uri="{9D8B030D-6E8A-4147-A177-3AD203B41FA5}">
                      <a16:colId xmlns:a16="http://schemas.microsoft.com/office/drawing/2014/main" val="887705146"/>
                    </a:ext>
                  </a:extLst>
                </a:gridCol>
                <a:gridCol w="1549691">
                  <a:extLst>
                    <a:ext uri="{9D8B030D-6E8A-4147-A177-3AD203B41FA5}">
                      <a16:colId xmlns:a16="http://schemas.microsoft.com/office/drawing/2014/main" val="1555090725"/>
                    </a:ext>
                  </a:extLst>
                </a:gridCol>
              </a:tblGrid>
              <a:tr h="272440">
                <a:tc>
                  <a:txBody>
                    <a:bodyPr/>
                    <a:lstStyle/>
                    <a:p>
                      <a:pPr algn="l" fontAlgn="b"/>
                      <a:r>
                        <a:rPr lang="it-IT" sz="1400" u="none" strike="noStrike">
                          <a:effectLst/>
                          <a:latin typeface="Trebuchet MS" panose="020B0603020202020204" pitchFamily="34" charset="0"/>
                        </a:rPr>
                        <a:t>Rating</a:t>
                      </a:r>
                      <a:r>
                        <a:rPr lang="it-IT" sz="1400" u="none" strike="noStrike" baseline="30000">
                          <a:effectLst/>
                          <a:latin typeface="Trebuchet MS" panose="020B0603020202020204" pitchFamily="34" charset="0"/>
                        </a:rPr>
                        <a:t>(1)</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BBB/Baa2/NR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NR/Baa2/BBB+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BBB+/Baa2/NR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BBB/NR/BBB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NR/NR/NR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dirty="0">
                          <a:effectLst/>
                          <a:latin typeface="Trebuchet MS" panose="020B0603020202020204" pitchFamily="34" charset="0"/>
                        </a:rPr>
                        <a:t> NR/NR/NR </a:t>
                      </a:r>
                      <a:endParaRPr lang="it-IT" sz="1400" b="0" i="0" u="none" strike="noStrike" dirty="0">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6291015"/>
                  </a:ext>
                </a:extLst>
              </a:tr>
              <a:tr h="239418">
                <a:tc>
                  <a:txBody>
                    <a:bodyPr/>
                    <a:lstStyle/>
                    <a:p>
                      <a:pPr algn="l" fontAlgn="b"/>
                      <a:endParaRPr lang="it-IT" sz="1400" b="1"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2851500"/>
                  </a:ext>
                </a:extLst>
              </a:tr>
              <a:tr h="239418">
                <a:tc>
                  <a:txBody>
                    <a:bodyPr/>
                    <a:lstStyle/>
                    <a:p>
                      <a:pPr algn="l"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772767"/>
                  </a:ext>
                </a:extLst>
              </a:tr>
              <a:tr h="239418">
                <a:tc>
                  <a:txBody>
                    <a:bodyPr/>
                    <a:lstStyle/>
                    <a:p>
                      <a:pPr algn="l" fontAlgn="b"/>
                      <a:r>
                        <a:rPr lang="it-IT" sz="1400" u="none" strike="noStrike">
                          <a:effectLst/>
                          <a:latin typeface="Trebuchet MS" panose="020B0603020202020204" pitchFamily="34" charset="0"/>
                        </a:rPr>
                        <a:t>PFN 2024</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5.835</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4.954</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3.964</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4.083</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391</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844</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4708321"/>
                  </a:ext>
                </a:extLst>
              </a:tr>
              <a:tr h="239418">
                <a:tc>
                  <a:txBody>
                    <a:bodyPr/>
                    <a:lstStyle/>
                    <a:p>
                      <a:pPr algn="l"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372506"/>
                  </a:ext>
                </a:extLst>
              </a:tr>
              <a:tr h="239418">
                <a:tc>
                  <a:txBody>
                    <a:bodyPr/>
                    <a:lstStyle/>
                    <a:p>
                      <a:pPr algn="l"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256667"/>
                  </a:ext>
                </a:extLst>
              </a:tr>
              <a:tr h="239418">
                <a:tc>
                  <a:txBody>
                    <a:bodyPr/>
                    <a:lstStyle/>
                    <a:p>
                      <a:pPr algn="l" fontAlgn="b"/>
                      <a:r>
                        <a:rPr lang="it-IT" sz="1400" u="none" strike="noStrike">
                          <a:effectLst/>
                          <a:latin typeface="Trebuchet MS" panose="020B0603020202020204" pitchFamily="34" charset="0"/>
                        </a:rPr>
                        <a:t>EBITDA 2024</a:t>
                      </a:r>
                      <a:r>
                        <a:rPr lang="it-IT" sz="1400" u="none" strike="noStrike" baseline="30000">
                          <a:effectLst/>
                          <a:latin typeface="Trebuchet MS" panose="020B0603020202020204" pitchFamily="34" charset="0"/>
                        </a:rPr>
                        <a:t>(2)</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2.328</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1.557</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1.588</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1.274</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103</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dirty="0">
                          <a:effectLst/>
                          <a:latin typeface="Trebuchet MS" panose="020B0603020202020204" pitchFamily="34" charset="0"/>
                        </a:rPr>
                        <a:t>406</a:t>
                      </a:r>
                      <a:endParaRPr lang="it-IT" sz="1400" b="0" i="0" u="none" strike="noStrike" dirty="0">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8464165"/>
                  </a:ext>
                </a:extLst>
              </a:tr>
              <a:tr h="239418">
                <a:tc>
                  <a:txBody>
                    <a:bodyPr/>
                    <a:lstStyle/>
                    <a:p>
                      <a:pPr algn="l"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 </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3301701"/>
                  </a:ext>
                </a:extLst>
              </a:tr>
              <a:tr h="239418">
                <a:tc>
                  <a:txBody>
                    <a:bodyPr/>
                    <a:lstStyle/>
                    <a:p>
                      <a:pPr algn="l"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5920429"/>
                  </a:ext>
                </a:extLst>
              </a:tr>
              <a:tr h="239418">
                <a:tc>
                  <a:txBody>
                    <a:bodyPr/>
                    <a:lstStyle/>
                    <a:p>
                      <a:pPr algn="l" fontAlgn="b"/>
                      <a:r>
                        <a:rPr lang="it-IT" sz="1400" u="none" strike="noStrike">
                          <a:effectLst/>
                          <a:latin typeface="Trebuchet MS" panose="020B0603020202020204" pitchFamily="34" charset="0"/>
                        </a:rPr>
                        <a:t>PFN/EBITDA 2024</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2,5x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3,2x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2,5x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3,2x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3,8x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2,1x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12119518"/>
                  </a:ext>
                </a:extLst>
              </a:tr>
              <a:tr h="239418">
                <a:tc>
                  <a:txBody>
                    <a:bodyPr/>
                    <a:lstStyle/>
                    <a:p>
                      <a:pPr algn="l"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9364856"/>
                  </a:ext>
                </a:extLst>
              </a:tr>
              <a:tr h="239418">
                <a:tc>
                  <a:txBody>
                    <a:bodyPr/>
                    <a:lstStyle/>
                    <a:p>
                      <a:pPr marL="0" algn="l"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9150199"/>
                  </a:ext>
                </a:extLst>
              </a:tr>
              <a:tr h="245302">
                <a:tc>
                  <a:txBody>
                    <a:bodyPr/>
                    <a:lstStyle/>
                    <a:p>
                      <a:pPr algn="l" fontAlgn="b"/>
                      <a:r>
                        <a:rPr lang="it-IT" sz="1400" u="none" strike="noStrike">
                          <a:effectLst/>
                          <a:latin typeface="Trebuchet MS" panose="020B0603020202020204" pitchFamily="34" charset="0"/>
                        </a:rPr>
                        <a:t>PFN/EBITDA 2027</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2,6x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3,3x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2,4x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3,1x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4,3x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t-IT" sz="1400" u="none" strike="noStrike">
                          <a:effectLst/>
                          <a:latin typeface="Trebuchet MS" panose="020B0603020202020204" pitchFamily="34" charset="0"/>
                        </a:rPr>
                        <a:t>2,5x</a:t>
                      </a:r>
                      <a:endParaRPr lang="it-IT" sz="1400" b="0" i="0" u="none" strike="noStrike">
                        <a:solidFill>
                          <a:srgbClr val="000000"/>
                        </a:solidFill>
                        <a:effectLst/>
                        <a:latin typeface="Trebuchet MS" panose="020B0603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8828235"/>
                  </a:ext>
                </a:extLst>
              </a:tr>
              <a:tr h="245302">
                <a:tc>
                  <a:txBody>
                    <a:bodyPr/>
                    <a:lstStyle/>
                    <a:p>
                      <a:pPr marL="0" algn="l"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1485862"/>
                  </a:ext>
                </a:extLst>
              </a:tr>
              <a:tr h="245302">
                <a:tc>
                  <a:txBody>
                    <a:bodyPr/>
                    <a:lstStyle/>
                    <a:p>
                      <a:pPr marL="0" algn="l"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it-IT" sz="1400" u="none" strike="noStrike" kern="1200" dirty="0">
                        <a:solidFill>
                          <a:schemeClr val="dk1"/>
                        </a:solidFill>
                        <a:effectLst/>
                        <a:latin typeface="Trebuchet MS" panose="020B0603020202020204" pitchFamily="34" charset="0"/>
                        <a:ea typeface="+mn-ea"/>
                        <a:cs typeface="+mn-cs"/>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2358777"/>
                  </a:ext>
                </a:extLst>
              </a:tr>
            </a:tbl>
          </a:graphicData>
        </a:graphic>
      </p:graphicFrame>
      <p:cxnSp>
        <p:nvCxnSpPr>
          <p:cNvPr id="16" name="Straight Connector 215">
            <a:extLst>
              <a:ext uri="{FF2B5EF4-FFF2-40B4-BE49-F238E27FC236}">
                <a16:creationId xmlns:a16="http://schemas.microsoft.com/office/drawing/2014/main" id="{33B36611-2BAE-880B-0C8C-B547AEB2A8EB}"/>
              </a:ext>
            </a:extLst>
          </p:cNvPr>
          <p:cNvCxnSpPr>
            <a:cxnSpLocks/>
          </p:cNvCxnSpPr>
          <p:nvPr/>
        </p:nvCxnSpPr>
        <p:spPr bwMode="auto">
          <a:xfrm>
            <a:off x="644465" y="2143697"/>
            <a:ext cx="10933350" cy="0"/>
          </a:xfrm>
          <a:prstGeom prst="line">
            <a:avLst/>
          </a:prstGeom>
          <a:solidFill>
            <a:srgbClr val="5183B9"/>
          </a:solidFill>
          <a:ln w="6350" cap="flat" cmpd="sng" algn="ctr">
            <a:solidFill>
              <a:schemeClr val="bg1">
                <a:lumMod val="75000"/>
              </a:schemeClr>
            </a:solidFill>
            <a:prstDash val="solid"/>
            <a:round/>
            <a:headEnd type="none" w="med" len="med"/>
            <a:tailEnd type="none" w="med" len="med"/>
          </a:ln>
          <a:effectLst/>
        </p:spPr>
      </p:cxnSp>
      <p:pic>
        <p:nvPicPr>
          <p:cNvPr id="17" name="Immagine 16">
            <a:extLst>
              <a:ext uri="{FF2B5EF4-FFF2-40B4-BE49-F238E27FC236}">
                <a16:creationId xmlns:a16="http://schemas.microsoft.com/office/drawing/2014/main" id="{C1A38713-4E99-4A7C-5B82-36EC7E37DD72}"/>
              </a:ext>
            </a:extLst>
          </p:cNvPr>
          <p:cNvPicPr>
            <a:picLocks noChangeAspect="1"/>
          </p:cNvPicPr>
          <p:nvPr/>
        </p:nvPicPr>
        <p:blipFill rotWithShape="1">
          <a:blip r:embed="rId8">
            <a:clrChange>
              <a:clrFrom>
                <a:srgbClr val="FFFFFF"/>
              </a:clrFrom>
              <a:clrTo>
                <a:srgbClr val="FFFFFF">
                  <a:alpha val="0"/>
                </a:srgbClr>
              </a:clrTo>
            </a:clrChange>
          </a:blip>
          <a:srcRect l="16841" t="11820" r="20924" b="21958"/>
          <a:stretch/>
        </p:blipFill>
        <p:spPr>
          <a:xfrm>
            <a:off x="5997609" y="1694477"/>
            <a:ext cx="849433" cy="351497"/>
          </a:xfrm>
          <a:prstGeom prst="rect">
            <a:avLst/>
          </a:prstGeom>
        </p:spPr>
      </p:pic>
      <p:pic>
        <p:nvPicPr>
          <p:cNvPr id="18" name="Immagine 17">
            <a:extLst>
              <a:ext uri="{FF2B5EF4-FFF2-40B4-BE49-F238E27FC236}">
                <a16:creationId xmlns:a16="http://schemas.microsoft.com/office/drawing/2014/main" id="{0B7CD194-8D2B-BAF0-E6B6-7D606EB2FB3A}"/>
              </a:ext>
            </a:extLst>
          </p:cNvPr>
          <p:cNvPicPr>
            <a:picLocks noChangeAspect="1"/>
          </p:cNvPicPr>
          <p:nvPr/>
        </p:nvPicPr>
        <p:blipFill>
          <a:blip r:embed="rId9"/>
          <a:stretch>
            <a:fillRect/>
          </a:stretch>
        </p:blipFill>
        <p:spPr>
          <a:xfrm>
            <a:off x="7677748" y="1715036"/>
            <a:ext cx="564328" cy="310380"/>
          </a:xfrm>
          <a:prstGeom prst="rect">
            <a:avLst/>
          </a:prstGeom>
        </p:spPr>
      </p:pic>
      <p:pic>
        <p:nvPicPr>
          <p:cNvPr id="33" name="Immagine 32">
            <a:extLst>
              <a:ext uri="{FF2B5EF4-FFF2-40B4-BE49-F238E27FC236}">
                <a16:creationId xmlns:a16="http://schemas.microsoft.com/office/drawing/2014/main" id="{67266362-57DE-FE84-CEB0-002963EEFB22}"/>
              </a:ext>
            </a:extLst>
          </p:cNvPr>
          <p:cNvPicPr>
            <a:picLocks noChangeAspect="1"/>
          </p:cNvPicPr>
          <p:nvPr/>
        </p:nvPicPr>
        <p:blipFill>
          <a:blip r:embed="rId10"/>
          <a:stretch>
            <a:fillRect/>
          </a:stretch>
        </p:blipFill>
        <p:spPr>
          <a:xfrm>
            <a:off x="8863649" y="1694013"/>
            <a:ext cx="1133475" cy="352425"/>
          </a:xfrm>
          <a:prstGeom prst="rect">
            <a:avLst/>
          </a:prstGeom>
        </p:spPr>
      </p:pic>
      <p:pic>
        <p:nvPicPr>
          <p:cNvPr id="34" name="Immagine 33">
            <a:extLst>
              <a:ext uri="{FF2B5EF4-FFF2-40B4-BE49-F238E27FC236}">
                <a16:creationId xmlns:a16="http://schemas.microsoft.com/office/drawing/2014/main" id="{49C228A3-E065-36C3-142B-5669B7A96284}"/>
              </a:ext>
            </a:extLst>
          </p:cNvPr>
          <p:cNvPicPr>
            <a:picLocks noChangeAspect="1"/>
          </p:cNvPicPr>
          <p:nvPr/>
        </p:nvPicPr>
        <p:blipFill>
          <a:blip r:embed="rId11"/>
          <a:stretch>
            <a:fillRect/>
          </a:stretch>
        </p:blipFill>
        <p:spPr>
          <a:xfrm>
            <a:off x="2750479" y="1716390"/>
            <a:ext cx="1025570" cy="307671"/>
          </a:xfrm>
          <a:prstGeom prst="rect">
            <a:avLst/>
          </a:prstGeom>
        </p:spPr>
      </p:pic>
      <p:pic>
        <p:nvPicPr>
          <p:cNvPr id="35" name="Immagine 34">
            <a:extLst>
              <a:ext uri="{FF2B5EF4-FFF2-40B4-BE49-F238E27FC236}">
                <a16:creationId xmlns:a16="http://schemas.microsoft.com/office/drawing/2014/main" id="{D91621B7-D5B3-41AE-9413-F3ADBC9FA6C7}"/>
              </a:ext>
            </a:extLst>
          </p:cNvPr>
          <p:cNvPicPr>
            <a:picLocks noChangeAspect="1"/>
          </p:cNvPicPr>
          <p:nvPr/>
        </p:nvPicPr>
        <p:blipFill>
          <a:blip r:embed="rId12"/>
          <a:stretch>
            <a:fillRect/>
          </a:stretch>
        </p:blipFill>
        <p:spPr>
          <a:xfrm>
            <a:off x="4393001" y="1774828"/>
            <a:ext cx="849253" cy="190796"/>
          </a:xfrm>
          <a:prstGeom prst="rect">
            <a:avLst/>
          </a:prstGeom>
        </p:spPr>
      </p:pic>
      <p:cxnSp>
        <p:nvCxnSpPr>
          <p:cNvPr id="36" name="Straight Connector 417">
            <a:extLst>
              <a:ext uri="{FF2B5EF4-FFF2-40B4-BE49-F238E27FC236}">
                <a16:creationId xmlns:a16="http://schemas.microsoft.com/office/drawing/2014/main" id="{898D0007-B9F1-810E-5EDA-25EEC7D94FF3}"/>
              </a:ext>
            </a:extLst>
          </p:cNvPr>
          <p:cNvCxnSpPr>
            <a:cxnSpLocks/>
          </p:cNvCxnSpPr>
          <p:nvPr/>
        </p:nvCxnSpPr>
        <p:spPr>
          <a:xfrm>
            <a:off x="4019473" y="1603235"/>
            <a:ext cx="0" cy="4104000"/>
          </a:xfrm>
          <a:prstGeom prst="line">
            <a:avLst/>
          </a:prstGeom>
          <a:ln w="9525" cap="rnd">
            <a:solidFill>
              <a:srgbClr val="7F7F7F"/>
            </a:solidFill>
            <a:prstDash val="solid"/>
            <a:round/>
          </a:ln>
        </p:spPr>
        <p:style>
          <a:lnRef idx="1">
            <a:schemeClr val="accent1"/>
          </a:lnRef>
          <a:fillRef idx="0">
            <a:schemeClr val="accent1"/>
          </a:fillRef>
          <a:effectRef idx="0">
            <a:schemeClr val="accent1"/>
          </a:effectRef>
          <a:fontRef idx="minor">
            <a:schemeClr val="tx1"/>
          </a:fontRef>
        </p:style>
      </p:cxnSp>
      <p:cxnSp>
        <p:nvCxnSpPr>
          <p:cNvPr id="37" name="Straight Connector 418">
            <a:extLst>
              <a:ext uri="{FF2B5EF4-FFF2-40B4-BE49-F238E27FC236}">
                <a16:creationId xmlns:a16="http://schemas.microsoft.com/office/drawing/2014/main" id="{DFCA685E-B28A-815C-A07B-EC351F8B6CC4}"/>
              </a:ext>
            </a:extLst>
          </p:cNvPr>
          <p:cNvCxnSpPr>
            <a:cxnSpLocks/>
          </p:cNvCxnSpPr>
          <p:nvPr/>
        </p:nvCxnSpPr>
        <p:spPr>
          <a:xfrm>
            <a:off x="7139587" y="1603235"/>
            <a:ext cx="0" cy="4104000"/>
          </a:xfrm>
          <a:prstGeom prst="line">
            <a:avLst/>
          </a:prstGeom>
          <a:ln w="9525" cap="rnd">
            <a:solidFill>
              <a:srgbClr val="7F7F7F"/>
            </a:solidFill>
            <a:prstDash val="solid"/>
            <a:round/>
          </a:ln>
        </p:spPr>
        <p:style>
          <a:lnRef idx="1">
            <a:schemeClr val="accent1"/>
          </a:lnRef>
          <a:fillRef idx="0">
            <a:schemeClr val="accent1"/>
          </a:fillRef>
          <a:effectRef idx="0">
            <a:schemeClr val="accent1"/>
          </a:effectRef>
          <a:fontRef idx="minor">
            <a:schemeClr val="tx1"/>
          </a:fontRef>
        </p:style>
      </p:cxnSp>
      <p:cxnSp>
        <p:nvCxnSpPr>
          <p:cNvPr id="38" name="Straight Connector 423">
            <a:extLst>
              <a:ext uri="{FF2B5EF4-FFF2-40B4-BE49-F238E27FC236}">
                <a16:creationId xmlns:a16="http://schemas.microsoft.com/office/drawing/2014/main" id="{91E188B4-F3BB-8F6A-53EC-05EC5CE07131}"/>
              </a:ext>
            </a:extLst>
          </p:cNvPr>
          <p:cNvCxnSpPr>
            <a:cxnSpLocks/>
          </p:cNvCxnSpPr>
          <p:nvPr/>
        </p:nvCxnSpPr>
        <p:spPr>
          <a:xfrm>
            <a:off x="8699644" y="1603235"/>
            <a:ext cx="0" cy="4104000"/>
          </a:xfrm>
          <a:prstGeom prst="line">
            <a:avLst/>
          </a:prstGeom>
          <a:ln w="9525" cap="rnd">
            <a:solidFill>
              <a:srgbClr val="7F7F7F"/>
            </a:solidFill>
            <a:prstDash val="solid"/>
            <a:round/>
          </a:ln>
        </p:spPr>
        <p:style>
          <a:lnRef idx="1">
            <a:schemeClr val="accent1"/>
          </a:lnRef>
          <a:fillRef idx="0">
            <a:schemeClr val="accent1"/>
          </a:fillRef>
          <a:effectRef idx="0">
            <a:schemeClr val="accent1"/>
          </a:effectRef>
          <a:fontRef idx="minor">
            <a:schemeClr val="tx1"/>
          </a:fontRef>
        </p:style>
      </p:cxnSp>
      <p:cxnSp>
        <p:nvCxnSpPr>
          <p:cNvPr id="39" name="Straight Connector 430">
            <a:extLst>
              <a:ext uri="{FF2B5EF4-FFF2-40B4-BE49-F238E27FC236}">
                <a16:creationId xmlns:a16="http://schemas.microsoft.com/office/drawing/2014/main" id="{77BE0B6D-2EA9-C8F2-2F28-88ADCEFCDB39}"/>
              </a:ext>
            </a:extLst>
          </p:cNvPr>
          <p:cNvCxnSpPr>
            <a:cxnSpLocks/>
          </p:cNvCxnSpPr>
          <p:nvPr/>
        </p:nvCxnSpPr>
        <p:spPr>
          <a:xfrm>
            <a:off x="10259699" y="1603235"/>
            <a:ext cx="0" cy="4104000"/>
          </a:xfrm>
          <a:prstGeom prst="line">
            <a:avLst/>
          </a:prstGeom>
          <a:ln w="9525" cap="rnd">
            <a:solidFill>
              <a:srgbClr val="7F7F7F"/>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Straight Connector 417">
            <a:extLst>
              <a:ext uri="{FF2B5EF4-FFF2-40B4-BE49-F238E27FC236}">
                <a16:creationId xmlns:a16="http://schemas.microsoft.com/office/drawing/2014/main" id="{FFF8BFE2-2D10-E972-FE75-47C282B89DF0}"/>
              </a:ext>
            </a:extLst>
          </p:cNvPr>
          <p:cNvCxnSpPr>
            <a:cxnSpLocks/>
          </p:cNvCxnSpPr>
          <p:nvPr/>
        </p:nvCxnSpPr>
        <p:spPr>
          <a:xfrm>
            <a:off x="5579530" y="1603235"/>
            <a:ext cx="0" cy="4104000"/>
          </a:xfrm>
          <a:prstGeom prst="line">
            <a:avLst/>
          </a:prstGeom>
          <a:ln w="9525" cap="rnd">
            <a:solidFill>
              <a:srgbClr val="7F7F7F"/>
            </a:solidFill>
            <a:prstDash val="solid"/>
            <a:round/>
          </a:ln>
        </p:spPr>
        <p:style>
          <a:lnRef idx="1">
            <a:schemeClr val="accent1"/>
          </a:lnRef>
          <a:fillRef idx="0">
            <a:schemeClr val="accent1"/>
          </a:fillRef>
          <a:effectRef idx="0">
            <a:schemeClr val="accent1"/>
          </a:effectRef>
          <a:fontRef idx="minor">
            <a:schemeClr val="tx1"/>
          </a:fontRef>
        </p:style>
      </p:cxnSp>
      <p:cxnSp>
        <p:nvCxnSpPr>
          <p:cNvPr id="41" name="Straight Connector 417">
            <a:extLst>
              <a:ext uri="{FF2B5EF4-FFF2-40B4-BE49-F238E27FC236}">
                <a16:creationId xmlns:a16="http://schemas.microsoft.com/office/drawing/2014/main" id="{D53F0E1B-28AE-2ABF-BC2A-1FC5795260F6}"/>
              </a:ext>
            </a:extLst>
          </p:cNvPr>
          <p:cNvCxnSpPr>
            <a:cxnSpLocks/>
          </p:cNvCxnSpPr>
          <p:nvPr/>
        </p:nvCxnSpPr>
        <p:spPr>
          <a:xfrm>
            <a:off x="2477297" y="1603235"/>
            <a:ext cx="0" cy="4104000"/>
          </a:xfrm>
          <a:prstGeom prst="line">
            <a:avLst/>
          </a:prstGeom>
          <a:ln w="9525" cap="rnd">
            <a:solidFill>
              <a:srgbClr val="7F7F7F"/>
            </a:solidFill>
            <a:prstDash val="solid"/>
            <a:round/>
          </a:ln>
        </p:spPr>
        <p:style>
          <a:lnRef idx="1">
            <a:schemeClr val="accent1"/>
          </a:lnRef>
          <a:fillRef idx="0">
            <a:schemeClr val="accent1"/>
          </a:fillRef>
          <a:effectRef idx="0">
            <a:schemeClr val="accent1"/>
          </a:effectRef>
          <a:fontRef idx="minor">
            <a:schemeClr val="tx1"/>
          </a:fontRef>
        </p:style>
      </p:cxnSp>
      <p:cxnSp>
        <p:nvCxnSpPr>
          <p:cNvPr id="42" name="Straight Connector 215">
            <a:extLst>
              <a:ext uri="{FF2B5EF4-FFF2-40B4-BE49-F238E27FC236}">
                <a16:creationId xmlns:a16="http://schemas.microsoft.com/office/drawing/2014/main" id="{98A56A9F-6111-3B31-CFBB-25696B80B296}"/>
              </a:ext>
            </a:extLst>
          </p:cNvPr>
          <p:cNvCxnSpPr>
            <a:cxnSpLocks/>
          </p:cNvCxnSpPr>
          <p:nvPr/>
        </p:nvCxnSpPr>
        <p:spPr bwMode="auto">
          <a:xfrm>
            <a:off x="644465" y="2893175"/>
            <a:ext cx="10933350" cy="0"/>
          </a:xfrm>
          <a:prstGeom prst="line">
            <a:avLst/>
          </a:prstGeom>
          <a:solidFill>
            <a:srgbClr val="5183B9"/>
          </a:solidFill>
          <a:ln w="6350" cap="flat" cmpd="sng" algn="ctr">
            <a:solidFill>
              <a:schemeClr val="bg1">
                <a:lumMod val="75000"/>
              </a:schemeClr>
            </a:solidFill>
            <a:prstDash val="sysDot"/>
            <a:round/>
            <a:headEnd type="none" w="med" len="med"/>
            <a:tailEnd type="none" w="med" len="med"/>
          </a:ln>
          <a:effectLst/>
        </p:spPr>
      </p:cxnSp>
      <p:cxnSp>
        <p:nvCxnSpPr>
          <p:cNvPr id="43" name="Straight Connector 215">
            <a:extLst>
              <a:ext uri="{FF2B5EF4-FFF2-40B4-BE49-F238E27FC236}">
                <a16:creationId xmlns:a16="http://schemas.microsoft.com/office/drawing/2014/main" id="{24574B3B-2DC8-5C27-8106-C99B1294EB90}"/>
              </a:ext>
            </a:extLst>
          </p:cNvPr>
          <p:cNvCxnSpPr>
            <a:cxnSpLocks/>
          </p:cNvCxnSpPr>
          <p:nvPr/>
        </p:nvCxnSpPr>
        <p:spPr bwMode="auto">
          <a:xfrm>
            <a:off x="644465" y="3618333"/>
            <a:ext cx="10933350" cy="0"/>
          </a:xfrm>
          <a:prstGeom prst="line">
            <a:avLst/>
          </a:prstGeom>
          <a:solidFill>
            <a:srgbClr val="5183B9"/>
          </a:solidFill>
          <a:ln w="6350" cap="flat" cmpd="sng" algn="ctr">
            <a:solidFill>
              <a:schemeClr val="bg1">
                <a:lumMod val="75000"/>
              </a:schemeClr>
            </a:solidFill>
            <a:prstDash val="sysDot"/>
            <a:round/>
            <a:headEnd type="none" w="med" len="med"/>
            <a:tailEnd type="none" w="med" len="med"/>
          </a:ln>
          <a:effectLst/>
        </p:spPr>
      </p:cxnSp>
      <p:cxnSp>
        <p:nvCxnSpPr>
          <p:cNvPr id="44" name="Straight Connector 215">
            <a:extLst>
              <a:ext uri="{FF2B5EF4-FFF2-40B4-BE49-F238E27FC236}">
                <a16:creationId xmlns:a16="http://schemas.microsoft.com/office/drawing/2014/main" id="{66DC65D7-DBFA-0295-7BD8-6445D04637E9}"/>
              </a:ext>
            </a:extLst>
          </p:cNvPr>
          <p:cNvCxnSpPr>
            <a:cxnSpLocks/>
          </p:cNvCxnSpPr>
          <p:nvPr/>
        </p:nvCxnSpPr>
        <p:spPr bwMode="auto">
          <a:xfrm>
            <a:off x="644465" y="4343491"/>
            <a:ext cx="10933350" cy="0"/>
          </a:xfrm>
          <a:prstGeom prst="line">
            <a:avLst/>
          </a:prstGeom>
          <a:solidFill>
            <a:srgbClr val="5183B9"/>
          </a:solidFill>
          <a:ln w="6350" cap="flat" cmpd="sng" algn="ctr">
            <a:solidFill>
              <a:schemeClr val="bg1">
                <a:lumMod val="75000"/>
              </a:schemeClr>
            </a:solidFill>
            <a:prstDash val="sysDot"/>
            <a:round/>
            <a:headEnd type="none" w="med" len="med"/>
            <a:tailEnd type="none" w="med" len="med"/>
          </a:ln>
          <a:effectLst/>
        </p:spPr>
      </p:cxnSp>
      <p:cxnSp>
        <p:nvCxnSpPr>
          <p:cNvPr id="45" name="Straight Connector 215">
            <a:extLst>
              <a:ext uri="{FF2B5EF4-FFF2-40B4-BE49-F238E27FC236}">
                <a16:creationId xmlns:a16="http://schemas.microsoft.com/office/drawing/2014/main" id="{45216829-F506-D4DE-3535-AB1914D2932F}"/>
              </a:ext>
            </a:extLst>
          </p:cNvPr>
          <p:cNvCxnSpPr>
            <a:cxnSpLocks/>
          </p:cNvCxnSpPr>
          <p:nvPr/>
        </p:nvCxnSpPr>
        <p:spPr bwMode="auto">
          <a:xfrm>
            <a:off x="644465" y="5068650"/>
            <a:ext cx="10933350" cy="0"/>
          </a:xfrm>
          <a:prstGeom prst="line">
            <a:avLst/>
          </a:prstGeom>
          <a:solidFill>
            <a:srgbClr val="5183B9"/>
          </a:solidFill>
          <a:ln w="6350" cap="flat" cmpd="sng" algn="ctr">
            <a:solidFill>
              <a:schemeClr val="bg1">
                <a:lumMod val="75000"/>
              </a:schemeClr>
            </a:solidFill>
            <a:prstDash val="sysDot"/>
            <a:round/>
            <a:headEnd type="none" w="med" len="med"/>
            <a:tailEnd type="none" w="med" len="med"/>
          </a:ln>
          <a:effectLst/>
        </p:spPr>
      </p:cxnSp>
      <p:grpSp>
        <p:nvGrpSpPr>
          <p:cNvPr id="46" name="object 3">
            <a:extLst>
              <a:ext uri="{FF2B5EF4-FFF2-40B4-BE49-F238E27FC236}">
                <a16:creationId xmlns:a16="http://schemas.microsoft.com/office/drawing/2014/main" id="{E8E09121-20B8-1AB0-DBF5-07AB26042A46}"/>
              </a:ext>
            </a:extLst>
          </p:cNvPr>
          <p:cNvGrpSpPr/>
          <p:nvPr/>
        </p:nvGrpSpPr>
        <p:grpSpPr>
          <a:xfrm>
            <a:off x="11116295" y="1728846"/>
            <a:ext cx="282575" cy="300355"/>
            <a:chOff x="11668106" y="6355027"/>
            <a:chExt cx="282575" cy="300355"/>
          </a:xfrm>
        </p:grpSpPr>
        <p:sp>
          <p:nvSpPr>
            <p:cNvPr id="47" name="object 4">
              <a:extLst>
                <a:ext uri="{FF2B5EF4-FFF2-40B4-BE49-F238E27FC236}">
                  <a16:creationId xmlns:a16="http://schemas.microsoft.com/office/drawing/2014/main" id="{9AB497EE-EBD3-21D5-6A3A-F32BECEE154F}"/>
                </a:ext>
              </a:extLst>
            </p:cNvPr>
            <p:cNvSpPr/>
            <p:nvPr/>
          </p:nvSpPr>
          <p:spPr>
            <a:xfrm>
              <a:off x="11668100" y="6355029"/>
              <a:ext cx="281305" cy="300355"/>
            </a:xfrm>
            <a:custGeom>
              <a:avLst/>
              <a:gdLst/>
              <a:ahLst/>
              <a:cxnLst/>
              <a:rect l="l" t="t" r="r" b="b"/>
              <a:pathLst>
                <a:path w="281304" h="300354">
                  <a:moveTo>
                    <a:pt x="48717" y="58178"/>
                  </a:moveTo>
                  <a:lnTo>
                    <a:pt x="35471" y="71755"/>
                  </a:lnTo>
                  <a:lnTo>
                    <a:pt x="21869" y="98755"/>
                  </a:lnTo>
                  <a:lnTo>
                    <a:pt x="21729" y="99123"/>
                  </a:lnTo>
                  <a:lnTo>
                    <a:pt x="22047" y="98755"/>
                  </a:lnTo>
                  <a:lnTo>
                    <a:pt x="48717" y="58178"/>
                  </a:lnTo>
                  <a:close/>
                </a:path>
                <a:path w="281304" h="300354">
                  <a:moveTo>
                    <a:pt x="48895" y="242989"/>
                  </a:moveTo>
                  <a:lnTo>
                    <a:pt x="21932" y="202234"/>
                  </a:lnTo>
                  <a:lnTo>
                    <a:pt x="35458" y="229184"/>
                  </a:lnTo>
                  <a:lnTo>
                    <a:pt x="48895" y="242989"/>
                  </a:lnTo>
                  <a:close/>
                </a:path>
                <a:path w="281304" h="300354">
                  <a:moveTo>
                    <a:pt x="50203" y="244309"/>
                  </a:moveTo>
                  <a:lnTo>
                    <a:pt x="48895" y="242989"/>
                  </a:lnTo>
                  <a:lnTo>
                    <a:pt x="49352" y="243738"/>
                  </a:lnTo>
                  <a:lnTo>
                    <a:pt x="50203" y="244309"/>
                  </a:lnTo>
                  <a:close/>
                </a:path>
                <a:path w="281304" h="300354">
                  <a:moveTo>
                    <a:pt x="50215" y="56629"/>
                  </a:moveTo>
                  <a:lnTo>
                    <a:pt x="49352" y="57200"/>
                  </a:lnTo>
                  <a:lnTo>
                    <a:pt x="48793" y="58039"/>
                  </a:lnTo>
                  <a:lnTo>
                    <a:pt x="50215" y="56629"/>
                  </a:lnTo>
                  <a:close/>
                </a:path>
                <a:path w="281304" h="300354">
                  <a:moveTo>
                    <a:pt x="231762" y="242989"/>
                  </a:moveTo>
                  <a:lnTo>
                    <a:pt x="230454" y="244309"/>
                  </a:lnTo>
                  <a:lnTo>
                    <a:pt x="231267" y="243738"/>
                  </a:lnTo>
                  <a:lnTo>
                    <a:pt x="231762" y="242989"/>
                  </a:lnTo>
                  <a:close/>
                </a:path>
                <a:path w="281304" h="300354">
                  <a:moveTo>
                    <a:pt x="231825" y="58039"/>
                  </a:moveTo>
                  <a:lnTo>
                    <a:pt x="231267" y="57200"/>
                  </a:lnTo>
                  <a:lnTo>
                    <a:pt x="230441" y="56629"/>
                  </a:lnTo>
                  <a:lnTo>
                    <a:pt x="231825" y="58039"/>
                  </a:lnTo>
                  <a:close/>
                </a:path>
                <a:path w="281304" h="300354">
                  <a:moveTo>
                    <a:pt x="280695" y="153314"/>
                  </a:moveTo>
                  <a:lnTo>
                    <a:pt x="269824" y="153314"/>
                  </a:lnTo>
                  <a:lnTo>
                    <a:pt x="270281" y="150469"/>
                  </a:lnTo>
                  <a:lnTo>
                    <a:pt x="263652" y="108331"/>
                  </a:lnTo>
                  <a:lnTo>
                    <a:pt x="245198" y="71755"/>
                  </a:lnTo>
                  <a:lnTo>
                    <a:pt x="231940" y="58178"/>
                  </a:lnTo>
                  <a:lnTo>
                    <a:pt x="258826" y="99123"/>
                  </a:lnTo>
                  <a:lnTo>
                    <a:pt x="268935" y="150469"/>
                  </a:lnTo>
                  <a:lnTo>
                    <a:pt x="268363" y="153314"/>
                  </a:lnTo>
                  <a:lnTo>
                    <a:pt x="141135" y="153314"/>
                  </a:lnTo>
                  <a:lnTo>
                    <a:pt x="141135" y="18757"/>
                  </a:lnTo>
                  <a:lnTo>
                    <a:pt x="190385" y="28943"/>
                  </a:lnTo>
                  <a:lnTo>
                    <a:pt x="230441" y="56629"/>
                  </a:lnTo>
                  <a:lnTo>
                    <a:pt x="217055" y="42913"/>
                  </a:lnTo>
                  <a:lnTo>
                    <a:pt x="181368" y="23990"/>
                  </a:lnTo>
                  <a:lnTo>
                    <a:pt x="148628" y="18580"/>
                  </a:lnTo>
                  <a:lnTo>
                    <a:pt x="141135" y="17335"/>
                  </a:lnTo>
                  <a:lnTo>
                    <a:pt x="141135" y="0"/>
                  </a:lnTo>
                  <a:lnTo>
                    <a:pt x="139636" y="0"/>
                  </a:lnTo>
                  <a:lnTo>
                    <a:pt x="139636" y="17310"/>
                  </a:lnTo>
                  <a:lnTo>
                    <a:pt x="99250" y="23990"/>
                  </a:lnTo>
                  <a:lnTo>
                    <a:pt x="63588" y="42913"/>
                  </a:lnTo>
                  <a:lnTo>
                    <a:pt x="50215" y="56629"/>
                  </a:lnTo>
                  <a:lnTo>
                    <a:pt x="90233" y="28943"/>
                  </a:lnTo>
                  <a:lnTo>
                    <a:pt x="139636" y="18719"/>
                  </a:lnTo>
                  <a:lnTo>
                    <a:pt x="139636" y="153314"/>
                  </a:lnTo>
                  <a:lnTo>
                    <a:pt x="12255" y="153314"/>
                  </a:lnTo>
                  <a:lnTo>
                    <a:pt x="11696" y="150469"/>
                  </a:lnTo>
                  <a:lnTo>
                    <a:pt x="21539" y="99898"/>
                  </a:lnTo>
                  <a:lnTo>
                    <a:pt x="21653" y="99352"/>
                  </a:lnTo>
                  <a:lnTo>
                    <a:pt x="21285" y="99898"/>
                  </a:lnTo>
                  <a:lnTo>
                    <a:pt x="17030" y="108331"/>
                  </a:lnTo>
                  <a:lnTo>
                    <a:pt x="10414" y="150469"/>
                  </a:lnTo>
                  <a:lnTo>
                    <a:pt x="10858" y="153314"/>
                  </a:lnTo>
                  <a:lnTo>
                    <a:pt x="0" y="153314"/>
                  </a:lnTo>
                  <a:lnTo>
                    <a:pt x="0" y="154851"/>
                  </a:lnTo>
                  <a:lnTo>
                    <a:pt x="11099" y="154851"/>
                  </a:lnTo>
                  <a:lnTo>
                    <a:pt x="17030" y="192595"/>
                  </a:lnTo>
                  <a:lnTo>
                    <a:pt x="21285" y="201053"/>
                  </a:lnTo>
                  <a:lnTo>
                    <a:pt x="21742" y="201891"/>
                  </a:lnTo>
                  <a:lnTo>
                    <a:pt x="21653" y="201053"/>
                  </a:lnTo>
                  <a:lnTo>
                    <a:pt x="12547" y="154851"/>
                  </a:lnTo>
                  <a:lnTo>
                    <a:pt x="139636" y="154851"/>
                  </a:lnTo>
                  <a:lnTo>
                    <a:pt x="139636" y="282232"/>
                  </a:lnTo>
                  <a:lnTo>
                    <a:pt x="90233" y="271995"/>
                  </a:lnTo>
                  <a:lnTo>
                    <a:pt x="50203" y="244309"/>
                  </a:lnTo>
                  <a:lnTo>
                    <a:pt x="63563" y="258025"/>
                  </a:lnTo>
                  <a:lnTo>
                    <a:pt x="99225" y="276948"/>
                  </a:lnTo>
                  <a:lnTo>
                    <a:pt x="139636" y="283641"/>
                  </a:lnTo>
                  <a:lnTo>
                    <a:pt x="139636" y="300012"/>
                  </a:lnTo>
                  <a:lnTo>
                    <a:pt x="141135" y="300012"/>
                  </a:lnTo>
                  <a:lnTo>
                    <a:pt x="141135" y="283616"/>
                  </a:lnTo>
                  <a:lnTo>
                    <a:pt x="148666" y="282359"/>
                  </a:lnTo>
                  <a:lnTo>
                    <a:pt x="181406" y="276948"/>
                  </a:lnTo>
                  <a:lnTo>
                    <a:pt x="217081" y="258025"/>
                  </a:lnTo>
                  <a:lnTo>
                    <a:pt x="230454" y="244309"/>
                  </a:lnTo>
                  <a:lnTo>
                    <a:pt x="190385" y="271995"/>
                  </a:lnTo>
                  <a:lnTo>
                    <a:pt x="141135" y="282194"/>
                  </a:lnTo>
                  <a:lnTo>
                    <a:pt x="141135" y="154851"/>
                  </a:lnTo>
                  <a:lnTo>
                    <a:pt x="268071" y="154851"/>
                  </a:lnTo>
                  <a:lnTo>
                    <a:pt x="258978" y="201053"/>
                  </a:lnTo>
                  <a:lnTo>
                    <a:pt x="258775" y="201891"/>
                  </a:lnTo>
                  <a:lnTo>
                    <a:pt x="231762" y="242989"/>
                  </a:lnTo>
                  <a:lnTo>
                    <a:pt x="245211" y="229184"/>
                  </a:lnTo>
                  <a:lnTo>
                    <a:pt x="263664" y="192595"/>
                  </a:lnTo>
                  <a:lnTo>
                    <a:pt x="269582" y="154851"/>
                  </a:lnTo>
                  <a:lnTo>
                    <a:pt x="280695" y="154851"/>
                  </a:lnTo>
                  <a:lnTo>
                    <a:pt x="280695" y="153314"/>
                  </a:lnTo>
                  <a:close/>
                </a:path>
              </a:pathLst>
            </a:custGeom>
            <a:solidFill>
              <a:srgbClr val="FFFFFF"/>
            </a:solidFill>
          </p:spPr>
          <p:txBody>
            <a:bodyPr wrap="square" lIns="0" tIns="0" rIns="0" bIns="0" rtlCol="0"/>
            <a:lstStyle/>
            <a:p>
              <a:pPr rtl="0"/>
              <a:endParaRPr lang="it-IT">
                <a:latin typeface="+mn-lt"/>
              </a:endParaRPr>
            </a:p>
          </p:txBody>
        </p:sp>
        <p:pic>
          <p:nvPicPr>
            <p:cNvPr id="48" name="object 5">
              <a:extLst>
                <a:ext uri="{FF2B5EF4-FFF2-40B4-BE49-F238E27FC236}">
                  <a16:creationId xmlns:a16="http://schemas.microsoft.com/office/drawing/2014/main" id="{3CF14DE3-5D4C-4371-264B-394155AAC99B}"/>
                </a:ext>
              </a:extLst>
            </p:cNvPr>
            <p:cNvPicPr/>
            <p:nvPr/>
          </p:nvPicPr>
          <p:blipFill>
            <a:blip r:embed="rId13" cstate="print"/>
            <a:stretch>
              <a:fillRect/>
            </a:stretch>
          </p:blipFill>
          <p:spPr>
            <a:xfrm>
              <a:off x="11766175" y="6372251"/>
              <a:ext cx="80559" cy="86951"/>
            </a:xfrm>
            <a:prstGeom prst="rect">
              <a:avLst/>
            </a:prstGeom>
          </p:spPr>
        </p:pic>
        <p:sp>
          <p:nvSpPr>
            <p:cNvPr id="49" name="object 6">
              <a:extLst>
                <a:ext uri="{FF2B5EF4-FFF2-40B4-BE49-F238E27FC236}">
                  <a16:creationId xmlns:a16="http://schemas.microsoft.com/office/drawing/2014/main" id="{8C29CF2E-02D3-58E4-6D16-464C4C5DB6AA}"/>
                </a:ext>
              </a:extLst>
            </p:cNvPr>
            <p:cNvSpPr/>
            <p:nvPr/>
          </p:nvSpPr>
          <p:spPr>
            <a:xfrm>
              <a:off x="11670742" y="6372301"/>
              <a:ext cx="279400" cy="266700"/>
            </a:xfrm>
            <a:custGeom>
              <a:avLst/>
              <a:gdLst/>
              <a:ahLst/>
              <a:cxnLst/>
              <a:rect l="l" t="t" r="r" b="b"/>
              <a:pathLst>
                <a:path w="279400" h="266700">
                  <a:moveTo>
                    <a:pt x="279336" y="192608"/>
                  </a:moveTo>
                  <a:lnTo>
                    <a:pt x="275615" y="188798"/>
                  </a:lnTo>
                  <a:lnTo>
                    <a:pt x="266763" y="182562"/>
                  </a:lnTo>
                  <a:lnTo>
                    <a:pt x="256476" y="176009"/>
                  </a:lnTo>
                  <a:lnTo>
                    <a:pt x="256476" y="86563"/>
                  </a:lnTo>
                  <a:lnTo>
                    <a:pt x="257911" y="84988"/>
                  </a:lnTo>
                  <a:lnTo>
                    <a:pt x="261391" y="80225"/>
                  </a:lnTo>
                  <a:lnTo>
                    <a:pt x="269379" y="70243"/>
                  </a:lnTo>
                  <a:lnTo>
                    <a:pt x="269379" y="65176"/>
                  </a:lnTo>
                  <a:lnTo>
                    <a:pt x="262356" y="54660"/>
                  </a:lnTo>
                  <a:lnTo>
                    <a:pt x="260223" y="49517"/>
                  </a:lnTo>
                  <a:lnTo>
                    <a:pt x="259803" y="48514"/>
                  </a:lnTo>
                  <a:lnTo>
                    <a:pt x="258813" y="48056"/>
                  </a:lnTo>
                  <a:lnTo>
                    <a:pt x="257454" y="49517"/>
                  </a:lnTo>
                  <a:lnTo>
                    <a:pt x="257454" y="44450"/>
                  </a:lnTo>
                  <a:lnTo>
                    <a:pt x="259422" y="46990"/>
                  </a:lnTo>
                  <a:lnTo>
                    <a:pt x="259422" y="44450"/>
                  </a:lnTo>
                  <a:lnTo>
                    <a:pt x="259422" y="42926"/>
                  </a:lnTo>
                  <a:lnTo>
                    <a:pt x="259422" y="41922"/>
                  </a:lnTo>
                  <a:lnTo>
                    <a:pt x="257454" y="42926"/>
                  </a:lnTo>
                  <a:lnTo>
                    <a:pt x="257454" y="38925"/>
                  </a:lnTo>
                  <a:lnTo>
                    <a:pt x="257454" y="37846"/>
                  </a:lnTo>
                  <a:lnTo>
                    <a:pt x="259346" y="37312"/>
                  </a:lnTo>
                  <a:lnTo>
                    <a:pt x="260096" y="34086"/>
                  </a:lnTo>
                  <a:lnTo>
                    <a:pt x="256476" y="35839"/>
                  </a:lnTo>
                  <a:lnTo>
                    <a:pt x="256476" y="1384"/>
                  </a:lnTo>
                  <a:lnTo>
                    <a:pt x="256476" y="0"/>
                  </a:lnTo>
                  <a:lnTo>
                    <a:pt x="255117" y="0"/>
                  </a:lnTo>
                  <a:lnTo>
                    <a:pt x="255117" y="1384"/>
                  </a:lnTo>
                  <a:lnTo>
                    <a:pt x="255117" y="36893"/>
                  </a:lnTo>
                  <a:lnTo>
                    <a:pt x="255117" y="88049"/>
                  </a:lnTo>
                  <a:lnTo>
                    <a:pt x="255117" y="175171"/>
                  </a:lnTo>
                  <a:lnTo>
                    <a:pt x="255117" y="205435"/>
                  </a:lnTo>
                  <a:lnTo>
                    <a:pt x="255117" y="205816"/>
                  </a:lnTo>
                  <a:lnTo>
                    <a:pt x="200888" y="205816"/>
                  </a:lnTo>
                  <a:lnTo>
                    <a:pt x="200634" y="205816"/>
                  </a:lnTo>
                  <a:lnTo>
                    <a:pt x="200507" y="206349"/>
                  </a:lnTo>
                  <a:lnTo>
                    <a:pt x="200418" y="206743"/>
                  </a:lnTo>
                  <a:lnTo>
                    <a:pt x="200355" y="207048"/>
                  </a:lnTo>
                  <a:lnTo>
                    <a:pt x="208597" y="212725"/>
                  </a:lnTo>
                  <a:lnTo>
                    <a:pt x="237096" y="231457"/>
                  </a:lnTo>
                  <a:lnTo>
                    <a:pt x="242900" y="236905"/>
                  </a:lnTo>
                  <a:lnTo>
                    <a:pt x="250520" y="242125"/>
                  </a:lnTo>
                  <a:lnTo>
                    <a:pt x="255117" y="237464"/>
                  </a:lnTo>
                  <a:lnTo>
                    <a:pt x="255117" y="265087"/>
                  </a:lnTo>
                  <a:lnTo>
                    <a:pt x="20066" y="265087"/>
                  </a:lnTo>
                  <a:lnTo>
                    <a:pt x="20066" y="229908"/>
                  </a:lnTo>
                  <a:lnTo>
                    <a:pt x="29641" y="244284"/>
                  </a:lnTo>
                  <a:lnTo>
                    <a:pt x="32740" y="244284"/>
                  </a:lnTo>
                  <a:lnTo>
                    <a:pt x="38366" y="240690"/>
                  </a:lnTo>
                  <a:lnTo>
                    <a:pt x="57416" y="225933"/>
                  </a:lnTo>
                  <a:lnTo>
                    <a:pt x="62191" y="222250"/>
                  </a:lnTo>
                  <a:lnTo>
                    <a:pt x="74002" y="214033"/>
                  </a:lnTo>
                  <a:lnTo>
                    <a:pt x="82600" y="209118"/>
                  </a:lnTo>
                  <a:lnTo>
                    <a:pt x="83235" y="208813"/>
                  </a:lnTo>
                  <a:lnTo>
                    <a:pt x="91478" y="204762"/>
                  </a:lnTo>
                  <a:lnTo>
                    <a:pt x="128320" y="194056"/>
                  </a:lnTo>
                  <a:lnTo>
                    <a:pt x="141071" y="192608"/>
                  </a:lnTo>
                  <a:lnTo>
                    <a:pt x="145630" y="192608"/>
                  </a:lnTo>
                  <a:lnTo>
                    <a:pt x="155689" y="193548"/>
                  </a:lnTo>
                  <a:lnTo>
                    <a:pt x="171907" y="196862"/>
                  </a:lnTo>
                  <a:lnTo>
                    <a:pt x="194703" y="203974"/>
                  </a:lnTo>
                  <a:lnTo>
                    <a:pt x="194475" y="204292"/>
                  </a:lnTo>
                  <a:lnTo>
                    <a:pt x="196964" y="205435"/>
                  </a:lnTo>
                  <a:lnTo>
                    <a:pt x="198539" y="206743"/>
                  </a:lnTo>
                  <a:lnTo>
                    <a:pt x="200571" y="204762"/>
                  </a:lnTo>
                  <a:lnTo>
                    <a:pt x="200761" y="205435"/>
                  </a:lnTo>
                  <a:lnTo>
                    <a:pt x="255117" y="205435"/>
                  </a:lnTo>
                  <a:lnTo>
                    <a:pt x="255117" y="175171"/>
                  </a:lnTo>
                  <a:lnTo>
                    <a:pt x="245999" y="169659"/>
                  </a:lnTo>
                  <a:lnTo>
                    <a:pt x="244640" y="168897"/>
                  </a:lnTo>
                  <a:lnTo>
                    <a:pt x="243281" y="168122"/>
                  </a:lnTo>
                  <a:lnTo>
                    <a:pt x="239280" y="168287"/>
                  </a:lnTo>
                  <a:lnTo>
                    <a:pt x="237769" y="168897"/>
                  </a:lnTo>
                  <a:lnTo>
                    <a:pt x="236791" y="168122"/>
                  </a:lnTo>
                  <a:lnTo>
                    <a:pt x="235737" y="167513"/>
                  </a:lnTo>
                  <a:lnTo>
                    <a:pt x="234149" y="166751"/>
                  </a:lnTo>
                  <a:lnTo>
                    <a:pt x="234073" y="165366"/>
                  </a:lnTo>
                  <a:lnTo>
                    <a:pt x="233476" y="165138"/>
                  </a:lnTo>
                  <a:lnTo>
                    <a:pt x="232041" y="164668"/>
                  </a:lnTo>
                  <a:lnTo>
                    <a:pt x="231635" y="164668"/>
                  </a:lnTo>
                  <a:lnTo>
                    <a:pt x="230632" y="164058"/>
                  </a:lnTo>
                  <a:lnTo>
                    <a:pt x="229920" y="163601"/>
                  </a:lnTo>
                  <a:lnTo>
                    <a:pt x="227965" y="164058"/>
                  </a:lnTo>
                  <a:lnTo>
                    <a:pt x="226758" y="162598"/>
                  </a:lnTo>
                  <a:lnTo>
                    <a:pt x="226148" y="161213"/>
                  </a:lnTo>
                  <a:lnTo>
                    <a:pt x="226148" y="158915"/>
                  </a:lnTo>
                  <a:lnTo>
                    <a:pt x="213855" y="153454"/>
                  </a:lnTo>
                  <a:lnTo>
                    <a:pt x="201879" y="148818"/>
                  </a:lnTo>
                  <a:lnTo>
                    <a:pt x="179984" y="140792"/>
                  </a:lnTo>
                  <a:lnTo>
                    <a:pt x="181724" y="139712"/>
                  </a:lnTo>
                  <a:lnTo>
                    <a:pt x="183083" y="138417"/>
                  </a:lnTo>
                  <a:lnTo>
                    <a:pt x="184213" y="138188"/>
                  </a:lnTo>
                  <a:lnTo>
                    <a:pt x="202387" y="130594"/>
                  </a:lnTo>
                  <a:lnTo>
                    <a:pt x="222567" y="117919"/>
                  </a:lnTo>
                  <a:lnTo>
                    <a:pt x="53860" y="117919"/>
                  </a:lnTo>
                  <a:lnTo>
                    <a:pt x="53594" y="117919"/>
                  </a:lnTo>
                  <a:lnTo>
                    <a:pt x="52882" y="119989"/>
                  </a:lnTo>
                  <a:lnTo>
                    <a:pt x="66382" y="126060"/>
                  </a:lnTo>
                  <a:lnTo>
                    <a:pt x="70078" y="127127"/>
                  </a:lnTo>
                  <a:lnTo>
                    <a:pt x="70980" y="127825"/>
                  </a:lnTo>
                  <a:lnTo>
                    <a:pt x="72047" y="129895"/>
                  </a:lnTo>
                  <a:lnTo>
                    <a:pt x="76949" y="132892"/>
                  </a:lnTo>
                  <a:lnTo>
                    <a:pt x="81089" y="135267"/>
                  </a:lnTo>
                  <a:lnTo>
                    <a:pt x="85090" y="136652"/>
                  </a:lnTo>
                  <a:lnTo>
                    <a:pt x="88480" y="137883"/>
                  </a:lnTo>
                  <a:lnTo>
                    <a:pt x="97459" y="138950"/>
                  </a:lnTo>
                  <a:lnTo>
                    <a:pt x="99428" y="141795"/>
                  </a:lnTo>
                  <a:lnTo>
                    <a:pt x="74790" y="151803"/>
                  </a:lnTo>
                  <a:lnTo>
                    <a:pt x="49923" y="164058"/>
                  </a:lnTo>
                  <a:lnTo>
                    <a:pt x="48729" y="164668"/>
                  </a:lnTo>
                  <a:lnTo>
                    <a:pt x="24015" y="179565"/>
                  </a:lnTo>
                  <a:lnTo>
                    <a:pt x="20066" y="182613"/>
                  </a:lnTo>
                  <a:lnTo>
                    <a:pt x="20066" y="88214"/>
                  </a:lnTo>
                  <a:lnTo>
                    <a:pt x="25641" y="93738"/>
                  </a:lnTo>
                  <a:lnTo>
                    <a:pt x="34112" y="102311"/>
                  </a:lnTo>
                  <a:lnTo>
                    <a:pt x="43459" y="109855"/>
                  </a:lnTo>
                  <a:lnTo>
                    <a:pt x="51981" y="112623"/>
                  </a:lnTo>
                  <a:lnTo>
                    <a:pt x="51523" y="114388"/>
                  </a:lnTo>
                  <a:lnTo>
                    <a:pt x="52349" y="116611"/>
                  </a:lnTo>
                  <a:lnTo>
                    <a:pt x="53657" y="117741"/>
                  </a:lnTo>
                  <a:lnTo>
                    <a:pt x="54317" y="115849"/>
                  </a:lnTo>
                  <a:lnTo>
                    <a:pt x="54610" y="115849"/>
                  </a:lnTo>
                  <a:lnTo>
                    <a:pt x="53924" y="117741"/>
                  </a:lnTo>
                  <a:lnTo>
                    <a:pt x="222859" y="117741"/>
                  </a:lnTo>
                  <a:lnTo>
                    <a:pt x="225221" y="115849"/>
                  </a:lnTo>
                  <a:lnTo>
                    <a:pt x="242620" y="101688"/>
                  </a:lnTo>
                  <a:lnTo>
                    <a:pt x="250177" y="93433"/>
                  </a:lnTo>
                  <a:lnTo>
                    <a:pt x="255117" y="88049"/>
                  </a:lnTo>
                  <a:lnTo>
                    <a:pt x="255117" y="36893"/>
                  </a:lnTo>
                  <a:lnTo>
                    <a:pt x="253009" y="38925"/>
                  </a:lnTo>
                  <a:lnTo>
                    <a:pt x="248031" y="38925"/>
                  </a:lnTo>
                  <a:lnTo>
                    <a:pt x="245237" y="35166"/>
                  </a:lnTo>
                  <a:lnTo>
                    <a:pt x="242633" y="33007"/>
                  </a:lnTo>
                  <a:lnTo>
                    <a:pt x="242379" y="33007"/>
                  </a:lnTo>
                  <a:lnTo>
                    <a:pt x="221970" y="56476"/>
                  </a:lnTo>
                  <a:lnTo>
                    <a:pt x="197650" y="75361"/>
                  </a:lnTo>
                  <a:lnTo>
                    <a:pt x="172097" y="88036"/>
                  </a:lnTo>
                  <a:lnTo>
                    <a:pt x="148005" y="92887"/>
                  </a:lnTo>
                  <a:lnTo>
                    <a:pt x="145059" y="92887"/>
                  </a:lnTo>
                  <a:lnTo>
                    <a:pt x="142570" y="93433"/>
                  </a:lnTo>
                  <a:lnTo>
                    <a:pt x="140081" y="93433"/>
                  </a:lnTo>
                  <a:lnTo>
                    <a:pt x="118694" y="91173"/>
                  </a:lnTo>
                  <a:lnTo>
                    <a:pt x="97015" y="84493"/>
                  </a:lnTo>
                  <a:lnTo>
                    <a:pt x="75946" y="73583"/>
                  </a:lnTo>
                  <a:lnTo>
                    <a:pt x="57518" y="59423"/>
                  </a:lnTo>
                  <a:lnTo>
                    <a:pt x="56426" y="58585"/>
                  </a:lnTo>
                  <a:lnTo>
                    <a:pt x="54317" y="59423"/>
                  </a:lnTo>
                  <a:lnTo>
                    <a:pt x="53035" y="58889"/>
                  </a:lnTo>
                  <a:lnTo>
                    <a:pt x="51219" y="57048"/>
                  </a:lnTo>
                  <a:lnTo>
                    <a:pt x="49860" y="53898"/>
                  </a:lnTo>
                  <a:lnTo>
                    <a:pt x="46761" y="51511"/>
                  </a:lnTo>
                  <a:lnTo>
                    <a:pt x="45859" y="50825"/>
                  </a:lnTo>
                  <a:lnTo>
                    <a:pt x="43446" y="51511"/>
                  </a:lnTo>
                  <a:lnTo>
                    <a:pt x="40728" y="48983"/>
                  </a:lnTo>
                  <a:lnTo>
                    <a:pt x="42087" y="45059"/>
                  </a:lnTo>
                  <a:lnTo>
                    <a:pt x="41262" y="39077"/>
                  </a:lnTo>
                  <a:lnTo>
                    <a:pt x="35306" y="39077"/>
                  </a:lnTo>
                  <a:lnTo>
                    <a:pt x="29413" y="43840"/>
                  </a:lnTo>
                  <a:lnTo>
                    <a:pt x="20980" y="54457"/>
                  </a:lnTo>
                  <a:lnTo>
                    <a:pt x="20066" y="55740"/>
                  </a:lnTo>
                  <a:lnTo>
                    <a:pt x="20066" y="1384"/>
                  </a:lnTo>
                  <a:lnTo>
                    <a:pt x="255117" y="1384"/>
                  </a:lnTo>
                  <a:lnTo>
                    <a:pt x="255117" y="0"/>
                  </a:lnTo>
                  <a:lnTo>
                    <a:pt x="18707" y="0"/>
                  </a:lnTo>
                  <a:lnTo>
                    <a:pt x="18707" y="57658"/>
                  </a:lnTo>
                  <a:lnTo>
                    <a:pt x="13119" y="65481"/>
                  </a:lnTo>
                  <a:lnTo>
                    <a:pt x="8978" y="71399"/>
                  </a:lnTo>
                  <a:lnTo>
                    <a:pt x="13119" y="77152"/>
                  </a:lnTo>
                  <a:lnTo>
                    <a:pt x="17043" y="83070"/>
                  </a:lnTo>
                  <a:lnTo>
                    <a:pt x="18707" y="86042"/>
                  </a:lnTo>
                  <a:lnTo>
                    <a:pt x="18707" y="183654"/>
                  </a:lnTo>
                  <a:lnTo>
                    <a:pt x="1955" y="196532"/>
                  </a:lnTo>
                  <a:lnTo>
                    <a:pt x="3022" y="199212"/>
                  </a:lnTo>
                  <a:lnTo>
                    <a:pt x="4902" y="201295"/>
                  </a:lnTo>
                  <a:lnTo>
                    <a:pt x="4902" y="206349"/>
                  </a:lnTo>
                  <a:lnTo>
                    <a:pt x="2184" y="207048"/>
                  </a:lnTo>
                  <a:lnTo>
                    <a:pt x="2400" y="207048"/>
                  </a:lnTo>
                  <a:lnTo>
                    <a:pt x="0" y="209118"/>
                  </a:lnTo>
                  <a:lnTo>
                    <a:pt x="2946" y="209969"/>
                  </a:lnTo>
                  <a:lnTo>
                    <a:pt x="5511" y="208813"/>
                  </a:lnTo>
                  <a:lnTo>
                    <a:pt x="7010" y="209346"/>
                  </a:lnTo>
                  <a:lnTo>
                    <a:pt x="5956" y="212725"/>
                  </a:lnTo>
                  <a:lnTo>
                    <a:pt x="4978" y="214960"/>
                  </a:lnTo>
                  <a:lnTo>
                    <a:pt x="5054" y="216420"/>
                  </a:lnTo>
                  <a:lnTo>
                    <a:pt x="9055" y="219875"/>
                  </a:lnTo>
                  <a:lnTo>
                    <a:pt x="8318" y="221259"/>
                  </a:lnTo>
                  <a:lnTo>
                    <a:pt x="8191" y="221475"/>
                  </a:lnTo>
                  <a:lnTo>
                    <a:pt x="8077" y="221703"/>
                  </a:lnTo>
                  <a:lnTo>
                    <a:pt x="10337" y="225552"/>
                  </a:lnTo>
                  <a:lnTo>
                    <a:pt x="12674" y="226085"/>
                  </a:lnTo>
                  <a:lnTo>
                    <a:pt x="15544" y="225933"/>
                  </a:lnTo>
                  <a:lnTo>
                    <a:pt x="17272" y="227164"/>
                  </a:lnTo>
                  <a:lnTo>
                    <a:pt x="18707" y="228307"/>
                  </a:lnTo>
                  <a:lnTo>
                    <a:pt x="18707" y="266458"/>
                  </a:lnTo>
                  <a:lnTo>
                    <a:pt x="256476" y="266458"/>
                  </a:lnTo>
                  <a:lnTo>
                    <a:pt x="256476" y="265087"/>
                  </a:lnTo>
                  <a:lnTo>
                    <a:pt x="256476" y="234276"/>
                  </a:lnTo>
                  <a:lnTo>
                    <a:pt x="257238" y="228777"/>
                  </a:lnTo>
                  <a:lnTo>
                    <a:pt x="257302" y="228231"/>
                  </a:lnTo>
                  <a:lnTo>
                    <a:pt x="263042" y="226936"/>
                  </a:lnTo>
                  <a:lnTo>
                    <a:pt x="266890" y="229844"/>
                  </a:lnTo>
                  <a:lnTo>
                    <a:pt x="266395" y="227469"/>
                  </a:lnTo>
                  <a:lnTo>
                    <a:pt x="266293" y="226936"/>
                  </a:lnTo>
                  <a:lnTo>
                    <a:pt x="266217" y="226542"/>
                  </a:lnTo>
                  <a:lnTo>
                    <a:pt x="264325" y="226542"/>
                  </a:lnTo>
                  <a:lnTo>
                    <a:pt x="264414" y="222885"/>
                  </a:lnTo>
                  <a:lnTo>
                    <a:pt x="264807" y="222250"/>
                  </a:lnTo>
                  <a:lnTo>
                    <a:pt x="265760" y="221475"/>
                  </a:lnTo>
                  <a:lnTo>
                    <a:pt x="265988" y="221259"/>
                  </a:lnTo>
                  <a:lnTo>
                    <a:pt x="267563" y="222478"/>
                  </a:lnTo>
                  <a:lnTo>
                    <a:pt x="267868" y="222250"/>
                  </a:lnTo>
                  <a:lnTo>
                    <a:pt x="268262" y="222250"/>
                  </a:lnTo>
                  <a:lnTo>
                    <a:pt x="267690" y="221259"/>
                  </a:lnTo>
                  <a:lnTo>
                    <a:pt x="267258" y="220484"/>
                  </a:lnTo>
                  <a:lnTo>
                    <a:pt x="267639" y="220256"/>
                  </a:lnTo>
                  <a:lnTo>
                    <a:pt x="268998" y="219481"/>
                  </a:lnTo>
                  <a:lnTo>
                    <a:pt x="270510" y="218871"/>
                  </a:lnTo>
                  <a:lnTo>
                    <a:pt x="271792" y="218262"/>
                  </a:lnTo>
                  <a:lnTo>
                    <a:pt x="269989" y="211505"/>
                  </a:lnTo>
                  <a:lnTo>
                    <a:pt x="272059" y="208813"/>
                  </a:lnTo>
                  <a:lnTo>
                    <a:pt x="272173" y="208661"/>
                  </a:lnTo>
                  <a:lnTo>
                    <a:pt x="273710" y="205816"/>
                  </a:lnTo>
                  <a:lnTo>
                    <a:pt x="256476" y="205816"/>
                  </a:lnTo>
                  <a:lnTo>
                    <a:pt x="256476" y="205435"/>
                  </a:lnTo>
                  <a:lnTo>
                    <a:pt x="273926" y="205435"/>
                  </a:lnTo>
                  <a:lnTo>
                    <a:pt x="274294" y="204762"/>
                  </a:lnTo>
                  <a:lnTo>
                    <a:pt x="274891" y="203669"/>
                  </a:lnTo>
                  <a:lnTo>
                    <a:pt x="276313" y="203669"/>
                  </a:lnTo>
                  <a:lnTo>
                    <a:pt x="277977" y="203365"/>
                  </a:lnTo>
                  <a:lnTo>
                    <a:pt x="278104" y="202679"/>
                  </a:lnTo>
                  <a:lnTo>
                    <a:pt x="278282" y="201676"/>
                  </a:lnTo>
                  <a:lnTo>
                    <a:pt x="276313" y="202679"/>
                  </a:lnTo>
                  <a:lnTo>
                    <a:pt x="276313" y="197599"/>
                  </a:lnTo>
                  <a:lnTo>
                    <a:pt x="279260" y="195072"/>
                  </a:lnTo>
                  <a:lnTo>
                    <a:pt x="279260" y="192608"/>
                  </a:lnTo>
                  <a:close/>
                </a:path>
              </a:pathLst>
            </a:custGeom>
            <a:solidFill>
              <a:srgbClr val="FFFFFF"/>
            </a:solidFill>
          </p:spPr>
          <p:txBody>
            <a:bodyPr wrap="square" lIns="0" tIns="0" rIns="0" bIns="0" rtlCol="0"/>
            <a:lstStyle/>
            <a:p>
              <a:pPr rtl="0"/>
              <a:endParaRPr lang="it-IT">
                <a:latin typeface="+mn-lt"/>
              </a:endParaRPr>
            </a:p>
          </p:txBody>
        </p:sp>
      </p:grpSp>
      <p:pic>
        <p:nvPicPr>
          <p:cNvPr id="50" name="object 7">
            <a:extLst>
              <a:ext uri="{FF2B5EF4-FFF2-40B4-BE49-F238E27FC236}">
                <a16:creationId xmlns:a16="http://schemas.microsoft.com/office/drawing/2014/main" id="{05144547-75A2-D913-D081-365541D71B44}"/>
              </a:ext>
            </a:extLst>
          </p:cNvPr>
          <p:cNvPicPr/>
          <p:nvPr/>
        </p:nvPicPr>
        <p:blipFill>
          <a:blip r:embed="rId14" cstate="print"/>
          <a:stretch>
            <a:fillRect/>
          </a:stretch>
        </p:blipFill>
        <p:spPr>
          <a:xfrm>
            <a:off x="10773947" y="1742091"/>
            <a:ext cx="247330" cy="270526"/>
          </a:xfrm>
          <a:prstGeom prst="rect">
            <a:avLst/>
          </a:prstGeom>
        </p:spPr>
      </p:pic>
      <p:grpSp>
        <p:nvGrpSpPr>
          <p:cNvPr id="51" name="object 8">
            <a:extLst>
              <a:ext uri="{FF2B5EF4-FFF2-40B4-BE49-F238E27FC236}">
                <a16:creationId xmlns:a16="http://schemas.microsoft.com/office/drawing/2014/main" id="{695F9D30-8AC4-62F7-10D7-E5F96A22F80B}"/>
              </a:ext>
            </a:extLst>
          </p:cNvPr>
          <p:cNvGrpSpPr/>
          <p:nvPr/>
        </p:nvGrpSpPr>
        <p:grpSpPr>
          <a:xfrm>
            <a:off x="10410998" y="1739324"/>
            <a:ext cx="271145" cy="266065"/>
            <a:chOff x="10962809" y="6365505"/>
            <a:chExt cx="271145" cy="266065"/>
          </a:xfrm>
        </p:grpSpPr>
        <p:sp>
          <p:nvSpPr>
            <p:cNvPr id="52" name="object 9">
              <a:extLst>
                <a:ext uri="{FF2B5EF4-FFF2-40B4-BE49-F238E27FC236}">
                  <a16:creationId xmlns:a16="http://schemas.microsoft.com/office/drawing/2014/main" id="{6A55EF77-4073-5235-495C-85CEE39064F5}"/>
                </a:ext>
              </a:extLst>
            </p:cNvPr>
            <p:cNvSpPr/>
            <p:nvPr/>
          </p:nvSpPr>
          <p:spPr>
            <a:xfrm>
              <a:off x="10971541" y="6365505"/>
              <a:ext cx="262255" cy="264795"/>
            </a:xfrm>
            <a:custGeom>
              <a:avLst/>
              <a:gdLst/>
              <a:ahLst/>
              <a:cxnLst/>
              <a:rect l="l" t="t" r="r" b="b"/>
              <a:pathLst>
                <a:path w="262254" h="264795">
                  <a:moveTo>
                    <a:pt x="82136" y="215119"/>
                  </a:moveTo>
                  <a:lnTo>
                    <a:pt x="66709" y="216594"/>
                  </a:lnTo>
                  <a:lnTo>
                    <a:pt x="40146" y="222922"/>
                  </a:lnTo>
                  <a:lnTo>
                    <a:pt x="14044" y="237623"/>
                  </a:lnTo>
                  <a:lnTo>
                    <a:pt x="0" y="264219"/>
                  </a:lnTo>
                  <a:lnTo>
                    <a:pt x="66108" y="264219"/>
                  </a:lnTo>
                  <a:lnTo>
                    <a:pt x="82136" y="215119"/>
                  </a:lnTo>
                  <a:close/>
                </a:path>
                <a:path w="262254" h="264795">
                  <a:moveTo>
                    <a:pt x="163562" y="0"/>
                  </a:moveTo>
                  <a:lnTo>
                    <a:pt x="94059" y="0"/>
                  </a:lnTo>
                  <a:lnTo>
                    <a:pt x="43125" y="135963"/>
                  </a:lnTo>
                  <a:lnTo>
                    <a:pt x="63322" y="130070"/>
                  </a:lnTo>
                  <a:lnTo>
                    <a:pt x="80575" y="127802"/>
                  </a:lnTo>
                  <a:lnTo>
                    <a:pt x="78449" y="127802"/>
                  </a:lnTo>
                  <a:lnTo>
                    <a:pt x="93548" y="127467"/>
                  </a:lnTo>
                  <a:lnTo>
                    <a:pt x="109543" y="127467"/>
                  </a:lnTo>
                  <a:lnTo>
                    <a:pt x="112173" y="119016"/>
                  </a:lnTo>
                  <a:lnTo>
                    <a:pt x="125066" y="73035"/>
                  </a:lnTo>
                  <a:lnTo>
                    <a:pt x="127683" y="62876"/>
                  </a:lnTo>
                  <a:lnTo>
                    <a:pt x="186938" y="62876"/>
                  </a:lnTo>
                  <a:lnTo>
                    <a:pt x="163562" y="0"/>
                  </a:lnTo>
                  <a:close/>
                </a:path>
                <a:path w="262254" h="264795">
                  <a:moveTo>
                    <a:pt x="109543" y="127467"/>
                  </a:moveTo>
                  <a:lnTo>
                    <a:pt x="93548" y="127467"/>
                  </a:lnTo>
                  <a:lnTo>
                    <a:pt x="100049" y="127802"/>
                  </a:lnTo>
                  <a:lnTo>
                    <a:pt x="109439" y="127802"/>
                  </a:lnTo>
                  <a:lnTo>
                    <a:pt x="109543" y="127467"/>
                  </a:lnTo>
                  <a:close/>
                </a:path>
                <a:path w="262254" h="264795">
                  <a:moveTo>
                    <a:pt x="186938" y="62876"/>
                  </a:moveTo>
                  <a:lnTo>
                    <a:pt x="127683" y="62876"/>
                  </a:lnTo>
                  <a:lnTo>
                    <a:pt x="147221" y="125587"/>
                  </a:lnTo>
                  <a:lnTo>
                    <a:pt x="162938" y="123325"/>
                  </a:lnTo>
                  <a:lnTo>
                    <a:pt x="178309" y="119939"/>
                  </a:lnTo>
                  <a:lnTo>
                    <a:pt x="192342" y="115201"/>
                  </a:lnTo>
                  <a:lnTo>
                    <a:pt x="204044" y="108887"/>
                  </a:lnTo>
                  <a:lnTo>
                    <a:pt x="186938" y="62876"/>
                  </a:lnTo>
                  <a:close/>
                </a:path>
                <a:path w="262254" h="264795">
                  <a:moveTo>
                    <a:pt x="229323" y="176883"/>
                  </a:moveTo>
                  <a:lnTo>
                    <a:pt x="220030" y="186571"/>
                  </a:lnTo>
                  <a:lnTo>
                    <a:pt x="207846" y="195214"/>
                  </a:lnTo>
                  <a:lnTo>
                    <a:pt x="192413" y="202428"/>
                  </a:lnTo>
                  <a:lnTo>
                    <a:pt x="173372" y="207832"/>
                  </a:lnTo>
                  <a:lnTo>
                    <a:pt x="190770" y="264219"/>
                  </a:lnTo>
                  <a:lnTo>
                    <a:pt x="261787" y="264219"/>
                  </a:lnTo>
                  <a:lnTo>
                    <a:pt x="229323" y="176883"/>
                  </a:lnTo>
                  <a:close/>
                </a:path>
              </a:pathLst>
            </a:custGeom>
            <a:solidFill>
              <a:srgbClr val="FFFFFF"/>
            </a:solidFill>
          </p:spPr>
          <p:txBody>
            <a:bodyPr wrap="square" lIns="0" tIns="0" rIns="0" bIns="0" rtlCol="0"/>
            <a:lstStyle/>
            <a:p>
              <a:pPr rtl="0"/>
              <a:endParaRPr lang="it-IT">
                <a:latin typeface="+mn-lt"/>
              </a:endParaRPr>
            </a:p>
          </p:txBody>
        </p:sp>
        <p:pic>
          <p:nvPicPr>
            <p:cNvPr id="53" name="object 10">
              <a:extLst>
                <a:ext uri="{FF2B5EF4-FFF2-40B4-BE49-F238E27FC236}">
                  <a16:creationId xmlns:a16="http://schemas.microsoft.com/office/drawing/2014/main" id="{3F574552-06C0-C727-2857-80DCC6E2A6D2}"/>
                </a:ext>
              </a:extLst>
            </p:cNvPr>
            <p:cNvPicPr/>
            <p:nvPr/>
          </p:nvPicPr>
          <p:blipFill>
            <a:blip r:embed="rId15" cstate="print"/>
            <a:stretch>
              <a:fillRect/>
            </a:stretch>
          </p:blipFill>
          <p:spPr>
            <a:xfrm>
              <a:off x="10967610" y="6440711"/>
              <a:ext cx="244348" cy="185507"/>
            </a:xfrm>
            <a:prstGeom prst="rect">
              <a:avLst/>
            </a:prstGeom>
          </p:spPr>
        </p:pic>
        <p:sp>
          <p:nvSpPr>
            <p:cNvPr id="54" name="object 11">
              <a:extLst>
                <a:ext uri="{FF2B5EF4-FFF2-40B4-BE49-F238E27FC236}">
                  <a16:creationId xmlns:a16="http://schemas.microsoft.com/office/drawing/2014/main" id="{9DFE8FA7-9442-2DC5-5769-F30527962C5E}"/>
                </a:ext>
              </a:extLst>
            </p:cNvPr>
            <p:cNvSpPr/>
            <p:nvPr/>
          </p:nvSpPr>
          <p:spPr>
            <a:xfrm>
              <a:off x="10967610" y="6440711"/>
              <a:ext cx="245110" cy="186055"/>
            </a:xfrm>
            <a:custGeom>
              <a:avLst/>
              <a:gdLst/>
              <a:ahLst/>
              <a:cxnLst/>
              <a:rect l="l" t="t" r="r" b="b"/>
              <a:pathLst>
                <a:path w="245109" h="186054">
                  <a:moveTo>
                    <a:pt x="221534" y="25761"/>
                  </a:moveTo>
                  <a:lnTo>
                    <a:pt x="224592" y="19586"/>
                  </a:lnTo>
                  <a:lnTo>
                    <a:pt x="225959" y="13014"/>
                  </a:lnTo>
                  <a:lnTo>
                    <a:pt x="225674" y="6376"/>
                  </a:lnTo>
                  <a:lnTo>
                    <a:pt x="223777" y="0"/>
                  </a:lnTo>
                  <a:lnTo>
                    <a:pt x="228990" y="5307"/>
                  </a:lnTo>
                  <a:lnTo>
                    <a:pt x="242484" y="33584"/>
                  </a:lnTo>
                  <a:lnTo>
                    <a:pt x="242518" y="33722"/>
                  </a:lnTo>
                  <a:lnTo>
                    <a:pt x="242573" y="33942"/>
                  </a:lnTo>
                  <a:lnTo>
                    <a:pt x="242634" y="34231"/>
                  </a:lnTo>
                  <a:lnTo>
                    <a:pt x="242764" y="34816"/>
                  </a:lnTo>
                  <a:lnTo>
                    <a:pt x="244602" y="52974"/>
                  </a:lnTo>
                  <a:lnTo>
                    <a:pt x="244361" y="60332"/>
                  </a:lnTo>
                  <a:lnTo>
                    <a:pt x="228882" y="101662"/>
                  </a:lnTo>
                  <a:lnTo>
                    <a:pt x="187142" y="127649"/>
                  </a:lnTo>
                  <a:lnTo>
                    <a:pt x="170104" y="131463"/>
                  </a:lnTo>
                  <a:lnTo>
                    <a:pt x="167759" y="131594"/>
                  </a:lnTo>
                  <a:lnTo>
                    <a:pt x="165741" y="131704"/>
                  </a:lnTo>
                  <a:lnTo>
                    <a:pt x="162844" y="131869"/>
                  </a:lnTo>
                  <a:lnTo>
                    <a:pt x="159333" y="132068"/>
                  </a:lnTo>
                  <a:lnTo>
                    <a:pt x="118436" y="134634"/>
                  </a:lnTo>
                  <a:lnTo>
                    <a:pt x="87532" y="137477"/>
                  </a:lnTo>
                  <a:lnTo>
                    <a:pt x="87355" y="137484"/>
                  </a:lnTo>
                  <a:lnTo>
                    <a:pt x="87130" y="137490"/>
                  </a:lnTo>
                  <a:lnTo>
                    <a:pt x="86844" y="137504"/>
                  </a:lnTo>
                  <a:lnTo>
                    <a:pt x="86169" y="137532"/>
                  </a:lnTo>
                  <a:lnTo>
                    <a:pt x="43419" y="145911"/>
                  </a:lnTo>
                  <a:lnTo>
                    <a:pt x="8277" y="170841"/>
                  </a:lnTo>
                  <a:lnTo>
                    <a:pt x="2707" y="185507"/>
                  </a:lnTo>
                  <a:lnTo>
                    <a:pt x="2256" y="182638"/>
                  </a:lnTo>
                  <a:lnTo>
                    <a:pt x="1923" y="180013"/>
                  </a:lnTo>
                  <a:lnTo>
                    <a:pt x="1677" y="177709"/>
                  </a:lnTo>
                  <a:lnTo>
                    <a:pt x="1340" y="174557"/>
                  </a:lnTo>
                  <a:lnTo>
                    <a:pt x="987" y="167669"/>
                  </a:lnTo>
                  <a:lnTo>
                    <a:pt x="986" y="167431"/>
                  </a:lnTo>
                  <a:lnTo>
                    <a:pt x="964" y="167219"/>
                  </a:lnTo>
                  <a:lnTo>
                    <a:pt x="1700" y="127252"/>
                  </a:lnTo>
                  <a:lnTo>
                    <a:pt x="18830" y="87995"/>
                  </a:lnTo>
                  <a:lnTo>
                    <a:pt x="56976" y="63170"/>
                  </a:lnTo>
                  <a:lnTo>
                    <a:pt x="94922" y="57309"/>
                  </a:lnTo>
                  <a:lnTo>
                    <a:pt x="98052" y="57385"/>
                  </a:lnTo>
                  <a:lnTo>
                    <a:pt x="99620" y="57426"/>
                  </a:lnTo>
                  <a:lnTo>
                    <a:pt x="100840" y="57488"/>
                  </a:lnTo>
                  <a:lnTo>
                    <a:pt x="101665" y="57543"/>
                  </a:lnTo>
                  <a:lnTo>
                    <a:pt x="102074" y="57571"/>
                  </a:lnTo>
                  <a:lnTo>
                    <a:pt x="102387" y="57591"/>
                  </a:lnTo>
                  <a:lnTo>
                    <a:pt x="102585" y="57605"/>
                  </a:lnTo>
                  <a:lnTo>
                    <a:pt x="102810" y="57626"/>
                  </a:lnTo>
                  <a:lnTo>
                    <a:pt x="102994" y="57646"/>
                  </a:lnTo>
                  <a:lnTo>
                    <a:pt x="103124" y="57653"/>
                  </a:lnTo>
                  <a:lnTo>
                    <a:pt x="103274" y="53401"/>
                  </a:lnTo>
                  <a:lnTo>
                    <a:pt x="103124" y="57653"/>
                  </a:lnTo>
                  <a:lnTo>
                    <a:pt x="103431" y="57660"/>
                  </a:lnTo>
                  <a:lnTo>
                    <a:pt x="103621" y="57667"/>
                  </a:lnTo>
                  <a:lnTo>
                    <a:pt x="103901" y="57674"/>
                  </a:lnTo>
                  <a:lnTo>
                    <a:pt x="104269" y="57681"/>
                  </a:lnTo>
                  <a:lnTo>
                    <a:pt x="105005" y="57701"/>
                  </a:lnTo>
                  <a:lnTo>
                    <a:pt x="106076" y="57722"/>
                  </a:lnTo>
                  <a:lnTo>
                    <a:pt x="107439" y="57736"/>
                  </a:lnTo>
                  <a:lnTo>
                    <a:pt x="110166" y="57770"/>
                  </a:lnTo>
                  <a:lnTo>
                    <a:pt x="154574" y="55197"/>
                  </a:lnTo>
                  <a:lnTo>
                    <a:pt x="194129" y="46266"/>
                  </a:lnTo>
                  <a:lnTo>
                    <a:pt x="216739" y="32399"/>
                  </a:lnTo>
                  <a:lnTo>
                    <a:pt x="221534" y="25761"/>
                  </a:lnTo>
                  <a:close/>
                </a:path>
              </a:pathLst>
            </a:custGeom>
            <a:ln w="9600">
              <a:solidFill>
                <a:srgbClr val="542483"/>
              </a:solidFill>
            </a:ln>
          </p:spPr>
          <p:txBody>
            <a:bodyPr wrap="square" lIns="0" tIns="0" rIns="0" bIns="0" rtlCol="0"/>
            <a:lstStyle/>
            <a:p>
              <a:pPr rtl="0"/>
              <a:endParaRPr lang="it-IT">
                <a:latin typeface="+mn-lt"/>
              </a:endParaRPr>
            </a:p>
          </p:txBody>
        </p:sp>
      </p:grpSp>
      <p:sp>
        <p:nvSpPr>
          <p:cNvPr id="55" name="Rettangolo 54">
            <a:extLst>
              <a:ext uri="{FF2B5EF4-FFF2-40B4-BE49-F238E27FC236}">
                <a16:creationId xmlns:a16="http://schemas.microsoft.com/office/drawing/2014/main" id="{4FDE51D6-536E-2D9D-BFB3-590E5846C051}"/>
              </a:ext>
            </a:extLst>
          </p:cNvPr>
          <p:cNvSpPr/>
          <p:nvPr/>
        </p:nvSpPr>
        <p:spPr>
          <a:xfrm>
            <a:off x="10279408" y="2139243"/>
            <a:ext cx="1260000" cy="3567989"/>
          </a:xfrm>
          <a:prstGeom prst="rect">
            <a:avLst/>
          </a:prstGeom>
          <a:solidFill>
            <a:srgbClr val="492ED6">
              <a:alpha val="301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ee4pFootnotes">
            <a:extLst>
              <a:ext uri="{FF2B5EF4-FFF2-40B4-BE49-F238E27FC236}">
                <a16:creationId xmlns:a16="http://schemas.microsoft.com/office/drawing/2014/main" id="{D6345FD7-DD6C-2D3C-87C3-CC3C9B025130}"/>
              </a:ext>
            </a:extLst>
          </p:cNvPr>
          <p:cNvSpPr>
            <a:spLocks noChangeArrowheads="1"/>
          </p:cNvSpPr>
          <p:nvPr/>
        </p:nvSpPr>
        <p:spPr bwMode="auto">
          <a:xfrm>
            <a:off x="644465" y="5782441"/>
            <a:ext cx="1012372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it-IT" sz="1000" dirty="0">
                <a:solidFill>
                  <a:srgbClr val="492ED6"/>
                </a:solidFill>
                <a:latin typeface="+mn-lt"/>
                <a:cs typeface="Arial" pitchFamily="34" charset="0"/>
              </a:rPr>
              <a:t>Note: S&amp;P/Moody’s/Fitch</a:t>
            </a:r>
          </a:p>
          <a:p>
            <a:pPr>
              <a:lnSpc>
                <a:spcPct val="90000"/>
              </a:lnSpc>
            </a:pPr>
            <a:r>
              <a:rPr lang="it-IT" sz="1000" dirty="0">
                <a:solidFill>
                  <a:srgbClr val="492ED6"/>
                </a:solidFill>
                <a:latin typeface="+mn-lt"/>
                <a:cs typeface="Arial" pitchFamily="34" charset="0"/>
              </a:rPr>
              <a:t>Fonte: informazioni pubbliche</a:t>
            </a:r>
          </a:p>
        </p:txBody>
      </p:sp>
      <p:sp>
        <p:nvSpPr>
          <p:cNvPr id="57" name="Rettangolo 56">
            <a:extLst>
              <a:ext uri="{FF2B5EF4-FFF2-40B4-BE49-F238E27FC236}">
                <a16:creationId xmlns:a16="http://schemas.microsoft.com/office/drawing/2014/main" id="{83303AD0-48CD-FA4E-4828-6D69A80ACCA0}"/>
              </a:ext>
            </a:extLst>
          </p:cNvPr>
          <p:cNvSpPr/>
          <p:nvPr/>
        </p:nvSpPr>
        <p:spPr>
          <a:xfrm rot="10800000">
            <a:off x="2026123" y="629066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387162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72A4F-3E58-6CCE-F0FD-887FFA098DF6}"/>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631895C2-00E5-124E-189E-15D153FD4ED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7302D34E-88A0-72C0-C868-C3BB9144EBCD}"/>
              </a:ext>
            </a:extLst>
          </p:cNvPr>
          <p:cNvPicPr>
            <a:picLocks noChangeAspect="1"/>
          </p:cNvPicPr>
          <p:nvPr/>
        </p:nvPicPr>
        <p:blipFill>
          <a:blip r:embed="rId34"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36780D3B-4882-4380-D102-9574E3C0C30D}"/>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7DA59CE0-7C4B-CA2D-5615-427E183BEF4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336A3644-FBBA-6354-ACA3-A5A2CE37ADC8}"/>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B34ED3BB-2AD8-5880-C41D-C960901D5FE6}"/>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18</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F3EF686E-4B90-FB59-FE00-667B706BF209}"/>
              </a:ext>
            </a:extLst>
          </p:cNvPr>
          <p:cNvSpPr txBox="1">
            <a:spLocks/>
          </p:cNvSpPr>
          <p:nvPr/>
        </p:nvSpPr>
        <p:spPr>
          <a:xfrm>
            <a:off x="576001" y="384094"/>
            <a:ext cx="8729364" cy="403828"/>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3200" b="1" dirty="0">
                <a:gradFill>
                  <a:gsLst>
                    <a:gs pos="50000">
                      <a:srgbClr val="482DD5">
                        <a:lumMod val="99785"/>
                      </a:srgbClr>
                    </a:gs>
                    <a:gs pos="100000">
                      <a:srgbClr val="0AD289"/>
                    </a:gs>
                  </a:gsLst>
                  <a:lin ang="19200000" scaled="0"/>
                </a:gradFill>
                <a:latin typeface="+mn-lt"/>
              </a:rPr>
              <a:t>Remunerazione degli azionisti e </a:t>
            </a:r>
            <a:r>
              <a:rPr lang="it-IT" sz="3200" b="1" dirty="0" err="1">
                <a:gradFill>
                  <a:gsLst>
                    <a:gs pos="50000">
                      <a:srgbClr val="482DD5">
                        <a:lumMod val="99785"/>
                      </a:srgbClr>
                    </a:gs>
                    <a:gs pos="100000">
                      <a:srgbClr val="0AD289"/>
                    </a:gs>
                  </a:gsLst>
                  <a:lin ang="19200000" scaled="0"/>
                </a:gradFill>
                <a:latin typeface="+mn-lt"/>
              </a:rPr>
              <a:t>dividend</a:t>
            </a:r>
            <a:r>
              <a:rPr lang="it-IT" sz="3200" b="1" dirty="0">
                <a:gradFill>
                  <a:gsLst>
                    <a:gs pos="50000">
                      <a:srgbClr val="482DD5">
                        <a:lumMod val="99785"/>
                      </a:srgbClr>
                    </a:gs>
                    <a:gs pos="100000">
                      <a:srgbClr val="0AD289"/>
                    </a:gs>
                  </a:gsLst>
                  <a:lin ang="19200000" scaled="0"/>
                </a:gradFill>
                <a:latin typeface="+mn-lt"/>
              </a:rPr>
              <a:t> policy  </a:t>
            </a:r>
          </a:p>
        </p:txBody>
      </p:sp>
      <p:sp>
        <p:nvSpPr>
          <p:cNvPr id="84" name="Rettangolo 83">
            <a:extLst>
              <a:ext uri="{FF2B5EF4-FFF2-40B4-BE49-F238E27FC236}">
                <a16:creationId xmlns:a16="http://schemas.microsoft.com/office/drawing/2014/main" id="{5617AE8E-A621-BDD5-9AA2-CEB83CA41696}"/>
              </a:ext>
            </a:extLst>
          </p:cNvPr>
          <p:cNvSpPr/>
          <p:nvPr/>
        </p:nvSpPr>
        <p:spPr>
          <a:xfrm rot="10800000">
            <a:off x="2029116" y="629066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Google Shape;160;p8">
            <a:extLst>
              <a:ext uri="{FF2B5EF4-FFF2-40B4-BE49-F238E27FC236}">
                <a16:creationId xmlns:a16="http://schemas.microsoft.com/office/drawing/2014/main" id="{ABFE38E6-27F2-F961-E26C-A1BAF813AEF8}"/>
              </a:ext>
            </a:extLst>
          </p:cNvPr>
          <p:cNvSpPr/>
          <p:nvPr/>
        </p:nvSpPr>
        <p:spPr>
          <a:xfrm>
            <a:off x="9304505" y="1168394"/>
            <a:ext cx="2578218" cy="2706575"/>
          </a:xfrm>
          <a:prstGeom prst="roundRect">
            <a:avLst>
              <a:gd name="adj" fmla="val 4609"/>
            </a:avLst>
          </a:prstGeom>
          <a:solidFill>
            <a:srgbClr val="492ED6">
              <a:alpha val="21449"/>
            </a:srgbClr>
          </a:solidFill>
          <a:ln>
            <a:noFill/>
          </a:ln>
          <a:effectLst>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Rectangle 120">
            <a:extLst>
              <a:ext uri="{FF2B5EF4-FFF2-40B4-BE49-F238E27FC236}">
                <a16:creationId xmlns:a16="http://schemas.microsoft.com/office/drawing/2014/main" id="{3A1482E4-8286-761F-F5FE-DBFEDD80C9B9}"/>
              </a:ext>
            </a:extLst>
          </p:cNvPr>
          <p:cNvSpPr/>
          <p:nvPr>
            <p:custDataLst>
              <p:tags r:id="rId1"/>
            </p:custDataLst>
          </p:nvPr>
        </p:nvSpPr>
        <p:spPr>
          <a:xfrm>
            <a:off x="623890" y="1135380"/>
            <a:ext cx="8321990" cy="184666"/>
          </a:xfrm>
          <a:prstGeom prst="rect">
            <a:avLst/>
          </a:prstGeom>
          <a:solidFill>
            <a:srgbClr val="492ED6"/>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bg1"/>
                </a:solidFill>
              </a:rPr>
              <a:t>UTILE e EPS di pertinenza (€M – Euro per azione)</a:t>
            </a:r>
          </a:p>
        </p:txBody>
      </p:sp>
      <p:graphicFrame>
        <p:nvGraphicFramePr>
          <p:cNvPr id="17" name="Chart 3">
            <a:extLst>
              <a:ext uri="{FF2B5EF4-FFF2-40B4-BE49-F238E27FC236}">
                <a16:creationId xmlns:a16="http://schemas.microsoft.com/office/drawing/2014/main" id="{DF8E45C4-1B1F-38B7-3B82-AC55911A651C}"/>
              </a:ext>
            </a:extLst>
          </p:cNvPr>
          <p:cNvGraphicFramePr/>
          <p:nvPr>
            <p:custDataLst>
              <p:tags r:id="rId2"/>
            </p:custDataLst>
            <p:extLst>
              <p:ext uri="{D42A27DB-BD31-4B8C-83A1-F6EECF244321}">
                <p14:modId xmlns:p14="http://schemas.microsoft.com/office/powerpoint/2010/main" val="3122577084"/>
              </p:ext>
            </p:extLst>
          </p:nvPr>
        </p:nvGraphicFramePr>
        <p:xfrm>
          <a:off x="503238" y="1360488"/>
          <a:ext cx="8524875" cy="2117725"/>
        </p:xfrm>
        <a:graphic>
          <a:graphicData uri="http://schemas.openxmlformats.org/drawingml/2006/chart">
            <c:chart xmlns:c="http://schemas.openxmlformats.org/drawingml/2006/chart" xmlns:r="http://schemas.openxmlformats.org/officeDocument/2006/relationships" r:id="rId39"/>
          </a:graphicData>
        </a:graphic>
      </p:graphicFrame>
      <p:sp>
        <p:nvSpPr>
          <p:cNvPr id="34" name="Holder 3">
            <a:extLst>
              <a:ext uri="{FF2B5EF4-FFF2-40B4-BE49-F238E27FC236}">
                <a16:creationId xmlns:a16="http://schemas.microsoft.com/office/drawing/2014/main" id="{0F3394DF-449C-EC57-B88C-E35F856AC937}"/>
              </a:ext>
            </a:extLst>
          </p:cNvPr>
          <p:cNvSpPr>
            <a:spLocks noGrp="1"/>
          </p:cNvSpPr>
          <p:nvPr>
            <p:custDataLst>
              <p:tags r:id="rId3"/>
            </p:custDataLst>
          </p:nvPr>
        </p:nvSpPr>
        <p:spPr bwMode="auto">
          <a:xfrm>
            <a:off x="1117600" y="326231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0F5B2EEF-391F-48AC-8BDC-5F256C1D6F45}" type="datetime'''''''''''''''''''''''''''''''''''''''''''''''''20''''24'''">
              <a:rPr lang="it-IT" altLang="en-US" sz="1200" kern="1200" smtClean="0">
                <a:solidFill>
                  <a:schemeClr val="tx1"/>
                </a:solidFill>
                <a:sym typeface="Trebuchet MS" panose="020B0603020202020204" pitchFamily="34" charset="0"/>
              </a:rPr>
              <a:pPr algn="ctr" rtl="0">
                <a:spcBef>
                  <a:spcPct val="0"/>
                </a:spcBef>
                <a:spcAft>
                  <a:spcPct val="0"/>
                </a:spcAft>
              </a:pPr>
              <a:t>2024</a:t>
            </a:fld>
            <a:endParaRPr lang="it-IT" sz="1200" kern="1200">
              <a:solidFill>
                <a:schemeClr val="tx1"/>
              </a:solidFill>
              <a:sym typeface="Trebuchet MS" panose="020B0603020202020204" pitchFamily="34" charset="0"/>
            </a:endParaRPr>
          </a:p>
        </p:txBody>
      </p:sp>
      <p:sp>
        <p:nvSpPr>
          <p:cNvPr id="35" name="Holder 3">
            <a:extLst>
              <a:ext uri="{FF2B5EF4-FFF2-40B4-BE49-F238E27FC236}">
                <a16:creationId xmlns:a16="http://schemas.microsoft.com/office/drawing/2014/main" id="{8AB8F077-03D4-9B74-BFDB-079A76C195A2}"/>
              </a:ext>
            </a:extLst>
          </p:cNvPr>
          <p:cNvSpPr>
            <a:spLocks noGrp="1"/>
          </p:cNvSpPr>
          <p:nvPr>
            <p:custDataLst>
              <p:tags r:id="rId4"/>
            </p:custDataLst>
          </p:nvPr>
        </p:nvSpPr>
        <p:spPr bwMode="gray">
          <a:xfrm>
            <a:off x="2573338" y="2709863"/>
            <a:ext cx="203200" cy="165100"/>
          </a:xfrm>
          <a:prstGeom prst="rect">
            <a:avLst/>
          </a:prstGeom>
          <a:solidFill>
            <a:schemeClr val="bg2"/>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2948D4FF-A20C-4D6E-9465-F7ADDDD7467C}" type="datetime'''''''''''''''2''''''''''''''9'">
              <a:rPr lang="it-IT" altLang="en-US" sz="1200" kern="1200" smtClean="0">
                <a:solidFill>
                  <a:schemeClr val="tx1"/>
                </a:solidFill>
                <a:effectLst/>
                <a:sym typeface="Trebuchet MS" panose="020B0603020202020204" pitchFamily="34" charset="0"/>
              </a:rPr>
              <a:pPr algn="ctr">
                <a:lnSpc>
                  <a:spcPct val="90000"/>
                </a:lnSpc>
                <a:spcBef>
                  <a:spcPct val="0"/>
                </a:spcBef>
                <a:spcAft>
                  <a:spcPct val="0"/>
                </a:spcAft>
              </a:pPr>
              <a:t>29</a:t>
            </a:fld>
            <a:endParaRPr lang="it-IT" sz="1200" kern="1200">
              <a:solidFill>
                <a:schemeClr val="tx1"/>
              </a:solidFill>
              <a:sym typeface="Trebuchet MS" panose="020B0603020202020204" pitchFamily="34" charset="0"/>
            </a:endParaRPr>
          </a:p>
        </p:txBody>
      </p:sp>
      <p:sp>
        <p:nvSpPr>
          <p:cNvPr id="36" name="Holder 3">
            <a:extLst>
              <a:ext uri="{FF2B5EF4-FFF2-40B4-BE49-F238E27FC236}">
                <a16:creationId xmlns:a16="http://schemas.microsoft.com/office/drawing/2014/main" id="{46A703C6-6E08-4C2C-E0F3-7189657E3E40}"/>
              </a:ext>
            </a:extLst>
          </p:cNvPr>
          <p:cNvSpPr>
            <a:spLocks noGrp="1"/>
          </p:cNvSpPr>
          <p:nvPr>
            <p:custDataLst>
              <p:tags r:id="rId5"/>
            </p:custDataLst>
          </p:nvPr>
        </p:nvSpPr>
        <p:spPr bwMode="auto">
          <a:xfrm>
            <a:off x="2509838" y="326231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9577C8AB-5D64-4837-A7CB-231E992D568D}" type="datetime'''''''''''''2''''0''''''''''2''''''''''''''''''''''''''5'''">
              <a:rPr lang="it-IT" altLang="en-US" sz="1200" kern="1200" smtClean="0">
                <a:solidFill>
                  <a:schemeClr val="tx1"/>
                </a:solidFill>
                <a:sym typeface="Trebuchet MS" panose="020B0603020202020204" pitchFamily="34" charset="0"/>
              </a:rPr>
              <a:pPr algn="ctr" rtl="0">
                <a:spcBef>
                  <a:spcPct val="0"/>
                </a:spcBef>
                <a:spcAft>
                  <a:spcPct val="0"/>
                </a:spcAft>
              </a:pPr>
              <a:t>2025</a:t>
            </a:fld>
            <a:endParaRPr lang="it-IT" sz="1200" kern="1200">
              <a:solidFill>
                <a:schemeClr val="tx1"/>
              </a:solidFill>
              <a:sym typeface="Trebuchet MS" panose="020B0603020202020204" pitchFamily="34" charset="0"/>
            </a:endParaRPr>
          </a:p>
        </p:txBody>
      </p:sp>
      <p:sp>
        <p:nvSpPr>
          <p:cNvPr id="37" name="Holder 3">
            <a:extLst>
              <a:ext uri="{FF2B5EF4-FFF2-40B4-BE49-F238E27FC236}">
                <a16:creationId xmlns:a16="http://schemas.microsoft.com/office/drawing/2014/main" id="{C1AF7BF7-1035-216A-6636-D1710FC30D8E}"/>
              </a:ext>
            </a:extLst>
          </p:cNvPr>
          <p:cNvSpPr>
            <a:spLocks noGrp="1"/>
          </p:cNvSpPr>
          <p:nvPr>
            <p:custDataLst>
              <p:tags r:id="rId6"/>
            </p:custDataLst>
          </p:nvPr>
        </p:nvSpPr>
        <p:spPr bwMode="auto">
          <a:xfrm>
            <a:off x="3903663" y="326231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8EB2F589-80E3-4CDC-8ED1-92658526823A}" type="datetime'''''''''''''2''''0''2''''''6'''''''''">
              <a:rPr lang="it-IT" altLang="en-US" sz="1200" kern="1200" smtClean="0">
                <a:solidFill>
                  <a:schemeClr val="tx1"/>
                </a:solidFill>
                <a:sym typeface="Trebuchet MS" panose="020B0603020202020204" pitchFamily="34" charset="0"/>
              </a:rPr>
              <a:pPr algn="ctr" rtl="0">
                <a:spcBef>
                  <a:spcPct val="0"/>
                </a:spcBef>
                <a:spcAft>
                  <a:spcPct val="0"/>
                </a:spcAft>
              </a:pPr>
              <a:t>2026</a:t>
            </a:fld>
            <a:endParaRPr lang="it-IT" sz="1200" kern="1200">
              <a:solidFill>
                <a:schemeClr val="tx1"/>
              </a:solidFill>
              <a:sym typeface="Trebuchet MS" panose="020B0603020202020204" pitchFamily="34" charset="0"/>
            </a:endParaRPr>
          </a:p>
        </p:txBody>
      </p:sp>
      <p:sp>
        <p:nvSpPr>
          <p:cNvPr id="38" name="Holder 3">
            <a:extLst>
              <a:ext uri="{FF2B5EF4-FFF2-40B4-BE49-F238E27FC236}">
                <a16:creationId xmlns:a16="http://schemas.microsoft.com/office/drawing/2014/main" id="{E5613DB7-9AE7-E91C-8894-9B61D46824FE}"/>
              </a:ext>
            </a:extLst>
          </p:cNvPr>
          <p:cNvSpPr>
            <a:spLocks noGrp="1"/>
          </p:cNvSpPr>
          <p:nvPr>
            <p:custDataLst>
              <p:tags r:id="rId7"/>
            </p:custDataLst>
          </p:nvPr>
        </p:nvSpPr>
        <p:spPr bwMode="auto">
          <a:xfrm>
            <a:off x="5297488" y="326231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62257DDE-AB2D-4AD4-B8EC-BC45CC7EF82F}" type="datetime'''''''2''''''''''''''''''02''''''''''''''''''7'''''''''''''''">
              <a:rPr lang="it-IT" altLang="en-US" sz="1200" kern="1200" smtClean="0">
                <a:solidFill>
                  <a:schemeClr val="tx1"/>
                </a:solidFill>
                <a:sym typeface="Trebuchet MS" panose="020B0603020202020204" pitchFamily="34" charset="0"/>
              </a:rPr>
              <a:pPr algn="ctr" rtl="0">
                <a:spcBef>
                  <a:spcPct val="0"/>
                </a:spcBef>
                <a:spcAft>
                  <a:spcPct val="0"/>
                </a:spcAft>
              </a:pPr>
              <a:t>2027</a:t>
            </a:fld>
            <a:endParaRPr lang="it-IT" sz="1200" kern="1200">
              <a:solidFill>
                <a:schemeClr val="tx1"/>
              </a:solidFill>
              <a:sym typeface="Trebuchet MS" panose="020B0603020202020204" pitchFamily="34" charset="0"/>
            </a:endParaRPr>
          </a:p>
        </p:txBody>
      </p:sp>
      <p:sp>
        <p:nvSpPr>
          <p:cNvPr id="39" name="Holder 3">
            <a:extLst>
              <a:ext uri="{FF2B5EF4-FFF2-40B4-BE49-F238E27FC236}">
                <a16:creationId xmlns:a16="http://schemas.microsoft.com/office/drawing/2014/main" id="{D59A2B5E-50C4-7282-B4CB-C012DE532BBE}"/>
              </a:ext>
            </a:extLst>
          </p:cNvPr>
          <p:cNvSpPr>
            <a:spLocks noGrp="1"/>
          </p:cNvSpPr>
          <p:nvPr>
            <p:custDataLst>
              <p:tags r:id="rId8"/>
            </p:custDataLst>
          </p:nvPr>
        </p:nvSpPr>
        <p:spPr bwMode="auto">
          <a:xfrm>
            <a:off x="6689725" y="326231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B9A5A857-76E4-4E00-AEB7-80A7348BEA4B}" type="datetime'2''''''''''''''0''''''''''''''''2''''8'''">
              <a:rPr lang="it-IT" altLang="en-US" sz="1200" kern="1200" smtClean="0">
                <a:solidFill>
                  <a:schemeClr val="tx1"/>
                </a:solidFill>
                <a:sym typeface="Trebuchet MS" panose="020B0603020202020204" pitchFamily="34" charset="0"/>
              </a:rPr>
              <a:pPr algn="ctr" rtl="0">
                <a:spcBef>
                  <a:spcPct val="0"/>
                </a:spcBef>
                <a:spcAft>
                  <a:spcPct val="0"/>
                </a:spcAft>
              </a:pPr>
              <a:t>2028</a:t>
            </a:fld>
            <a:endParaRPr lang="it-IT" sz="1200" kern="1200">
              <a:solidFill>
                <a:schemeClr val="tx1"/>
              </a:solidFill>
              <a:sym typeface="Trebuchet MS" panose="020B0603020202020204" pitchFamily="34" charset="0"/>
            </a:endParaRPr>
          </a:p>
        </p:txBody>
      </p:sp>
      <p:sp>
        <p:nvSpPr>
          <p:cNvPr id="40" name="Holder 3">
            <a:extLst>
              <a:ext uri="{FF2B5EF4-FFF2-40B4-BE49-F238E27FC236}">
                <a16:creationId xmlns:a16="http://schemas.microsoft.com/office/drawing/2014/main" id="{D411FCB7-A4D1-07D1-1F4B-4A49738FF622}"/>
              </a:ext>
            </a:extLst>
          </p:cNvPr>
          <p:cNvSpPr>
            <a:spLocks noGrp="1"/>
          </p:cNvSpPr>
          <p:nvPr>
            <p:custDataLst>
              <p:tags r:id="rId9"/>
            </p:custDataLst>
          </p:nvPr>
        </p:nvSpPr>
        <p:spPr bwMode="auto">
          <a:xfrm>
            <a:off x="8083550" y="326231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56A8F74B-9593-4A34-B100-604896BE03AD}" type="datetime'2''''''''''''0''''''''''''''''''29'''''''''''''''''''''''">
              <a:rPr lang="it-IT" altLang="en-US" sz="1200" kern="1200" smtClean="0">
                <a:solidFill>
                  <a:schemeClr val="tx1"/>
                </a:solidFill>
                <a:sym typeface="Trebuchet MS" panose="020B0603020202020204" pitchFamily="34" charset="0"/>
              </a:rPr>
              <a:pPr algn="ctr" rtl="0">
                <a:spcBef>
                  <a:spcPct val="0"/>
                </a:spcBef>
                <a:spcAft>
                  <a:spcPct val="0"/>
                </a:spcAft>
              </a:pPr>
              <a:t>2029</a:t>
            </a:fld>
            <a:endParaRPr lang="it-IT" sz="1200" kern="1200">
              <a:solidFill>
                <a:schemeClr val="tx1"/>
              </a:solidFill>
              <a:sym typeface="Trebuchet MS" panose="020B0603020202020204" pitchFamily="34" charset="0"/>
            </a:endParaRPr>
          </a:p>
        </p:txBody>
      </p:sp>
      <p:sp>
        <p:nvSpPr>
          <p:cNvPr id="41" name="Rectangle 120">
            <a:extLst>
              <a:ext uri="{FF2B5EF4-FFF2-40B4-BE49-F238E27FC236}">
                <a16:creationId xmlns:a16="http://schemas.microsoft.com/office/drawing/2014/main" id="{0203A5D5-7EDE-DEE3-1DE9-CEEE68F9DF29}"/>
              </a:ext>
            </a:extLst>
          </p:cNvPr>
          <p:cNvSpPr/>
          <p:nvPr>
            <p:custDataLst>
              <p:tags r:id="rId10"/>
            </p:custDataLst>
          </p:nvPr>
        </p:nvSpPr>
        <p:spPr>
          <a:xfrm>
            <a:off x="623889" y="3690303"/>
            <a:ext cx="8321991" cy="184666"/>
          </a:xfrm>
          <a:prstGeom prst="rect">
            <a:avLst/>
          </a:prstGeom>
          <a:solidFill>
            <a:srgbClr val="492ED6"/>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dirty="0">
                <a:solidFill>
                  <a:schemeClr val="bg1"/>
                </a:solidFill>
              </a:rPr>
              <a:t>Dividendi di pertinenza dei soci Alia e Pay-out ratio (€M – %)</a:t>
            </a:r>
          </a:p>
        </p:txBody>
      </p:sp>
      <p:graphicFrame>
        <p:nvGraphicFramePr>
          <p:cNvPr id="42" name="Chart 3">
            <a:extLst>
              <a:ext uri="{FF2B5EF4-FFF2-40B4-BE49-F238E27FC236}">
                <a16:creationId xmlns:a16="http://schemas.microsoft.com/office/drawing/2014/main" id="{B925A6B8-C213-31A3-C97B-93678CFBD44D}"/>
              </a:ext>
            </a:extLst>
          </p:cNvPr>
          <p:cNvGraphicFramePr/>
          <p:nvPr>
            <p:custDataLst>
              <p:tags r:id="rId11"/>
            </p:custDataLst>
            <p:extLst>
              <p:ext uri="{D42A27DB-BD31-4B8C-83A1-F6EECF244321}">
                <p14:modId xmlns:p14="http://schemas.microsoft.com/office/powerpoint/2010/main" val="65421667"/>
              </p:ext>
            </p:extLst>
          </p:nvPr>
        </p:nvGraphicFramePr>
        <p:xfrm>
          <a:off x="547688" y="4006850"/>
          <a:ext cx="8480425" cy="2005013"/>
        </p:xfrm>
        <a:graphic>
          <a:graphicData uri="http://schemas.openxmlformats.org/drawingml/2006/chart">
            <c:chart xmlns:c="http://schemas.openxmlformats.org/drawingml/2006/chart" xmlns:r="http://schemas.openxmlformats.org/officeDocument/2006/relationships" r:id="rId40"/>
          </a:graphicData>
        </a:graphic>
      </p:graphicFrame>
      <p:cxnSp>
        <p:nvCxnSpPr>
          <p:cNvPr id="43" name="Connettore diritto 5">
            <a:extLst>
              <a:ext uri="{FF2B5EF4-FFF2-40B4-BE49-F238E27FC236}">
                <a16:creationId xmlns:a16="http://schemas.microsoft.com/office/drawing/2014/main" id="{BDE82BDC-CB64-5A05-3804-2CAE0CB70CA2}"/>
              </a:ext>
            </a:extLst>
          </p:cNvPr>
          <p:cNvCxnSpPr>
            <a:cxnSpLocks/>
          </p:cNvCxnSpPr>
          <p:nvPr>
            <p:custDataLst>
              <p:tags r:id="rId12"/>
            </p:custDataLst>
          </p:nvPr>
        </p:nvCxnSpPr>
        <p:spPr bwMode="auto">
          <a:xfrm flipV="1">
            <a:off x="1322388" y="4775200"/>
            <a:ext cx="6929437" cy="26670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4" name="Holder 3">
            <a:extLst>
              <a:ext uri="{FF2B5EF4-FFF2-40B4-BE49-F238E27FC236}">
                <a16:creationId xmlns:a16="http://schemas.microsoft.com/office/drawing/2014/main" id="{8CD73CB6-3932-BE51-3212-4370A14DDBAC}"/>
              </a:ext>
            </a:extLst>
          </p:cNvPr>
          <p:cNvSpPr>
            <a:spLocks noGrp="1"/>
          </p:cNvSpPr>
          <p:nvPr>
            <p:custDataLst>
              <p:tags r:id="rId13"/>
            </p:custDataLst>
          </p:nvPr>
        </p:nvSpPr>
        <p:spPr bwMode="gray">
          <a:xfrm>
            <a:off x="1174751" y="4010025"/>
            <a:ext cx="29527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4E73BBBF-3C7C-4177-8157-A1B9A0F54883}" type="datetime'''''''''''''''92''''''''''''''''''''''''''%'''''''''">
              <a:rPr lang="it-IT" altLang="en-US" sz="1200" kern="1200" smtClean="0">
                <a:solidFill>
                  <a:schemeClr val="tx1"/>
                </a:solidFill>
              </a:rPr>
              <a:pPr/>
              <a:t>92%</a:t>
            </a:fld>
            <a:endParaRPr lang="it-IT" sz="1200" kern="1200" dirty="0">
              <a:solidFill>
                <a:schemeClr val="tx1"/>
              </a:solidFill>
              <a:sym typeface="Trebuchet MS" panose="020B0603020202020204" pitchFamily="34" charset="0"/>
            </a:endParaRPr>
          </a:p>
        </p:txBody>
      </p:sp>
      <p:sp>
        <p:nvSpPr>
          <p:cNvPr id="45" name="Holder 3">
            <a:extLst>
              <a:ext uri="{FF2B5EF4-FFF2-40B4-BE49-F238E27FC236}">
                <a16:creationId xmlns:a16="http://schemas.microsoft.com/office/drawing/2014/main" id="{FC6140DA-5E47-0846-D2DF-3DAB98880F78}"/>
              </a:ext>
            </a:extLst>
          </p:cNvPr>
          <p:cNvSpPr>
            <a:spLocks noGrp="1"/>
          </p:cNvSpPr>
          <p:nvPr>
            <p:custDataLst>
              <p:tags r:id="rId14"/>
            </p:custDataLst>
          </p:nvPr>
        </p:nvSpPr>
        <p:spPr bwMode="auto">
          <a:xfrm>
            <a:off x="1157288" y="579596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A353982E-B26E-41FF-A608-3E8A985C6F3C}" type="datetime'''''''''''''''''''''''''''''20''''''''2''''''''''''''''4'''''">
              <a:rPr lang="it-IT" altLang="en-US" sz="1200" kern="1200" smtClean="0">
                <a:solidFill>
                  <a:schemeClr val="tx1"/>
                </a:solidFill>
                <a:sym typeface="Trebuchet MS" panose="020B0603020202020204" pitchFamily="34" charset="0"/>
              </a:rPr>
              <a:pPr algn="ctr" rtl="0">
                <a:spcBef>
                  <a:spcPct val="0"/>
                </a:spcBef>
                <a:spcAft>
                  <a:spcPct val="0"/>
                </a:spcAft>
              </a:pPr>
              <a:t>2024</a:t>
            </a:fld>
            <a:endParaRPr lang="it-IT" sz="1200" kern="1200">
              <a:solidFill>
                <a:schemeClr val="tx1"/>
              </a:solidFill>
              <a:sym typeface="Trebuchet MS" panose="020B0603020202020204" pitchFamily="34" charset="0"/>
            </a:endParaRPr>
          </a:p>
        </p:txBody>
      </p:sp>
      <p:sp>
        <p:nvSpPr>
          <p:cNvPr id="46" name="Holder 3">
            <a:extLst>
              <a:ext uri="{FF2B5EF4-FFF2-40B4-BE49-F238E27FC236}">
                <a16:creationId xmlns:a16="http://schemas.microsoft.com/office/drawing/2014/main" id="{7CC26613-11CE-2F1D-DC90-EEE999EF508B}"/>
              </a:ext>
            </a:extLst>
          </p:cNvPr>
          <p:cNvSpPr>
            <a:spLocks noGrp="1"/>
          </p:cNvSpPr>
          <p:nvPr>
            <p:custDataLst>
              <p:tags r:id="rId15"/>
            </p:custDataLst>
          </p:nvPr>
        </p:nvSpPr>
        <p:spPr bwMode="gray">
          <a:xfrm>
            <a:off x="2560638" y="4113213"/>
            <a:ext cx="29527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2ED03808-107F-49F2-835B-BFFE32927FC7}" type="datetime'''''''''''''''''7''''''''''''8''''''%'''''''''''''''">
              <a:rPr lang="it-IT" altLang="en-US" sz="1200" kern="1200" smtClean="0">
                <a:solidFill>
                  <a:schemeClr val="tx1"/>
                </a:solidFill>
              </a:rPr>
              <a:pPr/>
              <a:t>78%</a:t>
            </a:fld>
            <a:endParaRPr lang="it-IT" sz="1200" kern="1200">
              <a:solidFill>
                <a:schemeClr val="tx1"/>
              </a:solidFill>
              <a:sym typeface="Trebuchet MS" panose="020B0603020202020204" pitchFamily="34" charset="0"/>
            </a:endParaRPr>
          </a:p>
        </p:txBody>
      </p:sp>
      <p:sp>
        <p:nvSpPr>
          <p:cNvPr id="47" name="Holder 3">
            <a:extLst>
              <a:ext uri="{FF2B5EF4-FFF2-40B4-BE49-F238E27FC236}">
                <a16:creationId xmlns:a16="http://schemas.microsoft.com/office/drawing/2014/main" id="{454CBCB3-72DF-B0D6-DA5F-9879487BD3D0}"/>
              </a:ext>
            </a:extLst>
          </p:cNvPr>
          <p:cNvSpPr>
            <a:spLocks noGrp="1"/>
          </p:cNvSpPr>
          <p:nvPr>
            <p:custDataLst>
              <p:tags r:id="rId16"/>
            </p:custDataLst>
          </p:nvPr>
        </p:nvSpPr>
        <p:spPr bwMode="auto">
          <a:xfrm>
            <a:off x="2543175" y="579596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843148E8-535D-4444-B530-96281A4A155E}" type="datetime'''''''''''''''''''''''20''''''2''''''''''5'''">
              <a:rPr lang="it-IT" altLang="en-US" sz="1200" kern="1200" smtClean="0">
                <a:solidFill>
                  <a:schemeClr val="tx1"/>
                </a:solidFill>
                <a:sym typeface="Trebuchet MS" panose="020B0603020202020204" pitchFamily="34" charset="0"/>
              </a:rPr>
              <a:pPr algn="ctr" rtl="0">
                <a:spcBef>
                  <a:spcPct val="0"/>
                </a:spcBef>
                <a:spcAft>
                  <a:spcPct val="0"/>
                </a:spcAft>
              </a:pPr>
              <a:t>2025</a:t>
            </a:fld>
            <a:endParaRPr lang="it-IT" sz="1200" kern="1200">
              <a:solidFill>
                <a:schemeClr val="tx1"/>
              </a:solidFill>
              <a:sym typeface="Trebuchet MS" panose="020B0603020202020204" pitchFamily="34" charset="0"/>
            </a:endParaRPr>
          </a:p>
        </p:txBody>
      </p:sp>
      <p:sp>
        <p:nvSpPr>
          <p:cNvPr id="48" name="Holder 3">
            <a:extLst>
              <a:ext uri="{FF2B5EF4-FFF2-40B4-BE49-F238E27FC236}">
                <a16:creationId xmlns:a16="http://schemas.microsoft.com/office/drawing/2014/main" id="{4882A416-3BF3-06ED-3FCB-DFC1F8347ECE}"/>
              </a:ext>
            </a:extLst>
          </p:cNvPr>
          <p:cNvSpPr>
            <a:spLocks noGrp="1"/>
          </p:cNvSpPr>
          <p:nvPr>
            <p:custDataLst>
              <p:tags r:id="rId17"/>
            </p:custDataLst>
          </p:nvPr>
        </p:nvSpPr>
        <p:spPr bwMode="gray">
          <a:xfrm>
            <a:off x="3946525" y="4324350"/>
            <a:ext cx="29527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6B53E60B-1554-4FB2-9E4F-5CBA74764941}" type="datetime'''''''''''''''''''''5''''''''''''''2%'''''''''">
              <a:rPr lang="it-IT" altLang="en-US" sz="1200" kern="1200" smtClean="0">
                <a:solidFill>
                  <a:schemeClr val="tx1"/>
                </a:solidFill>
              </a:rPr>
              <a:pPr/>
              <a:t>52%</a:t>
            </a:fld>
            <a:endParaRPr lang="it-IT" sz="1200" kern="1200">
              <a:solidFill>
                <a:schemeClr val="tx1"/>
              </a:solidFill>
              <a:sym typeface="Trebuchet MS" panose="020B0603020202020204" pitchFamily="34" charset="0"/>
            </a:endParaRPr>
          </a:p>
        </p:txBody>
      </p:sp>
      <p:sp>
        <p:nvSpPr>
          <p:cNvPr id="49" name="Holder 3">
            <a:extLst>
              <a:ext uri="{FF2B5EF4-FFF2-40B4-BE49-F238E27FC236}">
                <a16:creationId xmlns:a16="http://schemas.microsoft.com/office/drawing/2014/main" id="{A206AE32-6E14-2227-8F81-4B22B9D4EFD0}"/>
              </a:ext>
            </a:extLst>
          </p:cNvPr>
          <p:cNvSpPr>
            <a:spLocks noGrp="1"/>
          </p:cNvSpPr>
          <p:nvPr>
            <p:custDataLst>
              <p:tags r:id="rId18"/>
            </p:custDataLst>
          </p:nvPr>
        </p:nvSpPr>
        <p:spPr bwMode="auto">
          <a:xfrm>
            <a:off x="3929063" y="579596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7C9D384D-37AB-4B9F-B121-3288F3CE303E}" type="datetime'2''''0''''''''''''''''''''''''2''6'''''''''''''''''''''">
              <a:rPr lang="it-IT" altLang="en-US" sz="1200" kern="1200" smtClean="0">
                <a:solidFill>
                  <a:schemeClr val="tx1"/>
                </a:solidFill>
                <a:sym typeface="Trebuchet MS" panose="020B0603020202020204" pitchFamily="34" charset="0"/>
              </a:rPr>
              <a:pPr algn="ctr" rtl="0">
                <a:spcBef>
                  <a:spcPct val="0"/>
                </a:spcBef>
                <a:spcAft>
                  <a:spcPct val="0"/>
                </a:spcAft>
              </a:pPr>
              <a:t>2026</a:t>
            </a:fld>
            <a:endParaRPr lang="it-IT" sz="1200" kern="1200">
              <a:solidFill>
                <a:schemeClr val="tx1"/>
              </a:solidFill>
              <a:sym typeface="Trebuchet MS" panose="020B0603020202020204" pitchFamily="34" charset="0"/>
            </a:endParaRPr>
          </a:p>
        </p:txBody>
      </p:sp>
      <p:sp>
        <p:nvSpPr>
          <p:cNvPr id="50" name="Holder 3">
            <a:extLst>
              <a:ext uri="{FF2B5EF4-FFF2-40B4-BE49-F238E27FC236}">
                <a16:creationId xmlns:a16="http://schemas.microsoft.com/office/drawing/2014/main" id="{7A88065C-C6FD-BB5D-DDD3-2E28955BCE1A}"/>
              </a:ext>
            </a:extLst>
          </p:cNvPr>
          <p:cNvSpPr>
            <a:spLocks noGrp="1"/>
          </p:cNvSpPr>
          <p:nvPr>
            <p:custDataLst>
              <p:tags r:id="rId19"/>
            </p:custDataLst>
          </p:nvPr>
        </p:nvSpPr>
        <p:spPr bwMode="gray">
          <a:xfrm>
            <a:off x="6718300" y="4337050"/>
            <a:ext cx="29527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5CF87BDF-CD48-4C45-B750-4CF2B15D530A}" type="datetime'''''5''''''''''''''''''''''''''''''0''''''''%'''''''''''''''">
              <a:rPr lang="it-IT" altLang="en-US" sz="1200" kern="1200" smtClean="0">
                <a:solidFill>
                  <a:schemeClr val="tx1"/>
                </a:solidFill>
              </a:rPr>
              <a:pPr/>
              <a:t>50%</a:t>
            </a:fld>
            <a:endParaRPr lang="it-IT" sz="1200" kern="1200">
              <a:solidFill>
                <a:schemeClr val="tx1"/>
              </a:solidFill>
              <a:sym typeface="Trebuchet MS" panose="020B0603020202020204" pitchFamily="34" charset="0"/>
            </a:endParaRPr>
          </a:p>
        </p:txBody>
      </p:sp>
      <p:sp>
        <p:nvSpPr>
          <p:cNvPr id="51" name="Holder 3">
            <a:extLst>
              <a:ext uri="{FF2B5EF4-FFF2-40B4-BE49-F238E27FC236}">
                <a16:creationId xmlns:a16="http://schemas.microsoft.com/office/drawing/2014/main" id="{AFC6884D-D16E-8981-C982-E895991D0BC2}"/>
              </a:ext>
            </a:extLst>
          </p:cNvPr>
          <p:cNvSpPr>
            <a:spLocks noGrp="1"/>
          </p:cNvSpPr>
          <p:nvPr>
            <p:custDataLst>
              <p:tags r:id="rId20"/>
            </p:custDataLst>
          </p:nvPr>
        </p:nvSpPr>
        <p:spPr bwMode="auto">
          <a:xfrm>
            <a:off x="6700838" y="579596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BEAC7E4E-E64A-44B2-A514-F28BF228C798}" type="datetime'''''''''''2''0''''''2''''''8'''''''''''''''''''''''''''''''''">
              <a:rPr lang="it-IT" altLang="en-US" sz="1200" kern="1200" smtClean="0">
                <a:solidFill>
                  <a:schemeClr val="tx1"/>
                </a:solidFill>
              </a:rPr>
              <a:pPr/>
              <a:t>2028</a:t>
            </a:fld>
            <a:endParaRPr lang="it-IT" sz="1200" kern="1200">
              <a:solidFill>
                <a:schemeClr val="tx1"/>
              </a:solidFill>
              <a:sym typeface="Trebuchet MS" panose="020B0603020202020204" pitchFamily="34" charset="0"/>
            </a:endParaRPr>
          </a:p>
        </p:txBody>
      </p:sp>
      <p:sp>
        <p:nvSpPr>
          <p:cNvPr id="52" name="Holder 3">
            <a:extLst>
              <a:ext uri="{FF2B5EF4-FFF2-40B4-BE49-F238E27FC236}">
                <a16:creationId xmlns:a16="http://schemas.microsoft.com/office/drawing/2014/main" id="{10A14817-F2C1-C2C5-B47A-272CD8DDADCA}"/>
              </a:ext>
            </a:extLst>
          </p:cNvPr>
          <p:cNvSpPr>
            <a:spLocks noGrp="1"/>
          </p:cNvSpPr>
          <p:nvPr>
            <p:custDataLst>
              <p:tags r:id="rId21"/>
            </p:custDataLst>
          </p:nvPr>
        </p:nvSpPr>
        <p:spPr bwMode="gray">
          <a:xfrm>
            <a:off x="8104188" y="4337050"/>
            <a:ext cx="29527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A2ECFBFE-5547-4B14-B396-836B090A44DA}" type="datetime'''''''''''''5''''''''0''%'''''''''''''''''''">
              <a:rPr lang="it-IT" altLang="en-US" sz="1200" kern="1200" smtClean="0">
                <a:solidFill>
                  <a:schemeClr val="tx1"/>
                </a:solidFill>
              </a:rPr>
              <a:pPr/>
              <a:t>50%</a:t>
            </a:fld>
            <a:endParaRPr lang="it-IT" sz="1200" kern="1200">
              <a:solidFill>
                <a:schemeClr val="tx1"/>
              </a:solidFill>
              <a:sym typeface="Trebuchet MS" panose="020B0603020202020204" pitchFamily="34" charset="0"/>
            </a:endParaRPr>
          </a:p>
        </p:txBody>
      </p:sp>
      <p:sp>
        <p:nvSpPr>
          <p:cNvPr id="53" name="Holder 3">
            <a:extLst>
              <a:ext uri="{FF2B5EF4-FFF2-40B4-BE49-F238E27FC236}">
                <a16:creationId xmlns:a16="http://schemas.microsoft.com/office/drawing/2014/main" id="{BEE16833-8F2A-3569-C2A6-8F73A07A6E34}"/>
              </a:ext>
            </a:extLst>
          </p:cNvPr>
          <p:cNvSpPr>
            <a:spLocks noGrp="1"/>
          </p:cNvSpPr>
          <p:nvPr>
            <p:custDataLst>
              <p:tags r:id="rId22"/>
            </p:custDataLst>
          </p:nvPr>
        </p:nvSpPr>
        <p:spPr bwMode="auto">
          <a:xfrm>
            <a:off x="8086725" y="579596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935AE227-A698-49B3-9BF8-3F74469FF193}" type="datetime'''''''''''''''''''''2''''''''''''''''''''''''0''''29'''">
              <a:rPr lang="it-IT" altLang="en-US" sz="1200" kern="1200" smtClean="0">
                <a:solidFill>
                  <a:schemeClr val="tx1"/>
                </a:solidFill>
              </a:rPr>
              <a:pPr/>
              <a:t>2029</a:t>
            </a:fld>
            <a:endParaRPr lang="it-IT" sz="1200" kern="1200">
              <a:solidFill>
                <a:schemeClr val="tx1"/>
              </a:solidFill>
              <a:sym typeface="Trebuchet MS" panose="020B0603020202020204" pitchFamily="34" charset="0"/>
            </a:endParaRPr>
          </a:p>
        </p:txBody>
      </p:sp>
      <p:sp>
        <p:nvSpPr>
          <p:cNvPr id="54" name="Holder 3">
            <a:extLst>
              <a:ext uri="{FF2B5EF4-FFF2-40B4-BE49-F238E27FC236}">
                <a16:creationId xmlns:a16="http://schemas.microsoft.com/office/drawing/2014/main" id="{13753467-6C85-FB81-7B56-BFECE0385881}"/>
              </a:ext>
            </a:extLst>
          </p:cNvPr>
          <p:cNvSpPr>
            <a:spLocks noGrp="1"/>
          </p:cNvSpPr>
          <p:nvPr>
            <p:custDataLst>
              <p:tags r:id="rId23"/>
            </p:custDataLst>
          </p:nvPr>
        </p:nvSpPr>
        <p:spPr bwMode="auto">
          <a:xfrm>
            <a:off x="5314950" y="579596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58C7991C-A0AB-488C-84B4-0284315969C8}" type="datetime'''''2''''''0''''''''''''2''''''''''7'">
              <a:rPr lang="it-IT" altLang="en-US" sz="1200" kern="1200" smtClean="0">
                <a:solidFill>
                  <a:schemeClr val="tx1"/>
                </a:solidFill>
              </a:rPr>
              <a:pPr/>
              <a:t>2027</a:t>
            </a:fld>
            <a:endParaRPr lang="it-IT" sz="1200" kern="1200">
              <a:solidFill>
                <a:schemeClr val="tx1"/>
              </a:solidFill>
              <a:sym typeface="Trebuchet MS" panose="020B0603020202020204" pitchFamily="34" charset="0"/>
            </a:endParaRPr>
          </a:p>
        </p:txBody>
      </p:sp>
      <p:sp>
        <p:nvSpPr>
          <p:cNvPr id="55" name="Holder 3">
            <a:extLst>
              <a:ext uri="{FF2B5EF4-FFF2-40B4-BE49-F238E27FC236}">
                <a16:creationId xmlns:a16="http://schemas.microsoft.com/office/drawing/2014/main" id="{861451F2-D1FB-9F59-B119-56CA9DE46613}"/>
              </a:ext>
            </a:extLst>
          </p:cNvPr>
          <p:cNvSpPr>
            <a:spLocks noGrp="1"/>
          </p:cNvSpPr>
          <p:nvPr>
            <p:custDataLst>
              <p:tags r:id="rId24"/>
            </p:custDataLst>
          </p:nvPr>
        </p:nvSpPr>
        <p:spPr bwMode="gray">
          <a:xfrm>
            <a:off x="5332413" y="4337050"/>
            <a:ext cx="29527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07ECB71F-943C-45AE-A3F6-526FD3E947F9}" type="datetime'''''''''''''5''''0''''''''''''''''''''''''%'''">
              <a:rPr lang="it-IT" altLang="en-US" sz="1200" kern="1200" smtClean="0">
                <a:solidFill>
                  <a:schemeClr val="tx1"/>
                </a:solidFill>
              </a:rPr>
              <a:pPr/>
              <a:t>50%</a:t>
            </a:fld>
            <a:endParaRPr lang="it-IT" sz="1200" kern="1200">
              <a:solidFill>
                <a:schemeClr val="tx1"/>
              </a:solidFill>
              <a:sym typeface="Trebuchet MS" panose="020B0603020202020204" pitchFamily="34" charset="0"/>
            </a:endParaRPr>
          </a:p>
        </p:txBody>
      </p:sp>
      <p:sp>
        <p:nvSpPr>
          <p:cNvPr id="56" name="Holder 3">
            <a:extLst>
              <a:ext uri="{FF2B5EF4-FFF2-40B4-BE49-F238E27FC236}">
                <a16:creationId xmlns:a16="http://schemas.microsoft.com/office/drawing/2014/main" id="{C576E561-4AD1-E3CC-39EA-548D72427343}"/>
              </a:ext>
            </a:extLst>
          </p:cNvPr>
          <p:cNvSpPr>
            <a:spLocks noGrp="1"/>
          </p:cNvSpPr>
          <p:nvPr>
            <p:custDataLst>
              <p:tags r:id="rId25"/>
            </p:custDataLst>
          </p:nvPr>
        </p:nvSpPr>
        <p:spPr bwMode="auto">
          <a:xfrm>
            <a:off x="4524375" y="4779963"/>
            <a:ext cx="525463" cy="258763"/>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B93FDA58-2E38-4333-9459-A3CCF2116364}" type="datetime'''+''''''''1''6''%'''''''''''''''''''''''">
              <a:rPr lang="it-IT" altLang="en-US" sz="1200" b="1" kern="1200" smtClean="0">
                <a:solidFill>
                  <a:schemeClr val="tx1"/>
                </a:solidFill>
                <a:effectLst/>
              </a:rPr>
              <a:pPr/>
              <a:t>+16%</a:t>
            </a:fld>
            <a:endParaRPr lang="it-IT" sz="1200" b="1" kern="1200">
              <a:solidFill>
                <a:schemeClr val="tx1"/>
              </a:solidFill>
              <a:sym typeface="Trebuchet MS" panose="020B0603020202020204" pitchFamily="34" charset="0"/>
            </a:endParaRPr>
          </a:p>
        </p:txBody>
      </p:sp>
      <p:sp>
        <p:nvSpPr>
          <p:cNvPr id="69" name="Rechteck 23">
            <a:extLst>
              <a:ext uri="{FF2B5EF4-FFF2-40B4-BE49-F238E27FC236}">
                <a16:creationId xmlns:a16="http://schemas.microsoft.com/office/drawing/2014/main" id="{F48EDCB7-4522-768B-DD86-0D69EBFCA33F}"/>
              </a:ext>
            </a:extLst>
          </p:cNvPr>
          <p:cNvSpPr>
            <a:spLocks/>
          </p:cNvSpPr>
          <p:nvPr/>
        </p:nvSpPr>
        <p:spPr>
          <a:xfrm>
            <a:off x="9284886" y="1125539"/>
            <a:ext cx="2597835" cy="27494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ctr"/>
          <a:lstStyle/>
          <a:p>
            <a:pPr algn="l" rtl="0">
              <a:spcAft>
                <a:spcPts val="600"/>
              </a:spcAft>
              <a:buClr>
                <a:srgbClr val="000000"/>
              </a:buClr>
            </a:pPr>
            <a:r>
              <a:rPr lang="it-IT" sz="1600" b="1" dirty="0">
                <a:solidFill>
                  <a:schemeClr val="accent1"/>
                </a:solidFill>
                <a:sym typeface="Futura"/>
              </a:rPr>
              <a:t>L’utile rappresenta la quota di pertinenza di gruppo e quella di terzi.</a:t>
            </a:r>
          </a:p>
          <a:p>
            <a:pPr algn="l" rtl="0">
              <a:spcAft>
                <a:spcPts val="600"/>
              </a:spcAft>
              <a:buClr>
                <a:srgbClr val="000000"/>
              </a:buClr>
            </a:pPr>
            <a:endParaRPr lang="it-IT" sz="1600" b="1" dirty="0">
              <a:solidFill>
                <a:schemeClr val="accent1"/>
              </a:solidFill>
              <a:sym typeface="Futura"/>
            </a:endParaRPr>
          </a:p>
          <a:p>
            <a:pPr algn="l" rtl="0">
              <a:spcAft>
                <a:spcPts val="600"/>
              </a:spcAft>
              <a:buClr>
                <a:srgbClr val="000000"/>
              </a:buClr>
            </a:pPr>
            <a:r>
              <a:rPr lang="it-IT" sz="1600" b="1" dirty="0">
                <a:solidFill>
                  <a:schemeClr val="accent1"/>
                </a:solidFill>
                <a:sym typeface="Futura"/>
              </a:rPr>
              <a:t>I dividendi rappresentano la sola quota di pertinenza dei soci di Alia Multiutility </a:t>
            </a:r>
          </a:p>
        </p:txBody>
      </p:sp>
      <p:sp>
        <p:nvSpPr>
          <p:cNvPr id="70" name="Rettangolo 69">
            <a:extLst>
              <a:ext uri="{FF2B5EF4-FFF2-40B4-BE49-F238E27FC236}">
                <a16:creationId xmlns:a16="http://schemas.microsoft.com/office/drawing/2014/main" id="{4C17B48F-84D1-5E1D-04C4-4B45028A68AC}"/>
              </a:ext>
            </a:extLst>
          </p:cNvPr>
          <p:cNvSpPr/>
          <p:nvPr>
            <p:custDataLst>
              <p:tags r:id="rId26"/>
            </p:custDataLst>
          </p:nvPr>
        </p:nvSpPr>
        <p:spPr bwMode="auto">
          <a:xfrm>
            <a:off x="825500" y="1730375"/>
            <a:ext cx="214313" cy="160338"/>
          </a:xfrm>
          <a:prstGeom prst="rect">
            <a:avLst/>
          </a:prstGeom>
          <a:solidFill>
            <a:schemeClr val="bg2"/>
          </a:solidFill>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71" name="Rettangolo 70">
            <a:extLst>
              <a:ext uri="{FF2B5EF4-FFF2-40B4-BE49-F238E27FC236}">
                <a16:creationId xmlns:a16="http://schemas.microsoft.com/office/drawing/2014/main" id="{011092DB-A640-06B0-9043-A72492D6A185}"/>
              </a:ext>
            </a:extLst>
          </p:cNvPr>
          <p:cNvSpPr/>
          <p:nvPr>
            <p:custDataLst>
              <p:tags r:id="rId27"/>
            </p:custDataLst>
          </p:nvPr>
        </p:nvSpPr>
        <p:spPr bwMode="auto">
          <a:xfrm>
            <a:off x="825500" y="1963738"/>
            <a:ext cx="214313" cy="160338"/>
          </a:xfrm>
          <a:prstGeom prst="rect">
            <a:avLst/>
          </a:prstGeom>
          <a:solidFill>
            <a:schemeClr val="accent2"/>
          </a:solidFill>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72" name="Rombo 71">
            <a:extLst>
              <a:ext uri="{FF2B5EF4-FFF2-40B4-BE49-F238E27FC236}">
                <a16:creationId xmlns:a16="http://schemas.microsoft.com/office/drawing/2014/main" id="{6F4644BE-7411-8125-B04E-9D1F3549F3EC}"/>
              </a:ext>
            </a:extLst>
          </p:cNvPr>
          <p:cNvSpPr/>
          <p:nvPr>
            <p:custDataLst>
              <p:tags r:id="rId28"/>
            </p:custDataLst>
          </p:nvPr>
        </p:nvSpPr>
        <p:spPr bwMode="auto">
          <a:xfrm>
            <a:off x="893763" y="1538288"/>
            <a:ext cx="76200" cy="76200"/>
          </a:xfrm>
          <a:prstGeom prst="diamond">
            <a:avLst/>
          </a:prstGeom>
          <a:solidFill>
            <a:srgbClr val="808080"/>
          </a:solidFill>
          <a:ln w="9525" cap="flat" cmpd="sng" algn="ctr">
            <a:solidFill>
              <a:srgbClr val="808080"/>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73" name="Holder 3">
            <a:extLst>
              <a:ext uri="{FF2B5EF4-FFF2-40B4-BE49-F238E27FC236}">
                <a16:creationId xmlns:a16="http://schemas.microsoft.com/office/drawing/2014/main" id="{F9402512-F125-3082-9A07-96A3AD6C8860}"/>
              </a:ext>
            </a:extLst>
          </p:cNvPr>
          <p:cNvSpPr>
            <a:spLocks noGrp="1"/>
          </p:cNvSpPr>
          <p:nvPr>
            <p:custDataLst>
              <p:tags r:id="rId29"/>
            </p:custDataLst>
          </p:nvPr>
        </p:nvSpPr>
        <p:spPr bwMode="auto">
          <a:xfrm>
            <a:off x="1090613" y="1492250"/>
            <a:ext cx="8905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0FB2146E-8B74-4115-8DB6-7437B057428C}" type="datetime'E''''''PS'' ''''soc''''''''i ''''''''Ali''''''a'''' '''''''''">
              <a:rPr lang="it-IT" altLang="en-US" sz="1200" kern="1200" smtClean="0">
                <a:solidFill>
                  <a:schemeClr val="tx1"/>
                </a:solidFill>
              </a:rPr>
              <a:pPr algn="l" rtl="0">
                <a:spcBef>
                  <a:spcPct val="0"/>
                </a:spcBef>
                <a:spcAft>
                  <a:spcPct val="0"/>
                </a:spcAft>
              </a:pPr>
              <a:t>EPS soci Alia </a:t>
            </a:fld>
            <a:endParaRPr lang="it-IT" sz="1200" kern="1200">
              <a:solidFill>
                <a:schemeClr val="tx1"/>
              </a:solidFill>
              <a:sym typeface="Trebuchet MS" panose="020B0603020202020204" pitchFamily="34" charset="0"/>
            </a:endParaRPr>
          </a:p>
        </p:txBody>
      </p:sp>
      <p:sp>
        <p:nvSpPr>
          <p:cNvPr id="82" name="Holder 3">
            <a:extLst>
              <a:ext uri="{FF2B5EF4-FFF2-40B4-BE49-F238E27FC236}">
                <a16:creationId xmlns:a16="http://schemas.microsoft.com/office/drawing/2014/main" id="{E8ADD279-27E3-7928-0245-145B069ACE58}"/>
              </a:ext>
            </a:extLst>
          </p:cNvPr>
          <p:cNvSpPr>
            <a:spLocks noGrp="1"/>
          </p:cNvSpPr>
          <p:nvPr>
            <p:custDataLst>
              <p:tags r:id="rId30"/>
            </p:custDataLst>
          </p:nvPr>
        </p:nvSpPr>
        <p:spPr bwMode="auto">
          <a:xfrm>
            <a:off x="1090613" y="1725613"/>
            <a:ext cx="8651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BAC46AD2-9DCF-47B9-8BFC-1A2727B43891}" type="datetime'''''Ut''i''''l''''e'''' d''''''''''''''i'''''''' ter''zi'">
              <a:rPr lang="it-IT" altLang="en-US" sz="1200" kern="1200" smtClean="0">
                <a:solidFill>
                  <a:schemeClr val="tx1"/>
                </a:solidFill>
              </a:rPr>
              <a:pPr algn="l" rtl="0">
                <a:spcBef>
                  <a:spcPct val="0"/>
                </a:spcBef>
                <a:spcAft>
                  <a:spcPct val="0"/>
                </a:spcAft>
              </a:pPr>
              <a:t>Utile di terzi</a:t>
            </a:fld>
            <a:endParaRPr lang="it-IT" sz="1200" kern="1200">
              <a:solidFill>
                <a:schemeClr val="tx1"/>
              </a:solidFill>
              <a:sym typeface="Trebuchet MS" panose="020B0603020202020204" pitchFamily="34" charset="0"/>
            </a:endParaRPr>
          </a:p>
        </p:txBody>
      </p:sp>
      <p:sp>
        <p:nvSpPr>
          <p:cNvPr id="83" name="Holder 3">
            <a:extLst>
              <a:ext uri="{FF2B5EF4-FFF2-40B4-BE49-F238E27FC236}">
                <a16:creationId xmlns:a16="http://schemas.microsoft.com/office/drawing/2014/main" id="{10BF55ED-0680-F58C-59F4-6A75A1E07563}"/>
              </a:ext>
            </a:extLst>
          </p:cNvPr>
          <p:cNvSpPr>
            <a:spLocks noGrp="1"/>
          </p:cNvSpPr>
          <p:nvPr>
            <p:custDataLst>
              <p:tags r:id="rId31"/>
            </p:custDataLst>
          </p:nvPr>
        </p:nvSpPr>
        <p:spPr bwMode="auto">
          <a:xfrm>
            <a:off x="1090613" y="1958975"/>
            <a:ext cx="10160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706B6D47-2A74-4CE5-AFFA-1FA55287FD2D}" type="datetime'U''til''''e'''' ''''''''''d''i'''''' ''''''''g''''rup''p''o'''">
              <a:rPr lang="it-IT" altLang="en-US" sz="1200" kern="1200" smtClean="0">
                <a:solidFill>
                  <a:schemeClr val="tx1"/>
                </a:solidFill>
              </a:rPr>
              <a:pPr algn="l" rtl="0">
                <a:spcBef>
                  <a:spcPct val="0"/>
                </a:spcBef>
                <a:spcAft>
                  <a:spcPct val="0"/>
                </a:spcAft>
              </a:pPr>
              <a:t>Utile di gruppo</a:t>
            </a:fld>
            <a:endParaRPr lang="it-IT" sz="1200" kern="1200">
              <a:solidFill>
                <a:schemeClr val="tx1"/>
              </a:solidFill>
              <a:sym typeface="Trebuchet MS" panose="020B0603020202020204" pitchFamily="34" charset="0"/>
            </a:endParaRPr>
          </a:p>
        </p:txBody>
      </p:sp>
    </p:spTree>
    <p:extLst>
      <p:ext uri="{BB962C8B-B14F-4D97-AF65-F5344CB8AC3E}">
        <p14:creationId xmlns:p14="http://schemas.microsoft.com/office/powerpoint/2010/main" val="3505168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19C3-575C-ADA6-E833-8C1878AEEB28}"/>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55EBA1DD-B5D3-71C5-45F2-6F3459C07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B3E5F929-CAE0-6167-0580-179CF20DA696}"/>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C011C92E-A6CF-64FE-D831-7025A948B6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E2388BC7-1BE5-D1D4-CAE9-F78244264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A2E9EB81-AE43-BC0F-E357-A32A6E1E9349}"/>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A4EB2211-00C8-78E4-025C-E0F19853DF76}"/>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19</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722BF1D3-1C6A-9E29-63FA-6D34A0FB3FEF}"/>
              </a:ext>
            </a:extLst>
          </p:cNvPr>
          <p:cNvSpPr txBox="1">
            <a:spLocks/>
          </p:cNvSpPr>
          <p:nvPr/>
        </p:nvSpPr>
        <p:spPr>
          <a:xfrm>
            <a:off x="576001" y="2222447"/>
            <a:ext cx="8729364" cy="121142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9600" b="1" dirty="0">
                <a:gradFill>
                  <a:gsLst>
                    <a:gs pos="50000">
                      <a:srgbClr val="482DD5">
                        <a:lumMod val="99785"/>
                      </a:srgbClr>
                    </a:gs>
                    <a:gs pos="100000">
                      <a:srgbClr val="0AD289"/>
                    </a:gs>
                  </a:gsLst>
                  <a:lin ang="19200000" scaled="0"/>
                </a:gradFill>
                <a:latin typeface="+mn-lt"/>
              </a:rPr>
              <a:t>Le Business Unit</a:t>
            </a:r>
          </a:p>
        </p:txBody>
      </p:sp>
      <p:sp>
        <p:nvSpPr>
          <p:cNvPr id="84" name="Rettangolo 83">
            <a:extLst>
              <a:ext uri="{FF2B5EF4-FFF2-40B4-BE49-F238E27FC236}">
                <a16:creationId xmlns:a16="http://schemas.microsoft.com/office/drawing/2014/main" id="{C49111C6-4E9C-C094-CFE0-03E18C524378}"/>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810564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DFC9C-5B85-8F2E-41F4-3065601AB647}"/>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BE6F046F-EA54-C246-E082-8BDCEABC8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7"/>
            <a:ext cx="12230294" cy="6899394"/>
          </a:xfrm>
          <a:prstGeom prst="rect">
            <a:avLst/>
          </a:prstGeom>
        </p:spPr>
      </p:pic>
      <p:sp>
        <p:nvSpPr>
          <p:cNvPr id="123" name="Rettangolo con angoli arrotondati 118">
            <a:extLst>
              <a:ext uri="{FF2B5EF4-FFF2-40B4-BE49-F238E27FC236}">
                <a16:creationId xmlns:a16="http://schemas.microsoft.com/office/drawing/2014/main" id="{D3145368-75D3-BA50-54B9-4DD59D86642E}"/>
              </a:ext>
            </a:extLst>
          </p:cNvPr>
          <p:cNvSpPr/>
          <p:nvPr/>
        </p:nvSpPr>
        <p:spPr bwMode="auto">
          <a:xfrm>
            <a:off x="6585455" y="1780164"/>
            <a:ext cx="3820836" cy="785485"/>
          </a:xfrm>
          <a:prstGeom prst="roundRect">
            <a:avLst>
              <a:gd name="adj" fmla="val 5403"/>
            </a:avLst>
          </a:prstGeom>
          <a:solidFill>
            <a:schemeClr val="bg1"/>
          </a:solidFill>
          <a:ln w="9525" cap="flat" cmpd="sng" algn="ctr">
            <a:solidFill>
              <a:srgbClr val="0A2873"/>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defTabSz="457200" rtl="0">
              <a:spcBef>
                <a:spcPct val="50000"/>
              </a:spcBef>
              <a:buSzPct val="90000"/>
              <a:defRPr/>
            </a:pPr>
            <a:endParaRPr lang="it-IT" sz="1200" b="1" kern="0">
              <a:solidFill>
                <a:srgbClr val="0A2873"/>
              </a:solidFill>
              <a:latin typeface="Trebuchet MS" panose="020B0603020202020204" pitchFamily="34" charset="0"/>
              <a:cs typeface="Arial" panose="020B0604020202020204" pitchFamily="34" charset="0"/>
            </a:endParaRPr>
          </a:p>
        </p:txBody>
      </p:sp>
      <p:sp>
        <p:nvSpPr>
          <p:cNvPr id="18" name="Titolo 2">
            <a:extLst>
              <a:ext uri="{FF2B5EF4-FFF2-40B4-BE49-F238E27FC236}">
                <a16:creationId xmlns:a16="http://schemas.microsoft.com/office/drawing/2014/main" id="{BFB1EDE3-339A-2CC0-BB7E-ADF5E775F8F2}"/>
              </a:ext>
            </a:extLst>
          </p:cNvPr>
          <p:cNvSpPr txBox="1">
            <a:spLocks/>
          </p:cNvSpPr>
          <p:nvPr/>
        </p:nvSpPr>
        <p:spPr>
          <a:xfrm>
            <a:off x="576001" y="314345"/>
            <a:ext cx="9714173" cy="74039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La struttura del gruppo</a:t>
            </a:r>
          </a:p>
        </p:txBody>
      </p:sp>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E150748F-BABF-0AAB-B45C-27568F8B3FB8}"/>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4" name="Rettangolo 13">
            <a:extLst>
              <a:ext uri="{FF2B5EF4-FFF2-40B4-BE49-F238E27FC236}">
                <a16:creationId xmlns:a16="http://schemas.microsoft.com/office/drawing/2014/main" id="{F2CA15F5-BE2B-BDF3-F4AB-813673B0412A}"/>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6" name="Elemento grafico 25">
            <a:extLst>
              <a:ext uri="{FF2B5EF4-FFF2-40B4-BE49-F238E27FC236}">
                <a16:creationId xmlns:a16="http://schemas.microsoft.com/office/drawing/2014/main" id="{7ABB3A13-122D-4712-D9EB-293A5C3DD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C0FB1E84-84E3-2929-2326-F3E15CA177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27A707C4-9CC3-5311-E320-E9413F34ED3F}"/>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475A5EB4-D2A8-CF69-7933-5C7A58D3BF9A}"/>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a:t>
            </a:fld>
            <a:endParaRPr lang="it-IT" sz="1600" spc="-50" dirty="0">
              <a:solidFill>
                <a:srgbClr val="460073"/>
              </a:solidFill>
              <a:latin typeface="+mn-lt"/>
            </a:endParaRPr>
          </a:p>
        </p:txBody>
      </p:sp>
      <p:sp>
        <p:nvSpPr>
          <p:cNvPr id="13" name="Rectangle 17">
            <a:extLst>
              <a:ext uri="{FF2B5EF4-FFF2-40B4-BE49-F238E27FC236}">
                <a16:creationId xmlns:a16="http://schemas.microsoft.com/office/drawing/2014/main" id="{811D04D0-080F-1477-EBCB-72289DC0DF67}"/>
              </a:ext>
            </a:extLst>
          </p:cNvPr>
          <p:cNvSpPr>
            <a:spLocks noChangeArrowheads="1"/>
          </p:cNvSpPr>
          <p:nvPr/>
        </p:nvSpPr>
        <p:spPr bwMode="auto">
          <a:xfrm>
            <a:off x="586004" y="1173577"/>
            <a:ext cx="4480341" cy="314683"/>
          </a:xfrm>
          <a:prstGeom prst="round2SameRect">
            <a:avLst/>
          </a:prstGeom>
          <a:solidFill>
            <a:srgbClr val="492ED6"/>
          </a:solidFill>
          <a:effectLst>
            <a:reflection blurRad="6350" stA="52000" endA="300" endPos="35000" dir="5400000" sy="-100000" algn="bl" rotWithShape="0"/>
          </a:effectLst>
        </p:spPr>
        <p:txBody>
          <a:bodyPr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defTabSz="493713" rtl="0"/>
            <a:r>
              <a:rPr lang="it-IT" altLang="en-US" sz="1600" b="1" dirty="0">
                <a:solidFill>
                  <a:schemeClr val="bg1"/>
                </a:solidFill>
                <a:latin typeface="+mj-lt"/>
              </a:rPr>
              <a:t>Perimetro iniziale…</a:t>
            </a:r>
          </a:p>
        </p:txBody>
      </p:sp>
      <p:sp>
        <p:nvSpPr>
          <p:cNvPr id="15" name="Rectangle 17">
            <a:extLst>
              <a:ext uri="{FF2B5EF4-FFF2-40B4-BE49-F238E27FC236}">
                <a16:creationId xmlns:a16="http://schemas.microsoft.com/office/drawing/2014/main" id="{7179FF87-0E9B-0B20-7941-4FC1036281AF}"/>
              </a:ext>
            </a:extLst>
          </p:cNvPr>
          <p:cNvSpPr>
            <a:spLocks noChangeArrowheads="1"/>
          </p:cNvSpPr>
          <p:nvPr/>
        </p:nvSpPr>
        <p:spPr bwMode="auto">
          <a:xfrm>
            <a:off x="5470760" y="1173577"/>
            <a:ext cx="6048594" cy="314683"/>
          </a:xfrm>
          <a:prstGeom prst="round2SameRect">
            <a:avLst/>
          </a:prstGeom>
          <a:solidFill>
            <a:srgbClr val="492ED6"/>
          </a:solidFill>
          <a:effectLst>
            <a:reflection blurRad="6350" stA="52000" endA="300" endPos="35000" dir="5400000" sy="-100000" algn="bl" rotWithShape="0"/>
          </a:effectLst>
        </p:spPr>
        <p:txBody>
          <a:bodyPr anchor="ct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defTabSz="493713" rtl="0"/>
            <a:r>
              <a:rPr lang="it-IT" altLang="en-US" sz="1600" b="1" dirty="0">
                <a:solidFill>
                  <a:schemeClr val="bg1"/>
                </a:solidFill>
                <a:latin typeface="+mj-lt"/>
              </a:rPr>
              <a:t>...Stato dell’arte</a:t>
            </a:r>
          </a:p>
        </p:txBody>
      </p:sp>
      <p:grpSp>
        <p:nvGrpSpPr>
          <p:cNvPr id="16" name="Group 145">
            <a:extLst>
              <a:ext uri="{FF2B5EF4-FFF2-40B4-BE49-F238E27FC236}">
                <a16:creationId xmlns:a16="http://schemas.microsoft.com/office/drawing/2014/main" id="{E9F747E9-B8C3-8509-1F77-2AC64946C4FF}"/>
              </a:ext>
            </a:extLst>
          </p:cNvPr>
          <p:cNvGrpSpPr>
            <a:grpSpLocks noChangeAspect="1"/>
          </p:cNvGrpSpPr>
          <p:nvPr/>
        </p:nvGrpSpPr>
        <p:grpSpPr>
          <a:xfrm>
            <a:off x="2882952" y="3567902"/>
            <a:ext cx="1399541" cy="525227"/>
            <a:chOff x="3371392" y="3789824"/>
            <a:chExt cx="1051495" cy="394611"/>
          </a:xfrm>
        </p:grpSpPr>
        <p:cxnSp>
          <p:nvCxnSpPr>
            <p:cNvPr id="17" name="Connettore 2 160">
              <a:extLst>
                <a:ext uri="{FF2B5EF4-FFF2-40B4-BE49-F238E27FC236}">
                  <a16:creationId xmlns:a16="http://schemas.microsoft.com/office/drawing/2014/main" id="{759AA8CB-4037-A388-9C1E-4F91967B0E74}"/>
                </a:ext>
              </a:extLst>
            </p:cNvPr>
            <p:cNvCxnSpPr>
              <a:cxnSpLocks/>
            </p:cNvCxnSpPr>
            <p:nvPr/>
          </p:nvCxnSpPr>
          <p:spPr>
            <a:xfrm flipH="1" flipV="1">
              <a:off x="3371392" y="3832552"/>
              <a:ext cx="1051495" cy="351883"/>
            </a:xfrm>
            <a:prstGeom prst="straightConnector1">
              <a:avLst/>
            </a:prstGeom>
            <a:ln w="63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 Box 1064">
              <a:extLst>
                <a:ext uri="{FF2B5EF4-FFF2-40B4-BE49-F238E27FC236}">
                  <a16:creationId xmlns:a16="http://schemas.microsoft.com/office/drawing/2014/main" id="{13AAFA84-3069-253F-1F98-FF5E7F6EC8E7}"/>
                </a:ext>
              </a:extLst>
            </p:cNvPr>
            <p:cNvSpPr txBox="1">
              <a:spLocks noChangeArrowheads="1"/>
            </p:cNvSpPr>
            <p:nvPr/>
          </p:nvSpPr>
          <p:spPr bwMode="gray">
            <a:xfrm rot="1165431">
              <a:off x="3372561" y="3789824"/>
              <a:ext cx="588345" cy="80933"/>
            </a:xfrm>
            <a:prstGeom prst="rect">
              <a:avLst/>
            </a:prstGeom>
            <a:noFill/>
            <a:ln w="9525">
              <a:noFill/>
              <a:miter lim="800000"/>
              <a:headEnd/>
              <a:tailEnd/>
            </a:ln>
          </p:spPr>
          <p:txBody>
            <a:bodyPr wrap="square" lIns="0" tIns="0" rIns="0" bIns="0" anchor="ctr">
              <a:spAutoFit/>
            </a:bodyPr>
            <a:lstStyle/>
            <a:p>
              <a:pPr algn="ctr" defTabSz="457200" rtl="0">
                <a:spcBef>
                  <a:spcPct val="50000"/>
                </a:spcBef>
                <a:buSzPct val="90000"/>
                <a:defRPr/>
              </a:pPr>
              <a:r>
                <a:rPr lang="it-IT" sz="700" kern="0">
                  <a:solidFill>
                    <a:srgbClr val="000000"/>
                  </a:solidFill>
                  <a:latin typeface="Trebuchet MS" panose="020B0603020202020204" pitchFamily="34" charset="0"/>
                  <a:cs typeface="Arial" panose="020B0604020202020204" pitchFamily="34" charset="0"/>
                </a:rPr>
                <a:t>conferimento</a:t>
              </a:r>
            </a:p>
          </p:txBody>
        </p:sp>
      </p:grpSp>
      <p:grpSp>
        <p:nvGrpSpPr>
          <p:cNvPr id="44" name="Group 23">
            <a:extLst>
              <a:ext uri="{FF2B5EF4-FFF2-40B4-BE49-F238E27FC236}">
                <a16:creationId xmlns:a16="http://schemas.microsoft.com/office/drawing/2014/main" id="{02A0DAFC-F7E6-AF8A-AC94-457752E1BE16}"/>
              </a:ext>
            </a:extLst>
          </p:cNvPr>
          <p:cNvGrpSpPr/>
          <p:nvPr/>
        </p:nvGrpSpPr>
        <p:grpSpPr>
          <a:xfrm>
            <a:off x="3561258" y="4390723"/>
            <a:ext cx="1051495" cy="416150"/>
            <a:chOff x="3371392" y="3768285"/>
            <a:chExt cx="1051495" cy="416150"/>
          </a:xfrm>
        </p:grpSpPr>
        <p:cxnSp>
          <p:nvCxnSpPr>
            <p:cNvPr id="48" name="Connettore 2 160">
              <a:extLst>
                <a:ext uri="{FF2B5EF4-FFF2-40B4-BE49-F238E27FC236}">
                  <a16:creationId xmlns:a16="http://schemas.microsoft.com/office/drawing/2014/main" id="{24457F5F-5945-53ED-7FE8-CD7CD2F8D89E}"/>
                </a:ext>
              </a:extLst>
            </p:cNvPr>
            <p:cNvCxnSpPr>
              <a:cxnSpLocks/>
            </p:cNvCxnSpPr>
            <p:nvPr/>
          </p:nvCxnSpPr>
          <p:spPr>
            <a:xfrm flipH="1" flipV="1">
              <a:off x="3371392" y="3832552"/>
              <a:ext cx="1051495" cy="351883"/>
            </a:xfrm>
            <a:prstGeom prst="straightConnector1">
              <a:avLst/>
            </a:prstGeom>
            <a:ln w="63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0" name="Text Box 1064">
              <a:extLst>
                <a:ext uri="{FF2B5EF4-FFF2-40B4-BE49-F238E27FC236}">
                  <a16:creationId xmlns:a16="http://schemas.microsoft.com/office/drawing/2014/main" id="{D77794DF-3F0C-5766-AD80-F6F7E62931F6}"/>
                </a:ext>
              </a:extLst>
            </p:cNvPr>
            <p:cNvSpPr txBox="1">
              <a:spLocks noChangeArrowheads="1"/>
            </p:cNvSpPr>
            <p:nvPr/>
          </p:nvSpPr>
          <p:spPr bwMode="gray">
            <a:xfrm rot="1165431">
              <a:off x="3408717" y="3768285"/>
              <a:ext cx="588345" cy="107722"/>
            </a:xfrm>
            <a:prstGeom prst="rect">
              <a:avLst/>
            </a:prstGeom>
            <a:noFill/>
            <a:ln w="9525">
              <a:noFill/>
              <a:miter lim="800000"/>
              <a:headEnd/>
              <a:tailEnd/>
            </a:ln>
          </p:spPr>
          <p:txBody>
            <a:bodyPr wrap="square" lIns="0" tIns="0" rIns="0" bIns="0" anchor="ctr">
              <a:spAutoFit/>
            </a:bodyPr>
            <a:lstStyle/>
            <a:p>
              <a:pPr algn="ctr" defTabSz="457200" rtl="0">
                <a:spcBef>
                  <a:spcPct val="50000"/>
                </a:spcBef>
                <a:buSzPct val="90000"/>
                <a:defRPr/>
              </a:pPr>
              <a:r>
                <a:rPr lang="it-IT" sz="700" kern="0">
                  <a:solidFill>
                    <a:srgbClr val="000000"/>
                  </a:solidFill>
                  <a:latin typeface="Trebuchet MS" panose="020B0603020202020204" pitchFamily="34" charset="0"/>
                  <a:cs typeface="Arial" panose="020B0604020202020204" pitchFamily="34" charset="0"/>
                </a:rPr>
                <a:t>conferimento</a:t>
              </a:r>
            </a:p>
          </p:txBody>
        </p:sp>
      </p:grpSp>
      <p:grpSp>
        <p:nvGrpSpPr>
          <p:cNvPr id="51" name="Gruppo 50">
            <a:extLst>
              <a:ext uri="{FF2B5EF4-FFF2-40B4-BE49-F238E27FC236}">
                <a16:creationId xmlns:a16="http://schemas.microsoft.com/office/drawing/2014/main" id="{7E6AABE0-E534-839A-62F8-61E695EF686E}"/>
              </a:ext>
            </a:extLst>
          </p:cNvPr>
          <p:cNvGrpSpPr/>
          <p:nvPr/>
        </p:nvGrpSpPr>
        <p:grpSpPr>
          <a:xfrm>
            <a:off x="2525683" y="1750296"/>
            <a:ext cx="920400" cy="360000"/>
            <a:chOff x="196704" y="3660103"/>
            <a:chExt cx="920400" cy="360000"/>
          </a:xfrm>
        </p:grpSpPr>
        <p:sp>
          <p:nvSpPr>
            <p:cNvPr id="53" name="Rettangolo 75">
              <a:extLst>
                <a:ext uri="{FF2B5EF4-FFF2-40B4-BE49-F238E27FC236}">
                  <a16:creationId xmlns:a16="http://schemas.microsoft.com/office/drawing/2014/main" id="{9F8085CA-A25A-1FD6-773E-0DC702DE4328}"/>
                </a:ext>
              </a:extLst>
            </p:cNvPr>
            <p:cNvSpPr/>
            <p:nvPr/>
          </p:nvSpPr>
          <p:spPr>
            <a:xfrm>
              <a:off x="196704" y="3660103"/>
              <a:ext cx="920400" cy="360000"/>
            </a:xfrm>
            <a:prstGeom prst="roundRect">
              <a:avLst/>
            </a:prstGeom>
            <a:solidFill>
              <a:schemeClr val="bg1"/>
            </a:solidFill>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pic>
          <p:nvPicPr>
            <p:cNvPr id="54" name="Picture 204">
              <a:extLst>
                <a:ext uri="{FF2B5EF4-FFF2-40B4-BE49-F238E27FC236}">
                  <a16:creationId xmlns:a16="http://schemas.microsoft.com/office/drawing/2014/main" id="{FB4AF626-B917-AFB6-32AB-1D77994B2C90}"/>
                </a:ext>
              </a:extLst>
            </p:cNvPr>
            <p:cNvPicPr>
              <a:picLocks noChangeAspect="1"/>
            </p:cNvPicPr>
            <p:nvPr/>
          </p:nvPicPr>
          <p:blipFill>
            <a:blip r:embed="rId8"/>
            <a:stretch>
              <a:fillRect/>
            </a:stretch>
          </p:blipFill>
          <p:spPr>
            <a:xfrm>
              <a:off x="474904" y="3699671"/>
              <a:ext cx="358045" cy="320432"/>
            </a:xfrm>
            <a:prstGeom prst="roundRect">
              <a:avLst/>
            </a:prstGeom>
            <a:noFill/>
          </p:spPr>
        </p:pic>
      </p:grpSp>
      <p:grpSp>
        <p:nvGrpSpPr>
          <p:cNvPr id="55" name="Group 17">
            <a:extLst>
              <a:ext uri="{FF2B5EF4-FFF2-40B4-BE49-F238E27FC236}">
                <a16:creationId xmlns:a16="http://schemas.microsoft.com/office/drawing/2014/main" id="{3E533B82-655E-AB86-557E-DE177C34C4D1}"/>
              </a:ext>
            </a:extLst>
          </p:cNvPr>
          <p:cNvGrpSpPr/>
          <p:nvPr/>
        </p:nvGrpSpPr>
        <p:grpSpPr>
          <a:xfrm>
            <a:off x="1011860" y="5352843"/>
            <a:ext cx="864712" cy="360000"/>
            <a:chOff x="344653" y="5365884"/>
            <a:chExt cx="864712" cy="360000"/>
          </a:xfrm>
        </p:grpSpPr>
        <p:sp>
          <p:nvSpPr>
            <p:cNvPr id="56" name="Rettangolo 116">
              <a:extLst>
                <a:ext uri="{FF2B5EF4-FFF2-40B4-BE49-F238E27FC236}">
                  <a16:creationId xmlns:a16="http://schemas.microsoft.com/office/drawing/2014/main" id="{026D1BAC-1879-5F18-AE40-729353A6B91C}"/>
                </a:ext>
              </a:extLst>
            </p:cNvPr>
            <p:cNvSpPr/>
            <p:nvPr/>
          </p:nvSpPr>
          <p:spPr>
            <a:xfrm>
              <a:off x="344653" y="5365884"/>
              <a:ext cx="864712" cy="360000"/>
            </a:xfrm>
            <a:prstGeom prst="roundRect">
              <a:avLst/>
            </a:prstGeom>
            <a:solidFill>
              <a:schemeClr val="bg1"/>
            </a:solidFill>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pic>
          <p:nvPicPr>
            <p:cNvPr id="57" name="Picture 204">
              <a:extLst>
                <a:ext uri="{FF2B5EF4-FFF2-40B4-BE49-F238E27FC236}">
                  <a16:creationId xmlns:a16="http://schemas.microsoft.com/office/drawing/2014/main" id="{0CD445FD-D479-FA4F-7C50-63D975C06771}"/>
                </a:ext>
              </a:extLst>
            </p:cNvPr>
            <p:cNvPicPr>
              <a:picLocks noChangeAspect="1"/>
            </p:cNvPicPr>
            <p:nvPr/>
          </p:nvPicPr>
          <p:blipFill>
            <a:blip r:embed="rId8"/>
            <a:stretch>
              <a:fillRect/>
            </a:stretch>
          </p:blipFill>
          <p:spPr>
            <a:xfrm>
              <a:off x="597987" y="5385668"/>
              <a:ext cx="358045" cy="320432"/>
            </a:xfrm>
            <a:prstGeom prst="rect">
              <a:avLst/>
            </a:prstGeom>
            <a:noFill/>
          </p:spPr>
        </p:pic>
      </p:grpSp>
      <p:cxnSp>
        <p:nvCxnSpPr>
          <p:cNvPr id="58" name="Connettore a gomito 120">
            <a:extLst>
              <a:ext uri="{FF2B5EF4-FFF2-40B4-BE49-F238E27FC236}">
                <a16:creationId xmlns:a16="http://schemas.microsoft.com/office/drawing/2014/main" id="{ABEAE3DB-C1CC-346C-1DA4-3316D6ED482E}"/>
              </a:ext>
            </a:extLst>
          </p:cNvPr>
          <p:cNvCxnSpPr>
            <a:cxnSpLocks/>
            <a:stCxn id="84" idx="2"/>
            <a:endCxn id="56" idx="0"/>
          </p:cNvCxnSpPr>
          <p:nvPr/>
        </p:nvCxnSpPr>
        <p:spPr>
          <a:xfrm rot="5400000">
            <a:off x="1888497" y="4255456"/>
            <a:ext cx="653107" cy="1541667"/>
          </a:xfrm>
          <a:prstGeom prst="bentConnector3">
            <a:avLst>
              <a:gd name="adj1" fmla="val 49375"/>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 Box 1064">
            <a:extLst>
              <a:ext uri="{FF2B5EF4-FFF2-40B4-BE49-F238E27FC236}">
                <a16:creationId xmlns:a16="http://schemas.microsoft.com/office/drawing/2014/main" id="{61EE2886-AA5C-0CB7-9C53-D693926442FA}"/>
              </a:ext>
            </a:extLst>
          </p:cNvPr>
          <p:cNvSpPr txBox="1">
            <a:spLocks noChangeArrowheads="1"/>
          </p:cNvSpPr>
          <p:nvPr/>
        </p:nvSpPr>
        <p:spPr bwMode="gray">
          <a:xfrm>
            <a:off x="2002456" y="5080047"/>
            <a:ext cx="360000" cy="138499"/>
          </a:xfrm>
          <a:prstGeom prst="rect">
            <a:avLst/>
          </a:prstGeom>
          <a:noFill/>
          <a:ln w="9525">
            <a:noFill/>
            <a:miter lim="800000"/>
            <a:headEnd/>
            <a:tailEnd/>
          </a:ln>
        </p:spPr>
        <p:txBody>
          <a:bodyPr wrap="square" lIns="0" tIns="0" rIns="0" bIns="0" anchor="ctr">
            <a:spAutoFit/>
          </a:bodyPr>
          <a:lstStyle/>
          <a:p>
            <a:pPr defTabSz="457200" rtl="0">
              <a:spcBef>
                <a:spcPct val="50000"/>
              </a:spcBef>
              <a:buSzPct val="90000"/>
              <a:defRPr/>
            </a:pPr>
            <a:r>
              <a:rPr lang="it-IT" sz="900" kern="0">
                <a:solidFill>
                  <a:srgbClr val="000000"/>
                </a:solidFill>
                <a:latin typeface="Trebuchet MS" panose="020B0603020202020204" pitchFamily="34" charset="0"/>
                <a:cs typeface="Arial" panose="020B0604020202020204" pitchFamily="34" charset="0"/>
              </a:rPr>
              <a:t>10.4%</a:t>
            </a:r>
          </a:p>
        </p:txBody>
      </p:sp>
      <p:grpSp>
        <p:nvGrpSpPr>
          <p:cNvPr id="60" name="Group 30">
            <a:extLst>
              <a:ext uri="{FF2B5EF4-FFF2-40B4-BE49-F238E27FC236}">
                <a16:creationId xmlns:a16="http://schemas.microsoft.com/office/drawing/2014/main" id="{5E7CAAA9-9AFD-43EA-736A-ACC8634704FE}"/>
              </a:ext>
            </a:extLst>
          </p:cNvPr>
          <p:cNvGrpSpPr/>
          <p:nvPr/>
        </p:nvGrpSpPr>
        <p:grpSpPr>
          <a:xfrm>
            <a:off x="953607" y="1750296"/>
            <a:ext cx="864712" cy="360000"/>
            <a:chOff x="-852992" y="3460531"/>
            <a:chExt cx="864712" cy="360000"/>
          </a:xfrm>
        </p:grpSpPr>
        <p:sp>
          <p:nvSpPr>
            <p:cNvPr id="61" name="Rettangolo 14">
              <a:extLst>
                <a:ext uri="{FF2B5EF4-FFF2-40B4-BE49-F238E27FC236}">
                  <a16:creationId xmlns:a16="http://schemas.microsoft.com/office/drawing/2014/main" id="{42137296-CA35-757D-9A52-525030F6BA94}"/>
                </a:ext>
              </a:extLst>
            </p:cNvPr>
            <p:cNvSpPr/>
            <p:nvPr/>
          </p:nvSpPr>
          <p:spPr>
            <a:xfrm>
              <a:off x="-852992" y="3460531"/>
              <a:ext cx="864712" cy="360000"/>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pic>
          <p:nvPicPr>
            <p:cNvPr id="62" name="Picture 4" descr="Estra - Offerte Luce e Gas, Smart Living, Tlc, Impianti Energetici">
              <a:extLst>
                <a:ext uri="{FF2B5EF4-FFF2-40B4-BE49-F238E27FC236}">
                  <a16:creationId xmlns:a16="http://schemas.microsoft.com/office/drawing/2014/main" id="{D6B1D696-CD30-D24C-941E-F1804AF5FBF7}"/>
                </a:ext>
              </a:extLst>
            </p:cNvPr>
            <p:cNvPicPr>
              <a:picLocks noChangeAspect="1" noChangeArrowheads="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rcRect l="19618" t="34052" r="19297" b="34309"/>
            <a:stretch/>
          </p:blipFill>
          <p:spPr bwMode="auto">
            <a:xfrm>
              <a:off x="-790655" y="3551368"/>
              <a:ext cx="740037" cy="178325"/>
            </a:xfrm>
            <a:prstGeom prst="roundRect">
              <a:avLst/>
            </a:prstGeom>
            <a:noFill/>
            <a:extLst>
              <a:ext uri="{909E8E84-426E-40DD-AFC4-6F175D3DCCD1}">
                <a14:hiddenFill xmlns:a14="http://schemas.microsoft.com/office/drawing/2010/main">
                  <a:solidFill>
                    <a:srgbClr val="FFFFFF"/>
                  </a:solidFill>
                </a14:hiddenFill>
              </a:ext>
            </a:extLst>
          </p:spPr>
        </p:pic>
      </p:grpSp>
      <p:sp>
        <p:nvSpPr>
          <p:cNvPr id="63" name="Text Box 1064">
            <a:extLst>
              <a:ext uri="{FF2B5EF4-FFF2-40B4-BE49-F238E27FC236}">
                <a16:creationId xmlns:a16="http://schemas.microsoft.com/office/drawing/2014/main" id="{A18097A2-821B-FE4C-D427-EA0C53D09F0E}"/>
              </a:ext>
            </a:extLst>
          </p:cNvPr>
          <p:cNvSpPr txBox="1">
            <a:spLocks noChangeArrowheads="1"/>
          </p:cNvSpPr>
          <p:nvPr/>
        </p:nvSpPr>
        <p:spPr bwMode="gray">
          <a:xfrm>
            <a:off x="1003854" y="2234877"/>
            <a:ext cx="333214" cy="138499"/>
          </a:xfrm>
          <a:prstGeom prst="rect">
            <a:avLst/>
          </a:prstGeom>
          <a:noFill/>
          <a:ln w="9525">
            <a:noFill/>
            <a:miter lim="800000"/>
            <a:headEnd/>
            <a:tailEnd/>
          </a:ln>
        </p:spPr>
        <p:txBody>
          <a:bodyPr lIns="0" tIns="0" rIns="0" bIns="0" anchor="ctr">
            <a:spAutoFit/>
          </a:bodyPr>
          <a:lstStyle/>
          <a:p>
            <a:pPr defTabSz="457200" rtl="0">
              <a:spcBef>
                <a:spcPct val="50000"/>
              </a:spcBef>
              <a:buSzPct val="90000"/>
              <a:defRPr/>
            </a:pPr>
            <a:r>
              <a:rPr lang="it-IT" sz="900" kern="0">
                <a:solidFill>
                  <a:srgbClr val="000000"/>
                </a:solidFill>
                <a:latin typeface="Trebuchet MS" panose="020B0603020202020204" pitchFamily="34" charset="0"/>
                <a:cs typeface="Arial" panose="020B0604020202020204" pitchFamily="34" charset="0"/>
              </a:rPr>
              <a:t>39.6%</a:t>
            </a:r>
          </a:p>
        </p:txBody>
      </p:sp>
      <p:sp>
        <p:nvSpPr>
          <p:cNvPr id="64" name="Text Box 1064">
            <a:extLst>
              <a:ext uri="{FF2B5EF4-FFF2-40B4-BE49-F238E27FC236}">
                <a16:creationId xmlns:a16="http://schemas.microsoft.com/office/drawing/2014/main" id="{5C1EB185-9720-11EC-E799-3FC36B391548}"/>
              </a:ext>
            </a:extLst>
          </p:cNvPr>
          <p:cNvSpPr txBox="1">
            <a:spLocks noChangeArrowheads="1"/>
          </p:cNvSpPr>
          <p:nvPr/>
        </p:nvSpPr>
        <p:spPr bwMode="gray">
          <a:xfrm>
            <a:off x="2597023" y="2234877"/>
            <a:ext cx="333214" cy="138499"/>
          </a:xfrm>
          <a:prstGeom prst="rect">
            <a:avLst/>
          </a:prstGeom>
          <a:noFill/>
          <a:ln w="9525">
            <a:noFill/>
            <a:miter lim="800000"/>
            <a:headEnd/>
            <a:tailEnd/>
          </a:ln>
        </p:spPr>
        <p:txBody>
          <a:bodyPr lIns="0" tIns="0" rIns="0" bIns="0" anchor="ctr">
            <a:spAutoFit/>
          </a:bodyPr>
          <a:lstStyle/>
          <a:p>
            <a:pPr defTabSz="457200" rtl="0">
              <a:spcBef>
                <a:spcPct val="50000"/>
              </a:spcBef>
              <a:buSzPct val="90000"/>
              <a:defRPr/>
            </a:pPr>
            <a:r>
              <a:rPr lang="it-IT" sz="900" kern="0">
                <a:solidFill>
                  <a:srgbClr val="000000"/>
                </a:solidFill>
                <a:latin typeface="Trebuchet MS" panose="020B0603020202020204" pitchFamily="34" charset="0"/>
                <a:cs typeface="Arial" panose="020B0604020202020204" pitchFamily="34" charset="0"/>
              </a:rPr>
              <a:t>53.2%</a:t>
            </a:r>
          </a:p>
        </p:txBody>
      </p:sp>
      <p:sp>
        <p:nvSpPr>
          <p:cNvPr id="65" name="Text Box 1064">
            <a:extLst>
              <a:ext uri="{FF2B5EF4-FFF2-40B4-BE49-F238E27FC236}">
                <a16:creationId xmlns:a16="http://schemas.microsoft.com/office/drawing/2014/main" id="{A8A01A30-D786-824B-60FA-B981C45FDA60}"/>
              </a:ext>
            </a:extLst>
          </p:cNvPr>
          <p:cNvSpPr txBox="1">
            <a:spLocks noChangeArrowheads="1"/>
          </p:cNvSpPr>
          <p:nvPr/>
        </p:nvSpPr>
        <p:spPr bwMode="gray">
          <a:xfrm>
            <a:off x="1070423" y="5080047"/>
            <a:ext cx="360000" cy="138499"/>
          </a:xfrm>
          <a:prstGeom prst="rect">
            <a:avLst/>
          </a:prstGeom>
          <a:noFill/>
          <a:ln w="9525">
            <a:noFill/>
            <a:miter lim="800000"/>
            <a:headEnd/>
            <a:tailEnd/>
          </a:ln>
        </p:spPr>
        <p:txBody>
          <a:bodyPr wrap="square" lIns="0" tIns="0" rIns="0" bIns="0" anchor="ctr">
            <a:spAutoFit/>
          </a:bodyPr>
          <a:lstStyle/>
          <a:p>
            <a:pPr defTabSz="457200" rtl="0">
              <a:spcBef>
                <a:spcPct val="50000"/>
              </a:spcBef>
              <a:buSzPct val="90000"/>
              <a:defRPr/>
            </a:pPr>
            <a:r>
              <a:rPr lang="it-IT" sz="900" kern="0">
                <a:solidFill>
                  <a:srgbClr val="000000"/>
                </a:solidFill>
                <a:latin typeface="Trebuchet MS" panose="020B0603020202020204" pitchFamily="34" charset="0"/>
                <a:cs typeface="Arial" panose="020B0604020202020204" pitchFamily="34" charset="0"/>
              </a:rPr>
              <a:t> 0.4%</a:t>
            </a:r>
          </a:p>
        </p:txBody>
      </p:sp>
      <p:cxnSp>
        <p:nvCxnSpPr>
          <p:cNvPr id="66" name="Connettore a gomito 120">
            <a:extLst>
              <a:ext uri="{FF2B5EF4-FFF2-40B4-BE49-F238E27FC236}">
                <a16:creationId xmlns:a16="http://schemas.microsoft.com/office/drawing/2014/main" id="{EDEA434D-D5F7-2E12-64A7-31EC3AE3A1CC}"/>
              </a:ext>
            </a:extLst>
          </p:cNvPr>
          <p:cNvCxnSpPr>
            <a:cxnSpLocks/>
          </p:cNvCxnSpPr>
          <p:nvPr/>
        </p:nvCxnSpPr>
        <p:spPr>
          <a:xfrm rot="5400000">
            <a:off x="2353615" y="4718197"/>
            <a:ext cx="652927" cy="611606"/>
          </a:xfrm>
          <a:prstGeom prst="bentConnector3">
            <a:avLst>
              <a:gd name="adj1" fmla="val 50000"/>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 Box 1064">
            <a:extLst>
              <a:ext uri="{FF2B5EF4-FFF2-40B4-BE49-F238E27FC236}">
                <a16:creationId xmlns:a16="http://schemas.microsoft.com/office/drawing/2014/main" id="{A320063C-AB6D-62F3-0B7D-8C8836742CA4}"/>
              </a:ext>
            </a:extLst>
          </p:cNvPr>
          <p:cNvSpPr txBox="1">
            <a:spLocks noChangeArrowheads="1"/>
          </p:cNvSpPr>
          <p:nvPr/>
        </p:nvSpPr>
        <p:spPr bwMode="gray">
          <a:xfrm>
            <a:off x="2914174" y="5080047"/>
            <a:ext cx="360000" cy="138499"/>
          </a:xfrm>
          <a:prstGeom prst="rect">
            <a:avLst/>
          </a:prstGeom>
          <a:noFill/>
          <a:ln w="9525">
            <a:noFill/>
            <a:miter lim="800000"/>
            <a:headEnd/>
            <a:tailEnd/>
          </a:ln>
        </p:spPr>
        <p:txBody>
          <a:bodyPr wrap="square" lIns="0" tIns="0" rIns="0" bIns="0" anchor="ctr">
            <a:spAutoFit/>
          </a:bodyPr>
          <a:lstStyle/>
          <a:p>
            <a:pPr defTabSz="457200" rtl="0">
              <a:spcBef>
                <a:spcPct val="50000"/>
              </a:spcBef>
              <a:buSzPct val="90000"/>
              <a:defRPr/>
            </a:pPr>
            <a:r>
              <a:rPr lang="it-IT" sz="900" kern="0">
                <a:solidFill>
                  <a:srgbClr val="000000"/>
                </a:solidFill>
                <a:latin typeface="Trebuchet MS" panose="020B0603020202020204" pitchFamily="34" charset="0"/>
                <a:cs typeface="Arial" panose="020B0604020202020204" pitchFamily="34" charset="0"/>
              </a:rPr>
              <a:t>19.3%</a:t>
            </a:r>
          </a:p>
        </p:txBody>
      </p:sp>
      <p:cxnSp>
        <p:nvCxnSpPr>
          <p:cNvPr id="68" name="Connettore a gomito 120">
            <a:extLst>
              <a:ext uri="{FF2B5EF4-FFF2-40B4-BE49-F238E27FC236}">
                <a16:creationId xmlns:a16="http://schemas.microsoft.com/office/drawing/2014/main" id="{34D0BF1C-3731-7E14-490C-AA964DA16AFE}"/>
              </a:ext>
            </a:extLst>
          </p:cNvPr>
          <p:cNvCxnSpPr>
            <a:cxnSpLocks/>
          </p:cNvCxnSpPr>
          <p:nvPr/>
        </p:nvCxnSpPr>
        <p:spPr>
          <a:xfrm rot="16200000" flipH="1">
            <a:off x="2813921" y="4871699"/>
            <a:ext cx="649045" cy="305120"/>
          </a:xfrm>
          <a:prstGeom prst="bentConnector3">
            <a:avLst>
              <a:gd name="adj1" fmla="val 50000"/>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9" name="Group 19">
            <a:extLst>
              <a:ext uri="{FF2B5EF4-FFF2-40B4-BE49-F238E27FC236}">
                <a16:creationId xmlns:a16="http://schemas.microsoft.com/office/drawing/2014/main" id="{0DC89734-183D-DD91-174C-FBC2B70416F1}"/>
              </a:ext>
            </a:extLst>
          </p:cNvPr>
          <p:cNvGrpSpPr/>
          <p:nvPr/>
        </p:nvGrpSpPr>
        <p:grpSpPr>
          <a:xfrm>
            <a:off x="1941921" y="5352148"/>
            <a:ext cx="864712" cy="360000"/>
            <a:chOff x="1274714" y="5365704"/>
            <a:chExt cx="864712" cy="360000"/>
          </a:xfrm>
        </p:grpSpPr>
        <p:sp>
          <p:nvSpPr>
            <p:cNvPr id="70" name="Rettangolo 112">
              <a:extLst>
                <a:ext uri="{FF2B5EF4-FFF2-40B4-BE49-F238E27FC236}">
                  <a16:creationId xmlns:a16="http://schemas.microsoft.com/office/drawing/2014/main" id="{FB6CF5D0-8392-C4F7-126E-24CE3CE6AE41}"/>
                </a:ext>
              </a:extLst>
            </p:cNvPr>
            <p:cNvSpPr/>
            <p:nvPr/>
          </p:nvSpPr>
          <p:spPr>
            <a:xfrm>
              <a:off x="1274714" y="5365704"/>
              <a:ext cx="864712" cy="360000"/>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pic>
          <p:nvPicPr>
            <p:cNvPr id="71" name="Immagine 70">
              <a:extLst>
                <a:ext uri="{FF2B5EF4-FFF2-40B4-BE49-F238E27FC236}">
                  <a16:creationId xmlns:a16="http://schemas.microsoft.com/office/drawing/2014/main" id="{46AABF93-0962-7810-24E0-9E1F96DCBC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0737" y="5413745"/>
              <a:ext cx="612665" cy="263917"/>
            </a:xfrm>
            <a:prstGeom prst="rect">
              <a:avLst/>
            </a:prstGeom>
          </p:spPr>
        </p:pic>
      </p:grpSp>
      <p:grpSp>
        <p:nvGrpSpPr>
          <p:cNvPr id="72" name="Group 18">
            <a:extLst>
              <a:ext uri="{FF2B5EF4-FFF2-40B4-BE49-F238E27FC236}">
                <a16:creationId xmlns:a16="http://schemas.microsoft.com/office/drawing/2014/main" id="{F3C8C9D1-936F-DA8A-567D-140448CB5E8E}"/>
              </a:ext>
            </a:extLst>
          </p:cNvPr>
          <p:cNvGrpSpPr/>
          <p:nvPr/>
        </p:nvGrpSpPr>
        <p:grpSpPr>
          <a:xfrm>
            <a:off x="2858647" y="5348781"/>
            <a:ext cx="864712" cy="360000"/>
            <a:chOff x="2191440" y="5361822"/>
            <a:chExt cx="864712" cy="360000"/>
          </a:xfrm>
        </p:grpSpPr>
        <p:sp>
          <p:nvSpPr>
            <p:cNvPr id="73" name="Rettangolo 80">
              <a:extLst>
                <a:ext uri="{FF2B5EF4-FFF2-40B4-BE49-F238E27FC236}">
                  <a16:creationId xmlns:a16="http://schemas.microsoft.com/office/drawing/2014/main" id="{AE0CD49C-EA77-B0BE-7BDF-0D5714E39918}"/>
                </a:ext>
              </a:extLst>
            </p:cNvPr>
            <p:cNvSpPr/>
            <p:nvPr/>
          </p:nvSpPr>
          <p:spPr>
            <a:xfrm>
              <a:off x="2191440" y="5361822"/>
              <a:ext cx="864712" cy="360000"/>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pic>
          <p:nvPicPr>
            <p:cNvPr id="74" name="Immagine 73">
              <a:extLst>
                <a:ext uri="{FF2B5EF4-FFF2-40B4-BE49-F238E27FC236}">
                  <a16:creationId xmlns:a16="http://schemas.microsoft.com/office/drawing/2014/main" id="{199941CB-9816-B450-2D21-8CFA17135296}"/>
                </a:ext>
              </a:extLst>
            </p:cNvPr>
            <p:cNvPicPr>
              <a:picLocks noChangeAspect="1"/>
            </p:cNvPicPr>
            <p:nvPr/>
          </p:nvPicPr>
          <p:blipFill>
            <a:blip r:embed="rId11"/>
            <a:stretch>
              <a:fillRect/>
            </a:stretch>
          </p:blipFill>
          <p:spPr>
            <a:xfrm>
              <a:off x="2447433" y="5382477"/>
              <a:ext cx="352725" cy="318690"/>
            </a:xfrm>
            <a:prstGeom prst="rect">
              <a:avLst/>
            </a:prstGeom>
          </p:spPr>
        </p:pic>
      </p:grpSp>
      <p:grpSp>
        <p:nvGrpSpPr>
          <p:cNvPr id="75" name="Group 34">
            <a:extLst>
              <a:ext uri="{FF2B5EF4-FFF2-40B4-BE49-F238E27FC236}">
                <a16:creationId xmlns:a16="http://schemas.microsoft.com/office/drawing/2014/main" id="{EE665D78-4A67-72D0-0FF0-512323CC4F2D}"/>
              </a:ext>
            </a:extLst>
          </p:cNvPr>
          <p:cNvGrpSpPr/>
          <p:nvPr/>
        </p:nvGrpSpPr>
        <p:grpSpPr>
          <a:xfrm>
            <a:off x="4253034" y="2595587"/>
            <a:ext cx="813311" cy="522548"/>
            <a:chOff x="4297030" y="3025473"/>
            <a:chExt cx="813311" cy="522548"/>
          </a:xfrm>
        </p:grpSpPr>
        <p:sp>
          <p:nvSpPr>
            <p:cNvPr id="76" name="Rettangolo 73">
              <a:extLst>
                <a:ext uri="{FF2B5EF4-FFF2-40B4-BE49-F238E27FC236}">
                  <a16:creationId xmlns:a16="http://schemas.microsoft.com/office/drawing/2014/main" id="{D0116C81-1CF9-8E40-81F9-FA6524E1608B}"/>
                </a:ext>
              </a:extLst>
            </p:cNvPr>
            <p:cNvSpPr/>
            <p:nvPr/>
          </p:nvSpPr>
          <p:spPr>
            <a:xfrm>
              <a:off x="4297030" y="3025473"/>
              <a:ext cx="813311" cy="522548"/>
            </a:xfrm>
            <a:prstGeom prst="roundRect">
              <a:avLst>
                <a:gd name="adj" fmla="val 11043"/>
              </a:avLst>
            </a:prstGeom>
            <a:solidFill>
              <a:schemeClr val="bg1"/>
            </a:solidFill>
            <a:ln w="6350" cap="flat" cmpd="sng" algn="ctr">
              <a:solidFill>
                <a:srgbClr val="000000"/>
              </a:solidFill>
              <a:prstDash val="solid"/>
            </a:ln>
            <a:effectLst/>
          </p:spPr>
          <p:txBody>
            <a:bodyPr lIns="36000" tIns="36000" rIns="0" bIns="36000" anchor="ctr"/>
            <a:lstStyle/>
            <a:p>
              <a:pPr algn="ctr" defTabSz="457200" rtl="0">
                <a:tabLst>
                  <a:tab pos="88900" algn="l"/>
                </a:tabLst>
              </a:pPr>
              <a:endParaRPr lang="it-IT" sz="900" b="1" kern="0">
                <a:solidFill>
                  <a:srgbClr val="000000"/>
                </a:solidFill>
                <a:latin typeface="Trebuchet MS" panose="020B0603020202020204" pitchFamily="34" charset="0"/>
                <a:ea typeface="Verdana" pitchFamily="34" charset="0"/>
                <a:cs typeface="Arial" panose="020B0604020202020204" pitchFamily="34" charset="0"/>
              </a:endParaRPr>
            </a:p>
          </p:txBody>
        </p:sp>
        <p:pic>
          <p:nvPicPr>
            <p:cNvPr id="77" name="Immagine 37">
              <a:extLst>
                <a:ext uri="{FF2B5EF4-FFF2-40B4-BE49-F238E27FC236}">
                  <a16:creationId xmlns:a16="http://schemas.microsoft.com/office/drawing/2014/main" id="{62CF2FC1-5B52-7916-B4CE-265AA6BE69F1}"/>
                </a:ext>
              </a:extLst>
            </p:cNvPr>
            <p:cNvPicPr>
              <a:picLocks noChangeAspect="1"/>
            </p:cNvPicPr>
            <p:nvPr/>
          </p:nvPicPr>
          <p:blipFill>
            <a:blip r:embed="rId12"/>
            <a:stretch>
              <a:fillRect/>
            </a:stretch>
          </p:blipFill>
          <p:spPr>
            <a:xfrm>
              <a:off x="4333185" y="3090504"/>
              <a:ext cx="741000" cy="392487"/>
            </a:xfrm>
            <a:prstGeom prst="rect">
              <a:avLst/>
            </a:prstGeom>
          </p:spPr>
        </p:pic>
      </p:grpSp>
      <p:sp>
        <p:nvSpPr>
          <p:cNvPr id="78" name="Text Box 1064">
            <a:extLst>
              <a:ext uri="{FF2B5EF4-FFF2-40B4-BE49-F238E27FC236}">
                <a16:creationId xmlns:a16="http://schemas.microsoft.com/office/drawing/2014/main" id="{A61BCBCE-4F18-AA24-E2ED-431C7E07F6D9}"/>
              </a:ext>
            </a:extLst>
          </p:cNvPr>
          <p:cNvSpPr txBox="1">
            <a:spLocks noChangeArrowheads="1"/>
          </p:cNvSpPr>
          <p:nvPr/>
        </p:nvSpPr>
        <p:spPr bwMode="gray">
          <a:xfrm>
            <a:off x="3878537" y="2706756"/>
            <a:ext cx="333214" cy="138499"/>
          </a:xfrm>
          <a:prstGeom prst="rect">
            <a:avLst/>
          </a:prstGeom>
          <a:noFill/>
          <a:ln w="9525">
            <a:noFill/>
            <a:miter lim="800000"/>
            <a:headEnd/>
            <a:tailEnd/>
          </a:ln>
        </p:spPr>
        <p:txBody>
          <a:bodyPr lIns="0" tIns="0" rIns="0" bIns="0" anchor="ctr">
            <a:spAutoFit/>
          </a:bodyPr>
          <a:lstStyle/>
          <a:p>
            <a:pPr algn="ctr" defTabSz="457200" rtl="0">
              <a:spcBef>
                <a:spcPct val="50000"/>
              </a:spcBef>
              <a:buSzPct val="90000"/>
              <a:defRPr/>
            </a:pPr>
            <a:r>
              <a:rPr lang="it-IT" sz="900" kern="0">
                <a:solidFill>
                  <a:srgbClr val="000000"/>
                </a:solidFill>
                <a:latin typeface="Trebuchet MS" panose="020B0603020202020204" pitchFamily="34" charset="0"/>
                <a:cs typeface="Arial" panose="020B0604020202020204" pitchFamily="34" charset="0"/>
              </a:rPr>
              <a:t>40.8%</a:t>
            </a:r>
          </a:p>
        </p:txBody>
      </p:sp>
      <p:sp>
        <p:nvSpPr>
          <p:cNvPr id="79" name="Rettangolo 46">
            <a:extLst>
              <a:ext uri="{FF2B5EF4-FFF2-40B4-BE49-F238E27FC236}">
                <a16:creationId xmlns:a16="http://schemas.microsoft.com/office/drawing/2014/main" id="{6A297C35-29E1-7F7B-CBA3-9AC7D06DA018}"/>
              </a:ext>
            </a:extLst>
          </p:cNvPr>
          <p:cNvSpPr/>
          <p:nvPr/>
        </p:nvSpPr>
        <p:spPr>
          <a:xfrm>
            <a:off x="2410508" y="2580892"/>
            <a:ext cx="1150750" cy="551937"/>
          </a:xfrm>
          <a:prstGeom prst="roundRect">
            <a:avLst/>
          </a:prstGeom>
          <a:solidFill>
            <a:schemeClr val="accent4">
              <a:lumMod val="20000"/>
              <a:lumOff val="80000"/>
            </a:schemeClr>
          </a:solidFill>
          <a:ln w="6350" cap="flat" cmpd="sng" algn="ctr">
            <a:solidFill>
              <a:srgbClr val="000000"/>
            </a:solidFill>
            <a:prstDash val="solid"/>
          </a:ln>
          <a:effectLst/>
        </p:spPr>
        <p:txBody>
          <a:bodyPr lIns="36000" tIns="36000" rIns="0" bIns="36000" anchor="ctr"/>
          <a:lstStyle/>
          <a:p>
            <a:pPr algn="ctr" defTabSz="457200" rtl="0">
              <a:tabLst>
                <a:tab pos="88900" algn="l"/>
              </a:tabLst>
            </a:pPr>
            <a:r>
              <a:rPr lang="it-IT" sz="1200" kern="0">
                <a:solidFill>
                  <a:srgbClr val="4E5451"/>
                </a:solidFill>
                <a:latin typeface="Trebuchet MS" panose="020B0603020202020204" pitchFamily="34" charset="0"/>
                <a:ea typeface="Verdana" pitchFamily="34" charset="0"/>
                <a:cs typeface="Arial" panose="020B0604020202020204" pitchFamily="34" charset="0"/>
              </a:rPr>
              <a:t>Acqua Toscana </a:t>
            </a:r>
          </a:p>
          <a:p>
            <a:pPr algn="ctr" defTabSz="457200" rtl="0">
              <a:tabLst>
                <a:tab pos="88900" algn="l"/>
              </a:tabLst>
            </a:pPr>
            <a:r>
              <a:rPr lang="it-IT" sz="1200" kern="0">
                <a:solidFill>
                  <a:srgbClr val="4E5451"/>
                </a:solidFill>
                <a:latin typeface="Trebuchet MS" panose="020B0603020202020204" pitchFamily="34" charset="0"/>
                <a:ea typeface="Verdana" pitchFamily="34" charset="0"/>
                <a:cs typeface="Arial" panose="020B0604020202020204" pitchFamily="34" charset="0"/>
              </a:rPr>
              <a:t>S.p.A.</a:t>
            </a:r>
          </a:p>
        </p:txBody>
      </p:sp>
      <p:grpSp>
        <p:nvGrpSpPr>
          <p:cNvPr id="80" name="Group 28">
            <a:extLst>
              <a:ext uri="{FF2B5EF4-FFF2-40B4-BE49-F238E27FC236}">
                <a16:creationId xmlns:a16="http://schemas.microsoft.com/office/drawing/2014/main" id="{5C399FFA-724B-5A1B-8D27-F947451CBA66}"/>
              </a:ext>
            </a:extLst>
          </p:cNvPr>
          <p:cNvGrpSpPr/>
          <p:nvPr/>
        </p:nvGrpSpPr>
        <p:grpSpPr>
          <a:xfrm>
            <a:off x="810588" y="2580892"/>
            <a:ext cx="1150750" cy="551937"/>
            <a:chOff x="659935" y="3316779"/>
            <a:chExt cx="1150750" cy="551937"/>
          </a:xfrm>
        </p:grpSpPr>
        <p:sp>
          <p:nvSpPr>
            <p:cNvPr id="81" name="Rettangolo 73">
              <a:extLst>
                <a:ext uri="{FF2B5EF4-FFF2-40B4-BE49-F238E27FC236}">
                  <a16:creationId xmlns:a16="http://schemas.microsoft.com/office/drawing/2014/main" id="{600424F5-14CB-45A9-90B4-B6D6D0927016}"/>
                </a:ext>
              </a:extLst>
            </p:cNvPr>
            <p:cNvSpPr/>
            <p:nvPr/>
          </p:nvSpPr>
          <p:spPr>
            <a:xfrm>
              <a:off x="659935" y="3316779"/>
              <a:ext cx="1150750" cy="551937"/>
            </a:xfrm>
            <a:prstGeom prst="roundRect">
              <a:avLst>
                <a:gd name="adj" fmla="val 14257"/>
              </a:avLst>
            </a:prstGeom>
            <a:solidFill>
              <a:schemeClr val="accent4">
                <a:lumMod val="20000"/>
                <a:lumOff val="80000"/>
              </a:schemeClr>
            </a:solidFill>
            <a:ln w="6350" cap="flat" cmpd="sng" algn="ctr">
              <a:solidFill>
                <a:srgbClr val="000000"/>
              </a:solidFill>
              <a:prstDash val="solid"/>
            </a:ln>
            <a:effectLst/>
          </p:spPr>
          <p:txBody>
            <a:bodyPr lIns="36000" tIns="36000" rIns="0" bIns="36000" anchor="ctr"/>
            <a:lstStyle/>
            <a:p>
              <a:pPr algn="ctr" defTabSz="457200" rtl="0">
                <a:tabLst>
                  <a:tab pos="88900" algn="l"/>
                </a:tabLst>
              </a:pPr>
              <a:endParaRPr lang="it-IT" sz="900" b="1" kern="0">
                <a:solidFill>
                  <a:srgbClr val="000000"/>
                </a:solidFill>
                <a:latin typeface="Trebuchet MS" panose="020B0603020202020204" pitchFamily="34" charset="0"/>
                <a:ea typeface="Verdana" pitchFamily="34" charset="0"/>
                <a:cs typeface="Arial" panose="020B0604020202020204" pitchFamily="34" charset="0"/>
              </a:endParaRPr>
            </a:p>
          </p:txBody>
        </p:sp>
        <p:pic>
          <p:nvPicPr>
            <p:cNvPr id="82" name="Picture 2" descr="Consiag SpA">
              <a:extLst>
                <a:ext uri="{FF2B5EF4-FFF2-40B4-BE49-F238E27FC236}">
                  <a16:creationId xmlns:a16="http://schemas.microsoft.com/office/drawing/2014/main" id="{86F81383-4642-CADD-3AEA-571AE00314F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7275" y="3428693"/>
              <a:ext cx="976069" cy="3281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41">
            <a:extLst>
              <a:ext uri="{FF2B5EF4-FFF2-40B4-BE49-F238E27FC236}">
                <a16:creationId xmlns:a16="http://schemas.microsoft.com/office/drawing/2014/main" id="{98D72CA2-3A89-766B-829A-44B75BEAEC22}"/>
              </a:ext>
            </a:extLst>
          </p:cNvPr>
          <p:cNvGrpSpPr/>
          <p:nvPr/>
        </p:nvGrpSpPr>
        <p:grpSpPr>
          <a:xfrm>
            <a:off x="2410508" y="4147799"/>
            <a:ext cx="1150750" cy="551937"/>
            <a:chOff x="998774" y="4412242"/>
            <a:chExt cx="1150750" cy="551937"/>
          </a:xfrm>
        </p:grpSpPr>
        <p:sp>
          <p:nvSpPr>
            <p:cNvPr id="84" name="Rettangolo 115">
              <a:extLst>
                <a:ext uri="{FF2B5EF4-FFF2-40B4-BE49-F238E27FC236}">
                  <a16:creationId xmlns:a16="http://schemas.microsoft.com/office/drawing/2014/main" id="{E92F9B69-A544-8CCB-1014-DC90C3C995E9}"/>
                </a:ext>
              </a:extLst>
            </p:cNvPr>
            <p:cNvSpPr/>
            <p:nvPr/>
          </p:nvSpPr>
          <p:spPr>
            <a:xfrm>
              <a:off x="998774" y="4412242"/>
              <a:ext cx="1150750" cy="551937"/>
            </a:xfrm>
            <a:prstGeom prst="roundRect">
              <a:avLst/>
            </a:prstGeom>
            <a:solidFill>
              <a:schemeClr val="accent4">
                <a:lumMod val="20000"/>
                <a:lumOff val="80000"/>
              </a:schemeClr>
            </a:solidFill>
            <a:ln w="6350" cap="flat" cmpd="sng" algn="ctr">
              <a:solidFill>
                <a:srgbClr val="000000"/>
              </a:solidFill>
              <a:prstDash val="solid"/>
            </a:ln>
            <a:effectLst/>
          </p:spPr>
          <p:txBody>
            <a:bodyPr lIns="36000" tIns="36000" rIns="0" bIns="36000" anchor="ctr"/>
            <a:lstStyle/>
            <a:p>
              <a:pPr algn="ctr" defTabSz="457200" rtl="0">
                <a:tabLst>
                  <a:tab pos="88900" algn="l"/>
                </a:tabLst>
              </a:pPr>
              <a:endParaRPr lang="it-IT" sz="1050" kern="0">
                <a:solidFill>
                  <a:srgbClr val="000000"/>
                </a:solidFill>
                <a:latin typeface="Trebuchet MS" panose="020B0603020202020204" pitchFamily="34" charset="0"/>
                <a:ea typeface="Verdana" pitchFamily="34" charset="0"/>
                <a:cs typeface="Arial" panose="020B0604020202020204" pitchFamily="34" charset="0"/>
              </a:endParaRPr>
            </a:p>
          </p:txBody>
        </p:sp>
        <p:pic>
          <p:nvPicPr>
            <p:cNvPr id="85" name="Picture 8" descr="logo">
              <a:extLst>
                <a:ext uri="{FF2B5EF4-FFF2-40B4-BE49-F238E27FC236}">
                  <a16:creationId xmlns:a16="http://schemas.microsoft.com/office/drawing/2014/main" id="{63A26C9D-FFCF-4451-DE0F-8B30A4623B4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37977" y="4453928"/>
              <a:ext cx="472344" cy="4685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29">
            <a:extLst>
              <a:ext uri="{FF2B5EF4-FFF2-40B4-BE49-F238E27FC236}">
                <a16:creationId xmlns:a16="http://schemas.microsoft.com/office/drawing/2014/main" id="{ABABAE8E-7E86-4C4A-A2BA-E1B444AF6EA5}"/>
              </a:ext>
            </a:extLst>
          </p:cNvPr>
          <p:cNvGrpSpPr/>
          <p:nvPr/>
        </p:nvGrpSpPr>
        <p:grpSpPr>
          <a:xfrm>
            <a:off x="1489719" y="3306392"/>
            <a:ext cx="1392408" cy="667844"/>
            <a:chOff x="2076522" y="3375892"/>
            <a:chExt cx="1150750" cy="551937"/>
          </a:xfrm>
        </p:grpSpPr>
        <p:sp>
          <p:nvSpPr>
            <p:cNvPr id="87" name="Rettangolo 114">
              <a:extLst>
                <a:ext uri="{FF2B5EF4-FFF2-40B4-BE49-F238E27FC236}">
                  <a16:creationId xmlns:a16="http://schemas.microsoft.com/office/drawing/2014/main" id="{81A267A1-0BB7-3DB2-299F-665D003DDF2B}"/>
                </a:ext>
              </a:extLst>
            </p:cNvPr>
            <p:cNvSpPr/>
            <p:nvPr/>
          </p:nvSpPr>
          <p:spPr>
            <a:xfrm>
              <a:off x="2076522" y="3375892"/>
              <a:ext cx="1150750" cy="551937"/>
            </a:xfrm>
            <a:prstGeom prst="roundRect">
              <a:avLst/>
            </a:prstGeom>
            <a:solidFill>
              <a:schemeClr val="accent4">
                <a:lumMod val="20000"/>
                <a:lumOff val="80000"/>
              </a:schemeClr>
            </a:solidFill>
            <a:ln w="6350" cap="flat" cmpd="sng" algn="ctr">
              <a:solidFill>
                <a:srgbClr val="000000"/>
              </a:solidFill>
              <a:prstDash val="solid"/>
            </a:ln>
            <a:effectLst/>
          </p:spPr>
          <p:txBody>
            <a:bodyPr anchor="ctr"/>
            <a:lstStyle/>
            <a:p>
              <a:pPr algn="ctr" defTabSz="457200" rtl="0">
                <a:defRPr/>
              </a:pPr>
              <a:endParaRPr lang="it-IT" sz="1100" b="1" kern="0">
                <a:solidFill>
                  <a:srgbClr val="000000"/>
                </a:solidFill>
                <a:latin typeface="Trebuchet MS" panose="020B0603020202020204" pitchFamily="34" charset="0"/>
                <a:ea typeface="Verdana" pitchFamily="34" charset="0"/>
                <a:cs typeface="Arial" panose="020B0604020202020204" pitchFamily="34" charset="0"/>
              </a:endParaRPr>
            </a:p>
          </p:txBody>
        </p:sp>
        <p:pic>
          <p:nvPicPr>
            <p:cNvPr id="88" name="Immagine 265">
              <a:extLst>
                <a:ext uri="{FF2B5EF4-FFF2-40B4-BE49-F238E27FC236}">
                  <a16:creationId xmlns:a16="http://schemas.microsoft.com/office/drawing/2014/main" id="{D692C560-B1F4-5B1E-24AE-C11BDA0862EA}"/>
                </a:ext>
              </a:extLst>
            </p:cNvPr>
            <p:cNvPicPr>
              <a:picLocks noChangeAspect="1"/>
            </p:cNvPicPr>
            <p:nvPr/>
          </p:nvPicPr>
          <p:blipFill rotWithShape="1">
            <a:blip r:embed="rId15">
              <a:clrChange>
                <a:clrFrom>
                  <a:srgbClr val="FFFFFF"/>
                </a:clrFrom>
                <a:clrTo>
                  <a:srgbClr val="FFFFFF">
                    <a:alpha val="0"/>
                  </a:srgbClr>
                </a:clrTo>
              </a:clrChange>
            </a:blip>
            <a:srcRect b="30476"/>
            <a:stretch/>
          </p:blipFill>
          <p:spPr>
            <a:xfrm>
              <a:off x="2273742" y="3461939"/>
              <a:ext cx="756310" cy="379844"/>
            </a:xfrm>
            <a:prstGeom prst="rect">
              <a:avLst/>
            </a:prstGeom>
          </p:spPr>
        </p:pic>
      </p:grpSp>
      <p:sp>
        <p:nvSpPr>
          <p:cNvPr id="89" name="Rettangolo con angoli arrotondati 88">
            <a:extLst>
              <a:ext uri="{FF2B5EF4-FFF2-40B4-BE49-F238E27FC236}">
                <a16:creationId xmlns:a16="http://schemas.microsoft.com/office/drawing/2014/main" id="{23228F3C-B0F0-BA86-CE15-A33374385D0D}"/>
              </a:ext>
            </a:extLst>
          </p:cNvPr>
          <p:cNvSpPr/>
          <p:nvPr/>
        </p:nvSpPr>
        <p:spPr bwMode="auto">
          <a:xfrm>
            <a:off x="586004" y="2407463"/>
            <a:ext cx="3199838" cy="2465190"/>
          </a:xfrm>
          <a:prstGeom prst="roundRect">
            <a:avLst>
              <a:gd name="adj" fmla="val 5403"/>
            </a:avLst>
          </a:prstGeom>
          <a:noFill/>
          <a:ln w="9525" cap="flat" cmpd="sng" algn="ctr">
            <a:solidFill>
              <a:srgbClr val="0A2873"/>
            </a:solidFill>
            <a:prstDash val="dash"/>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defTabSz="457200" rtl="0">
              <a:spcBef>
                <a:spcPct val="50000"/>
              </a:spcBef>
              <a:buSzPct val="90000"/>
              <a:defRPr/>
            </a:pPr>
            <a:r>
              <a:rPr lang="it-IT" sz="1000" b="1" kern="0">
                <a:solidFill>
                  <a:srgbClr val="0A2873"/>
                </a:solidFill>
                <a:latin typeface="Trebuchet MS" panose="020B0603020202020204" pitchFamily="34" charset="0"/>
                <a:cs typeface="Arial" panose="020B0604020202020204" pitchFamily="34" charset="0"/>
              </a:rPr>
              <a:t>Perimetro di fusione</a:t>
            </a:r>
            <a:endParaRPr lang="it-IT" sz="1200" b="1" kern="0">
              <a:solidFill>
                <a:srgbClr val="0A2873"/>
              </a:solidFill>
              <a:latin typeface="Trebuchet MS" panose="020B0603020202020204" pitchFamily="34" charset="0"/>
              <a:cs typeface="Arial" panose="020B0604020202020204" pitchFamily="34" charset="0"/>
            </a:endParaRPr>
          </a:p>
        </p:txBody>
      </p:sp>
      <p:cxnSp>
        <p:nvCxnSpPr>
          <p:cNvPr id="90" name="Connettore 2 225">
            <a:extLst>
              <a:ext uri="{FF2B5EF4-FFF2-40B4-BE49-F238E27FC236}">
                <a16:creationId xmlns:a16="http://schemas.microsoft.com/office/drawing/2014/main" id="{C0B568F1-347A-65FB-437D-D272EDF9B680}"/>
              </a:ext>
            </a:extLst>
          </p:cNvPr>
          <p:cNvCxnSpPr>
            <a:cxnSpLocks/>
            <a:stCxn id="76" idx="2"/>
            <a:endCxn id="92" idx="0"/>
          </p:cNvCxnSpPr>
          <p:nvPr/>
        </p:nvCxnSpPr>
        <p:spPr>
          <a:xfrm>
            <a:off x="4659690" y="3118135"/>
            <a:ext cx="0" cy="17065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1" name="Group 14">
            <a:extLst>
              <a:ext uri="{FF2B5EF4-FFF2-40B4-BE49-F238E27FC236}">
                <a16:creationId xmlns:a16="http://schemas.microsoft.com/office/drawing/2014/main" id="{A6F4CABB-5F5D-AC7D-FF4E-8183EE61230D}"/>
              </a:ext>
            </a:extLst>
          </p:cNvPr>
          <p:cNvGrpSpPr/>
          <p:nvPr/>
        </p:nvGrpSpPr>
        <p:grpSpPr>
          <a:xfrm>
            <a:off x="4253034" y="3288791"/>
            <a:ext cx="813311" cy="360000"/>
            <a:chOff x="4117502" y="3881964"/>
            <a:chExt cx="813311" cy="360000"/>
          </a:xfrm>
        </p:grpSpPr>
        <p:sp>
          <p:nvSpPr>
            <p:cNvPr id="92" name="Rettangolo 14">
              <a:extLst>
                <a:ext uri="{FF2B5EF4-FFF2-40B4-BE49-F238E27FC236}">
                  <a16:creationId xmlns:a16="http://schemas.microsoft.com/office/drawing/2014/main" id="{F579481D-B742-9957-6BA4-44B29F4F6524}"/>
                </a:ext>
              </a:extLst>
            </p:cNvPr>
            <p:cNvSpPr/>
            <p:nvPr/>
          </p:nvSpPr>
          <p:spPr>
            <a:xfrm>
              <a:off x="4117502" y="3881964"/>
              <a:ext cx="813311" cy="360000"/>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pic>
          <p:nvPicPr>
            <p:cNvPr id="93" name="Immagine 92">
              <a:extLst>
                <a:ext uri="{FF2B5EF4-FFF2-40B4-BE49-F238E27FC236}">
                  <a16:creationId xmlns:a16="http://schemas.microsoft.com/office/drawing/2014/main" id="{418005D4-56B3-9F18-F93C-9C4F574521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7825" y="3930005"/>
              <a:ext cx="612665" cy="263917"/>
            </a:xfrm>
            <a:prstGeom prst="rect">
              <a:avLst/>
            </a:prstGeom>
          </p:spPr>
        </p:pic>
      </p:grpSp>
      <p:sp>
        <p:nvSpPr>
          <p:cNvPr id="94" name="Text Box 1064">
            <a:extLst>
              <a:ext uri="{FF2B5EF4-FFF2-40B4-BE49-F238E27FC236}">
                <a16:creationId xmlns:a16="http://schemas.microsoft.com/office/drawing/2014/main" id="{5D63DE66-81BE-B4DE-F9AA-5DD803AB6EAB}"/>
              </a:ext>
            </a:extLst>
          </p:cNvPr>
          <p:cNvSpPr txBox="1">
            <a:spLocks noChangeArrowheads="1"/>
          </p:cNvSpPr>
          <p:nvPr/>
        </p:nvSpPr>
        <p:spPr bwMode="gray">
          <a:xfrm>
            <a:off x="4253034" y="3134214"/>
            <a:ext cx="360000" cy="138499"/>
          </a:xfrm>
          <a:prstGeom prst="rect">
            <a:avLst/>
          </a:prstGeom>
          <a:noFill/>
          <a:ln w="9525">
            <a:noFill/>
            <a:miter lim="800000"/>
            <a:headEnd/>
            <a:tailEnd/>
          </a:ln>
        </p:spPr>
        <p:txBody>
          <a:bodyPr wrap="square" lIns="0" tIns="0" rIns="0" bIns="0" anchor="ctr">
            <a:spAutoFit/>
          </a:bodyPr>
          <a:lstStyle/>
          <a:p>
            <a:pPr algn="ctr" defTabSz="457200" rtl="0">
              <a:spcBef>
                <a:spcPct val="50000"/>
              </a:spcBef>
              <a:buSzPct val="90000"/>
              <a:defRPr/>
            </a:pPr>
            <a:r>
              <a:rPr lang="it-IT" sz="900" kern="0">
                <a:solidFill>
                  <a:srgbClr val="000000"/>
                </a:solidFill>
                <a:latin typeface="Trebuchet MS" panose="020B0603020202020204" pitchFamily="34" charset="0"/>
                <a:cs typeface="Arial" panose="020B0604020202020204" pitchFamily="34" charset="0"/>
              </a:rPr>
              <a:t>20.6%</a:t>
            </a:r>
          </a:p>
        </p:txBody>
      </p:sp>
      <p:sp>
        <p:nvSpPr>
          <p:cNvPr id="95" name="Text Box 1064">
            <a:extLst>
              <a:ext uri="{FF2B5EF4-FFF2-40B4-BE49-F238E27FC236}">
                <a16:creationId xmlns:a16="http://schemas.microsoft.com/office/drawing/2014/main" id="{864E6121-0538-A99B-A24E-4569F586D1A9}"/>
              </a:ext>
            </a:extLst>
          </p:cNvPr>
          <p:cNvSpPr txBox="1">
            <a:spLocks noChangeArrowheads="1"/>
          </p:cNvSpPr>
          <p:nvPr/>
        </p:nvSpPr>
        <p:spPr bwMode="gray">
          <a:xfrm>
            <a:off x="4544906" y="4717644"/>
            <a:ext cx="442176" cy="153888"/>
          </a:xfrm>
          <a:prstGeom prst="rect">
            <a:avLst/>
          </a:prstGeom>
          <a:noFill/>
          <a:ln w="9525">
            <a:noFill/>
            <a:miter lim="800000"/>
            <a:headEnd/>
            <a:tailEnd/>
          </a:ln>
        </p:spPr>
        <p:txBody>
          <a:bodyPr wrap="square" lIns="0" tIns="0" rIns="0" bIns="0" anchor="ctr">
            <a:spAutoFit/>
          </a:bodyPr>
          <a:lstStyle/>
          <a:p>
            <a:pPr algn="ctr" defTabSz="457200" rtl="0">
              <a:spcBef>
                <a:spcPct val="50000"/>
              </a:spcBef>
              <a:buSzPct val="90000"/>
              <a:defRPr/>
            </a:pPr>
            <a:r>
              <a:rPr lang="it-IT" sz="1000" kern="0">
                <a:solidFill>
                  <a:srgbClr val="000000"/>
                </a:solidFill>
                <a:latin typeface="Trebuchet MS" panose="020B0603020202020204" pitchFamily="34" charset="0"/>
                <a:cs typeface="Arial" panose="020B0604020202020204" pitchFamily="34" charset="0"/>
              </a:rPr>
              <a:t>3.9%</a:t>
            </a:r>
          </a:p>
        </p:txBody>
      </p:sp>
      <p:sp>
        <p:nvSpPr>
          <p:cNvPr id="96" name="Rettangolo 73">
            <a:extLst>
              <a:ext uri="{FF2B5EF4-FFF2-40B4-BE49-F238E27FC236}">
                <a16:creationId xmlns:a16="http://schemas.microsoft.com/office/drawing/2014/main" id="{724107E4-9B5B-B3C2-82C2-FF0449CB2150}"/>
              </a:ext>
            </a:extLst>
          </p:cNvPr>
          <p:cNvSpPr/>
          <p:nvPr/>
        </p:nvSpPr>
        <p:spPr>
          <a:xfrm>
            <a:off x="4251502" y="3819447"/>
            <a:ext cx="813311" cy="522548"/>
          </a:xfrm>
          <a:prstGeom prst="roundRect">
            <a:avLst>
              <a:gd name="adj" fmla="val 11043"/>
            </a:avLst>
          </a:prstGeom>
          <a:solidFill>
            <a:srgbClr val="FFFFFF"/>
          </a:solidFill>
          <a:ln w="6350" cap="flat" cmpd="sng" algn="ctr">
            <a:solidFill>
              <a:srgbClr val="000000"/>
            </a:solidFill>
            <a:prstDash val="solid"/>
          </a:ln>
          <a:effectLst/>
        </p:spPr>
        <p:txBody>
          <a:bodyPr lIns="36000" tIns="36000" rIns="0" bIns="36000" anchor="ctr"/>
          <a:lstStyle/>
          <a:p>
            <a:pPr algn="ctr" defTabSz="457200" rtl="0">
              <a:tabLst>
                <a:tab pos="88900" algn="l"/>
              </a:tabLst>
            </a:pPr>
            <a:endParaRPr lang="it-IT" sz="900" b="1" kern="0">
              <a:solidFill>
                <a:srgbClr val="000000"/>
              </a:solidFill>
              <a:latin typeface="Trebuchet MS" panose="020B0603020202020204" pitchFamily="34" charset="0"/>
              <a:ea typeface="Verdana" pitchFamily="34" charset="0"/>
              <a:cs typeface="Arial" panose="020B0604020202020204" pitchFamily="34" charset="0"/>
            </a:endParaRPr>
          </a:p>
        </p:txBody>
      </p:sp>
      <p:cxnSp>
        <p:nvCxnSpPr>
          <p:cNvPr id="97" name="Connettore 2 225">
            <a:extLst>
              <a:ext uri="{FF2B5EF4-FFF2-40B4-BE49-F238E27FC236}">
                <a16:creationId xmlns:a16="http://schemas.microsoft.com/office/drawing/2014/main" id="{A9262A2C-8943-BF98-7A3B-832C828AAC2F}"/>
              </a:ext>
            </a:extLst>
          </p:cNvPr>
          <p:cNvCxnSpPr>
            <a:cxnSpLocks/>
            <a:stCxn id="96" idx="2"/>
            <a:endCxn id="99" idx="0"/>
          </p:cNvCxnSpPr>
          <p:nvPr/>
        </p:nvCxnSpPr>
        <p:spPr>
          <a:xfrm>
            <a:off x="4658158" y="4341995"/>
            <a:ext cx="1532" cy="170657"/>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11">
            <a:extLst>
              <a:ext uri="{FF2B5EF4-FFF2-40B4-BE49-F238E27FC236}">
                <a16:creationId xmlns:a16="http://schemas.microsoft.com/office/drawing/2014/main" id="{F97C8282-D4BF-6B0D-FFA9-B7F25363BBE3}"/>
              </a:ext>
            </a:extLst>
          </p:cNvPr>
          <p:cNvGrpSpPr/>
          <p:nvPr/>
        </p:nvGrpSpPr>
        <p:grpSpPr>
          <a:xfrm>
            <a:off x="4253034" y="4512652"/>
            <a:ext cx="813311" cy="360000"/>
            <a:chOff x="4117502" y="5141113"/>
            <a:chExt cx="813311" cy="360000"/>
          </a:xfrm>
        </p:grpSpPr>
        <p:sp>
          <p:nvSpPr>
            <p:cNvPr id="99" name="Rettangolo 14">
              <a:extLst>
                <a:ext uri="{FF2B5EF4-FFF2-40B4-BE49-F238E27FC236}">
                  <a16:creationId xmlns:a16="http://schemas.microsoft.com/office/drawing/2014/main" id="{FFE0033E-DA7D-367F-11DB-5BAEAC56C182}"/>
                </a:ext>
              </a:extLst>
            </p:cNvPr>
            <p:cNvSpPr/>
            <p:nvPr/>
          </p:nvSpPr>
          <p:spPr>
            <a:xfrm>
              <a:off x="4117502" y="5141113"/>
              <a:ext cx="813311" cy="360000"/>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pic>
          <p:nvPicPr>
            <p:cNvPr id="100" name="Picture 204">
              <a:extLst>
                <a:ext uri="{FF2B5EF4-FFF2-40B4-BE49-F238E27FC236}">
                  <a16:creationId xmlns:a16="http://schemas.microsoft.com/office/drawing/2014/main" id="{DE2CDC08-6576-1732-2EA6-C6E874C50EE0}"/>
                </a:ext>
              </a:extLst>
            </p:cNvPr>
            <p:cNvPicPr>
              <a:picLocks noChangeAspect="1"/>
            </p:cNvPicPr>
            <p:nvPr/>
          </p:nvPicPr>
          <p:blipFill>
            <a:blip r:embed="rId8"/>
            <a:stretch>
              <a:fillRect/>
            </a:stretch>
          </p:blipFill>
          <p:spPr>
            <a:xfrm>
              <a:off x="4345135" y="5160898"/>
              <a:ext cx="358045" cy="320432"/>
            </a:xfrm>
            <a:prstGeom prst="roundRect">
              <a:avLst/>
            </a:prstGeom>
            <a:noFill/>
          </p:spPr>
        </p:pic>
      </p:grpSp>
      <p:cxnSp>
        <p:nvCxnSpPr>
          <p:cNvPr id="101" name="Connettore 2 225">
            <a:extLst>
              <a:ext uri="{FF2B5EF4-FFF2-40B4-BE49-F238E27FC236}">
                <a16:creationId xmlns:a16="http://schemas.microsoft.com/office/drawing/2014/main" id="{711EB990-EE10-85D7-E224-7AB19DE774C4}"/>
              </a:ext>
            </a:extLst>
          </p:cNvPr>
          <p:cNvCxnSpPr>
            <a:cxnSpLocks/>
            <a:stCxn id="76" idx="1"/>
            <a:endCxn id="79" idx="3"/>
          </p:cNvCxnSpPr>
          <p:nvPr/>
        </p:nvCxnSpPr>
        <p:spPr>
          <a:xfrm flipH="1">
            <a:off x="3561258" y="2856861"/>
            <a:ext cx="691776"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 name="Picture 5" descr="Logo&#10;&#10;Description automatically generated">
            <a:extLst>
              <a:ext uri="{FF2B5EF4-FFF2-40B4-BE49-F238E27FC236}">
                <a16:creationId xmlns:a16="http://schemas.microsoft.com/office/drawing/2014/main" id="{F6C82B1E-431D-BE03-AA7B-FE06567E4B10}"/>
              </a:ext>
            </a:extLst>
          </p:cNvPr>
          <p:cNvPicPr>
            <a:picLocks noChangeAspect="1"/>
          </p:cNvPicPr>
          <p:nvPr/>
        </p:nvPicPr>
        <p:blipFill>
          <a:blip r:embed="rId16">
            <a:clrChange>
              <a:clrFrom>
                <a:srgbClr val="F6F6F6"/>
              </a:clrFrom>
              <a:clrTo>
                <a:srgbClr val="F6F6F6">
                  <a:alpha val="0"/>
                </a:srgbClr>
              </a:clrTo>
            </a:clrChange>
          </a:blip>
          <a:stretch>
            <a:fillRect/>
          </a:stretch>
        </p:blipFill>
        <p:spPr>
          <a:xfrm>
            <a:off x="4344826" y="3767390"/>
            <a:ext cx="626662" cy="626662"/>
          </a:xfrm>
          <a:prstGeom prst="rect">
            <a:avLst/>
          </a:prstGeom>
        </p:spPr>
      </p:pic>
      <p:sp>
        <p:nvSpPr>
          <p:cNvPr id="103" name="Text Box 1064">
            <a:extLst>
              <a:ext uri="{FF2B5EF4-FFF2-40B4-BE49-F238E27FC236}">
                <a16:creationId xmlns:a16="http://schemas.microsoft.com/office/drawing/2014/main" id="{968CE9F7-4FB0-9779-6270-119ABDAC97EF}"/>
              </a:ext>
            </a:extLst>
          </p:cNvPr>
          <p:cNvSpPr txBox="1">
            <a:spLocks noChangeArrowheads="1"/>
          </p:cNvSpPr>
          <p:nvPr/>
        </p:nvSpPr>
        <p:spPr bwMode="gray">
          <a:xfrm>
            <a:off x="4253034" y="4358074"/>
            <a:ext cx="322392" cy="138499"/>
          </a:xfrm>
          <a:prstGeom prst="rect">
            <a:avLst/>
          </a:prstGeom>
          <a:noFill/>
          <a:ln w="9525">
            <a:noFill/>
            <a:miter lim="800000"/>
            <a:headEnd/>
            <a:tailEnd/>
          </a:ln>
        </p:spPr>
        <p:txBody>
          <a:bodyPr wrap="square" lIns="0" tIns="0" rIns="0" bIns="0" anchor="ctr">
            <a:spAutoFit/>
          </a:bodyPr>
          <a:lstStyle/>
          <a:p>
            <a:pPr algn="ctr" defTabSz="457200" rtl="0">
              <a:spcBef>
                <a:spcPct val="50000"/>
              </a:spcBef>
              <a:buSzPct val="90000"/>
              <a:defRPr/>
            </a:pPr>
            <a:r>
              <a:rPr lang="it-IT" sz="900" kern="0">
                <a:solidFill>
                  <a:srgbClr val="000000"/>
                </a:solidFill>
                <a:latin typeface="Trebuchet MS" panose="020B0603020202020204" pitchFamily="34" charset="0"/>
                <a:cs typeface="Arial" panose="020B0604020202020204" pitchFamily="34" charset="0"/>
              </a:rPr>
              <a:t>3.9%</a:t>
            </a:r>
          </a:p>
        </p:txBody>
      </p:sp>
      <p:cxnSp>
        <p:nvCxnSpPr>
          <p:cNvPr id="104" name="Connettore 2 225">
            <a:extLst>
              <a:ext uri="{FF2B5EF4-FFF2-40B4-BE49-F238E27FC236}">
                <a16:creationId xmlns:a16="http://schemas.microsoft.com/office/drawing/2014/main" id="{CCD2D9EE-9CF1-19AB-6620-C282023170E5}"/>
              </a:ext>
            </a:extLst>
          </p:cNvPr>
          <p:cNvCxnSpPr>
            <a:cxnSpLocks/>
            <a:stCxn id="81" idx="0"/>
            <a:endCxn id="61" idx="2"/>
          </p:cNvCxnSpPr>
          <p:nvPr/>
        </p:nvCxnSpPr>
        <p:spPr>
          <a:xfrm flipV="1">
            <a:off x="1385963" y="2110296"/>
            <a:ext cx="0" cy="47059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ttore 2 225">
            <a:extLst>
              <a:ext uri="{FF2B5EF4-FFF2-40B4-BE49-F238E27FC236}">
                <a16:creationId xmlns:a16="http://schemas.microsoft.com/office/drawing/2014/main" id="{D315C62E-DE8F-18BF-786D-FC4B432B1F8F}"/>
              </a:ext>
            </a:extLst>
          </p:cNvPr>
          <p:cNvCxnSpPr>
            <a:cxnSpLocks/>
            <a:stCxn id="79" idx="0"/>
            <a:endCxn id="54" idx="2"/>
          </p:cNvCxnSpPr>
          <p:nvPr/>
        </p:nvCxnSpPr>
        <p:spPr>
          <a:xfrm flipH="1" flipV="1">
            <a:off x="2982906" y="2110296"/>
            <a:ext cx="2977" cy="47059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Rettangolo 114">
            <a:extLst>
              <a:ext uri="{FF2B5EF4-FFF2-40B4-BE49-F238E27FC236}">
                <a16:creationId xmlns:a16="http://schemas.microsoft.com/office/drawing/2014/main" id="{9A442148-889F-699C-92BA-4EADE2FB2670}"/>
              </a:ext>
            </a:extLst>
          </p:cNvPr>
          <p:cNvSpPr/>
          <p:nvPr/>
        </p:nvSpPr>
        <p:spPr>
          <a:xfrm>
            <a:off x="7798852" y="2934155"/>
            <a:ext cx="1392408" cy="667844"/>
          </a:xfrm>
          <a:prstGeom prst="roundRect">
            <a:avLst/>
          </a:prstGeom>
          <a:solidFill>
            <a:srgbClr val="002060">
              <a:alpha val="20000"/>
            </a:srgbClr>
          </a:solidFill>
          <a:ln w="6350" cap="flat" cmpd="sng" algn="ctr">
            <a:solidFill>
              <a:schemeClr val="tx1"/>
            </a:solidFill>
            <a:prstDash val="solid"/>
          </a:ln>
          <a:effectLst/>
        </p:spPr>
        <p:txBody>
          <a:bodyPr anchor="ctr"/>
          <a:lstStyle/>
          <a:p>
            <a:pPr algn="ctr" defTabSz="457200" rtl="0"/>
            <a:r>
              <a:rPr lang="it-IT" sz="1200" kern="0">
                <a:solidFill>
                  <a:srgbClr val="4E5451"/>
                </a:solidFill>
                <a:latin typeface="Trebuchet MS" panose="020B0603020202020204" pitchFamily="34" charset="0"/>
                <a:ea typeface="Verdana" pitchFamily="34" charset="0"/>
                <a:cs typeface="Arial" panose="020B0604020202020204" pitchFamily="34" charset="0"/>
              </a:rPr>
              <a:t>Alia</a:t>
            </a:r>
          </a:p>
          <a:p>
            <a:pPr algn="ctr" defTabSz="457200" rtl="0"/>
            <a:r>
              <a:rPr lang="it-IT" sz="1200" kern="0">
                <a:solidFill>
                  <a:srgbClr val="4E5451"/>
                </a:solidFill>
                <a:latin typeface="Trebuchet MS" panose="020B0603020202020204" pitchFamily="34" charset="0"/>
                <a:ea typeface="Verdana" pitchFamily="34" charset="0"/>
                <a:cs typeface="Arial" panose="020B0604020202020204" pitchFamily="34" charset="0"/>
              </a:rPr>
              <a:t>Multiutility</a:t>
            </a:r>
            <a:r>
              <a:rPr lang="it-IT" sz="1200" kern="0" baseline="30000">
                <a:solidFill>
                  <a:srgbClr val="4E5451"/>
                </a:solidFill>
                <a:latin typeface="Trebuchet MS" panose="020B0603020202020204" pitchFamily="34" charset="0"/>
                <a:ea typeface="Verdana" pitchFamily="34" charset="0"/>
                <a:cs typeface="Arial" panose="020B0604020202020204" pitchFamily="34" charset="0"/>
              </a:rPr>
              <a:t>1</a:t>
            </a:r>
            <a:endParaRPr lang="it-IT" sz="1200" kern="0">
              <a:solidFill>
                <a:srgbClr val="4E5451"/>
              </a:solidFill>
              <a:latin typeface="Trebuchet MS" panose="020B0603020202020204" pitchFamily="34" charset="0"/>
              <a:ea typeface="Verdana" pitchFamily="34" charset="0"/>
              <a:cs typeface="Arial" panose="020B0604020202020204" pitchFamily="34" charset="0"/>
            </a:endParaRPr>
          </a:p>
        </p:txBody>
      </p:sp>
      <p:sp>
        <p:nvSpPr>
          <p:cNvPr id="107" name="Text Box 1064">
            <a:extLst>
              <a:ext uri="{FF2B5EF4-FFF2-40B4-BE49-F238E27FC236}">
                <a16:creationId xmlns:a16="http://schemas.microsoft.com/office/drawing/2014/main" id="{1B8A9C0D-0EF7-1AC1-E17F-76435B369201}"/>
              </a:ext>
            </a:extLst>
          </p:cNvPr>
          <p:cNvSpPr txBox="1">
            <a:spLocks noChangeArrowheads="1"/>
          </p:cNvSpPr>
          <p:nvPr/>
        </p:nvSpPr>
        <p:spPr bwMode="gray">
          <a:xfrm>
            <a:off x="5517077" y="4005167"/>
            <a:ext cx="385922" cy="153888"/>
          </a:xfrm>
          <a:prstGeom prst="rect">
            <a:avLst/>
          </a:prstGeom>
          <a:noFill/>
          <a:ln w="9525">
            <a:noFill/>
            <a:miter lim="800000"/>
            <a:headEnd/>
            <a:tailEnd/>
          </a:ln>
        </p:spPr>
        <p:txBody>
          <a:bodyPr lIns="0" tIns="0" rIns="0" bIns="0" anchor="ctr">
            <a:spAutoFit/>
          </a:bodyPr>
          <a:lstStyle/>
          <a:p>
            <a:pPr defTabSz="457200" rtl="0">
              <a:spcBef>
                <a:spcPct val="50000"/>
              </a:spcBef>
              <a:buSzPct val="90000"/>
              <a:defRPr/>
            </a:pPr>
            <a:r>
              <a:rPr lang="it-IT" sz="1000" kern="0">
                <a:solidFill>
                  <a:srgbClr val="000000"/>
                </a:solidFill>
                <a:latin typeface="Trebuchet MS" panose="020B0603020202020204" pitchFamily="34" charset="0"/>
                <a:cs typeface="Arial" panose="020B0604020202020204" pitchFamily="34" charset="0"/>
              </a:rPr>
              <a:t>100%</a:t>
            </a:r>
          </a:p>
        </p:txBody>
      </p:sp>
      <p:sp>
        <p:nvSpPr>
          <p:cNvPr id="108" name="Rettangolo 14">
            <a:extLst>
              <a:ext uri="{FF2B5EF4-FFF2-40B4-BE49-F238E27FC236}">
                <a16:creationId xmlns:a16="http://schemas.microsoft.com/office/drawing/2014/main" id="{3D0BCA0F-23D7-8BE3-01E4-DA7CDC3B0A54}"/>
              </a:ext>
            </a:extLst>
          </p:cNvPr>
          <p:cNvSpPr/>
          <p:nvPr/>
        </p:nvSpPr>
        <p:spPr>
          <a:xfrm>
            <a:off x="9358669" y="4283701"/>
            <a:ext cx="864712" cy="360000"/>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sp>
        <p:nvSpPr>
          <p:cNvPr id="109" name="Text Box 1064">
            <a:extLst>
              <a:ext uri="{FF2B5EF4-FFF2-40B4-BE49-F238E27FC236}">
                <a16:creationId xmlns:a16="http://schemas.microsoft.com/office/drawing/2014/main" id="{3868E8AF-D27B-07C6-E8B4-05F3AB229CD7}"/>
              </a:ext>
            </a:extLst>
          </p:cNvPr>
          <p:cNvSpPr txBox="1">
            <a:spLocks noChangeArrowheads="1"/>
          </p:cNvSpPr>
          <p:nvPr/>
        </p:nvSpPr>
        <p:spPr bwMode="gray">
          <a:xfrm>
            <a:off x="9374345" y="4005167"/>
            <a:ext cx="385922" cy="153888"/>
          </a:xfrm>
          <a:prstGeom prst="rect">
            <a:avLst/>
          </a:prstGeom>
          <a:noFill/>
          <a:ln w="9525">
            <a:noFill/>
            <a:miter lim="800000"/>
            <a:headEnd/>
            <a:tailEnd/>
          </a:ln>
        </p:spPr>
        <p:txBody>
          <a:bodyPr lIns="0" tIns="0" rIns="0" bIns="0" anchor="ctr">
            <a:spAutoFit/>
          </a:bodyPr>
          <a:lstStyle/>
          <a:p>
            <a:pPr defTabSz="457200" rtl="0">
              <a:spcBef>
                <a:spcPct val="50000"/>
              </a:spcBef>
              <a:buSzPct val="90000"/>
              <a:defRPr/>
            </a:pPr>
            <a:r>
              <a:rPr lang="it-IT" sz="1000" kern="0">
                <a:solidFill>
                  <a:srgbClr val="000000"/>
                </a:solidFill>
                <a:latin typeface="Trebuchet MS" panose="020B0603020202020204" pitchFamily="34" charset="0"/>
                <a:cs typeface="Arial" panose="020B0604020202020204" pitchFamily="34" charset="0"/>
              </a:rPr>
              <a:t>19.3%</a:t>
            </a:r>
          </a:p>
        </p:txBody>
      </p:sp>
      <p:pic>
        <p:nvPicPr>
          <p:cNvPr id="110" name="Immagine 194">
            <a:extLst>
              <a:ext uri="{FF2B5EF4-FFF2-40B4-BE49-F238E27FC236}">
                <a16:creationId xmlns:a16="http://schemas.microsoft.com/office/drawing/2014/main" id="{4E3DABA5-DD21-F3C8-605A-623CDE11FB55}"/>
              </a:ext>
            </a:extLst>
          </p:cNvPr>
          <p:cNvPicPr>
            <a:picLocks noChangeAspect="1"/>
          </p:cNvPicPr>
          <p:nvPr/>
        </p:nvPicPr>
        <p:blipFill>
          <a:blip r:embed="rId12"/>
          <a:stretch>
            <a:fillRect/>
          </a:stretch>
        </p:blipFill>
        <p:spPr>
          <a:xfrm>
            <a:off x="6774817" y="1898458"/>
            <a:ext cx="612000" cy="324160"/>
          </a:xfrm>
          <a:prstGeom prst="rect">
            <a:avLst/>
          </a:prstGeom>
        </p:spPr>
      </p:pic>
      <p:sp>
        <p:nvSpPr>
          <p:cNvPr id="111" name="Text Box 1064">
            <a:extLst>
              <a:ext uri="{FF2B5EF4-FFF2-40B4-BE49-F238E27FC236}">
                <a16:creationId xmlns:a16="http://schemas.microsoft.com/office/drawing/2014/main" id="{3677062E-7016-69F5-FDC2-C98AB1548557}"/>
              </a:ext>
            </a:extLst>
          </p:cNvPr>
          <p:cNvSpPr txBox="1">
            <a:spLocks noChangeArrowheads="1"/>
          </p:cNvSpPr>
          <p:nvPr/>
        </p:nvSpPr>
        <p:spPr bwMode="gray">
          <a:xfrm>
            <a:off x="8077397" y="4005167"/>
            <a:ext cx="419660" cy="153888"/>
          </a:xfrm>
          <a:prstGeom prst="rect">
            <a:avLst/>
          </a:prstGeom>
          <a:noFill/>
          <a:ln w="9525">
            <a:noFill/>
            <a:miter lim="800000"/>
            <a:headEnd/>
            <a:tailEnd/>
          </a:ln>
        </p:spPr>
        <p:txBody>
          <a:bodyPr wrap="square" lIns="0" tIns="0" rIns="0" bIns="0" anchor="ctr">
            <a:spAutoFit/>
          </a:bodyPr>
          <a:lstStyle/>
          <a:p>
            <a:pPr defTabSz="457200" rtl="0">
              <a:spcBef>
                <a:spcPct val="50000"/>
              </a:spcBef>
              <a:buSzPct val="90000"/>
              <a:defRPr/>
            </a:pPr>
            <a:r>
              <a:rPr lang="it-IT" sz="1000" kern="0">
                <a:solidFill>
                  <a:srgbClr val="000000"/>
                </a:solidFill>
                <a:latin typeface="Trebuchet MS" panose="020B0603020202020204" pitchFamily="34" charset="0"/>
                <a:cs typeface="Arial" panose="020B0604020202020204" pitchFamily="34" charset="0"/>
              </a:rPr>
              <a:t>39.6%</a:t>
            </a:r>
            <a:r>
              <a:rPr lang="it-IT" sz="1000" kern="0" baseline="30000">
                <a:solidFill>
                  <a:srgbClr val="000000"/>
                </a:solidFill>
                <a:latin typeface="Trebuchet MS" panose="020B0603020202020204" pitchFamily="34" charset="0"/>
                <a:cs typeface="Arial" panose="020B0604020202020204" pitchFamily="34" charset="0"/>
              </a:rPr>
              <a:t>2</a:t>
            </a:r>
          </a:p>
        </p:txBody>
      </p:sp>
      <p:sp>
        <p:nvSpPr>
          <p:cNvPr id="112" name="Text Box 1064">
            <a:extLst>
              <a:ext uri="{FF2B5EF4-FFF2-40B4-BE49-F238E27FC236}">
                <a16:creationId xmlns:a16="http://schemas.microsoft.com/office/drawing/2014/main" id="{DB96FB69-7425-6EEE-278B-E7DF422F08D9}"/>
              </a:ext>
            </a:extLst>
          </p:cNvPr>
          <p:cNvSpPr txBox="1">
            <a:spLocks noChangeArrowheads="1"/>
          </p:cNvSpPr>
          <p:nvPr/>
        </p:nvSpPr>
        <p:spPr bwMode="gray">
          <a:xfrm>
            <a:off x="10700375" y="4005167"/>
            <a:ext cx="385922" cy="153888"/>
          </a:xfrm>
          <a:prstGeom prst="rect">
            <a:avLst/>
          </a:prstGeom>
          <a:noFill/>
          <a:ln w="9525">
            <a:noFill/>
            <a:miter lim="800000"/>
            <a:headEnd/>
            <a:tailEnd/>
          </a:ln>
        </p:spPr>
        <p:txBody>
          <a:bodyPr lIns="0" tIns="0" rIns="0" bIns="0" anchor="ctr">
            <a:spAutoFit/>
          </a:bodyPr>
          <a:lstStyle/>
          <a:p>
            <a:pPr defTabSz="457200" rtl="0">
              <a:spcBef>
                <a:spcPct val="50000"/>
              </a:spcBef>
              <a:buSzPct val="90000"/>
              <a:defRPr/>
            </a:pPr>
            <a:r>
              <a:rPr lang="it-IT" sz="1000" kern="0">
                <a:solidFill>
                  <a:srgbClr val="000000"/>
                </a:solidFill>
                <a:latin typeface="Trebuchet MS" panose="020B0603020202020204" pitchFamily="34" charset="0"/>
                <a:cs typeface="Arial" panose="020B0604020202020204" pitchFamily="34" charset="0"/>
              </a:rPr>
              <a:t>31.0%</a:t>
            </a:r>
          </a:p>
        </p:txBody>
      </p:sp>
      <p:pic>
        <p:nvPicPr>
          <p:cNvPr id="113" name="Immagine 112">
            <a:extLst>
              <a:ext uri="{FF2B5EF4-FFF2-40B4-BE49-F238E27FC236}">
                <a16:creationId xmlns:a16="http://schemas.microsoft.com/office/drawing/2014/main" id="{72DF088C-8B96-2C2F-D50C-8C19CA0435C9}"/>
              </a:ext>
            </a:extLst>
          </p:cNvPr>
          <p:cNvPicPr>
            <a:picLocks noChangeAspect="1"/>
          </p:cNvPicPr>
          <p:nvPr/>
        </p:nvPicPr>
        <p:blipFill>
          <a:blip r:embed="rId17"/>
          <a:stretch>
            <a:fillRect/>
          </a:stretch>
        </p:blipFill>
        <p:spPr>
          <a:xfrm>
            <a:off x="7576177" y="1935054"/>
            <a:ext cx="831331" cy="250968"/>
          </a:xfrm>
          <a:prstGeom prst="rect">
            <a:avLst/>
          </a:prstGeom>
        </p:spPr>
      </p:pic>
      <p:cxnSp>
        <p:nvCxnSpPr>
          <p:cNvPr id="114" name="Connettore 2 225">
            <a:extLst>
              <a:ext uri="{FF2B5EF4-FFF2-40B4-BE49-F238E27FC236}">
                <a16:creationId xmlns:a16="http://schemas.microsoft.com/office/drawing/2014/main" id="{A6C7E7E3-E1C8-B204-83D3-BC0F685A57C2}"/>
              </a:ext>
            </a:extLst>
          </p:cNvPr>
          <p:cNvCxnSpPr>
            <a:cxnSpLocks/>
            <a:stCxn id="117" idx="1"/>
            <a:endCxn id="106" idx="3"/>
          </p:cNvCxnSpPr>
          <p:nvPr/>
        </p:nvCxnSpPr>
        <p:spPr>
          <a:xfrm flipH="1" flipV="1">
            <a:off x="9191260" y="3268077"/>
            <a:ext cx="512064" cy="1"/>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Rettangolo 114">
            <a:extLst>
              <a:ext uri="{FF2B5EF4-FFF2-40B4-BE49-F238E27FC236}">
                <a16:creationId xmlns:a16="http://schemas.microsoft.com/office/drawing/2014/main" id="{984F78E1-129F-3D11-F55D-C89DBD53597C}"/>
              </a:ext>
            </a:extLst>
          </p:cNvPr>
          <p:cNvSpPr/>
          <p:nvPr/>
        </p:nvSpPr>
        <p:spPr>
          <a:xfrm>
            <a:off x="5470757" y="4283701"/>
            <a:ext cx="864712" cy="360000"/>
          </a:xfrm>
          <a:prstGeom prst="roundRect">
            <a:avLst>
              <a:gd name="adj" fmla="val 9619"/>
            </a:avLst>
          </a:prstGeom>
          <a:solidFill>
            <a:schemeClr val="bg1"/>
          </a:solidFill>
          <a:ln w="6350" cap="flat" cmpd="sng" algn="ctr">
            <a:solidFill>
              <a:schemeClr val="tx1"/>
            </a:solidFill>
            <a:prstDash val="solid"/>
          </a:ln>
          <a:effectLst/>
        </p:spPr>
        <p:txBody>
          <a:bodyPr lIns="0" tIns="0" rIns="0" bIns="0" anchor="ctr"/>
          <a:lstStyle/>
          <a:p>
            <a:pPr algn="ctr" defTabSz="457200" rtl="0">
              <a:defRPr/>
            </a:pPr>
            <a:r>
              <a:rPr lang="it-IT" sz="900" kern="0">
                <a:latin typeface="Trebuchet MS" panose="020B0603020202020204" pitchFamily="34" charset="0"/>
                <a:ea typeface="Verdana" pitchFamily="34" charset="0"/>
                <a:cs typeface="Verdana" pitchFamily="34" charset="0"/>
              </a:rPr>
              <a:t>Ambiente Toscana </a:t>
            </a:r>
            <a:r>
              <a:rPr lang="it-IT" sz="900" kern="0" err="1">
                <a:latin typeface="Trebuchet MS" panose="020B0603020202020204" pitchFamily="34" charset="0"/>
                <a:ea typeface="Verdana" pitchFamily="34" charset="0"/>
                <a:cs typeface="Verdana" pitchFamily="34" charset="0"/>
              </a:rPr>
              <a:t>OpCo</a:t>
            </a:r>
            <a:endParaRPr lang="it-IT" sz="900" kern="0">
              <a:latin typeface="Trebuchet MS" panose="020B0603020202020204" pitchFamily="34" charset="0"/>
              <a:ea typeface="Verdana" pitchFamily="34" charset="0"/>
              <a:cs typeface="Verdana" pitchFamily="34" charset="0"/>
            </a:endParaRPr>
          </a:p>
        </p:txBody>
      </p:sp>
      <p:sp>
        <p:nvSpPr>
          <p:cNvPr id="116" name="Text Box 1064">
            <a:extLst>
              <a:ext uri="{FF2B5EF4-FFF2-40B4-BE49-F238E27FC236}">
                <a16:creationId xmlns:a16="http://schemas.microsoft.com/office/drawing/2014/main" id="{16F2C926-D18E-540B-4E32-2B5E73BEDA48}"/>
              </a:ext>
            </a:extLst>
          </p:cNvPr>
          <p:cNvSpPr txBox="1">
            <a:spLocks noChangeArrowheads="1"/>
          </p:cNvSpPr>
          <p:nvPr/>
        </p:nvSpPr>
        <p:spPr bwMode="gray">
          <a:xfrm>
            <a:off x="6812187" y="4005167"/>
            <a:ext cx="385922" cy="153888"/>
          </a:xfrm>
          <a:prstGeom prst="rect">
            <a:avLst/>
          </a:prstGeom>
          <a:noFill/>
          <a:ln w="9525">
            <a:noFill/>
            <a:miter lim="800000"/>
            <a:headEnd/>
            <a:tailEnd/>
          </a:ln>
        </p:spPr>
        <p:txBody>
          <a:bodyPr lIns="0" tIns="0" rIns="0" bIns="0" anchor="ctr">
            <a:spAutoFit/>
          </a:bodyPr>
          <a:lstStyle/>
          <a:p>
            <a:pPr defTabSz="457200" rtl="0">
              <a:spcBef>
                <a:spcPct val="50000"/>
              </a:spcBef>
              <a:buSzPct val="90000"/>
              <a:defRPr/>
            </a:pPr>
            <a:r>
              <a:rPr lang="it-IT" sz="1000" kern="0">
                <a:solidFill>
                  <a:srgbClr val="000000"/>
                </a:solidFill>
                <a:latin typeface="Trebuchet MS" panose="020B0603020202020204" pitchFamily="34" charset="0"/>
                <a:cs typeface="Arial" panose="020B0604020202020204" pitchFamily="34" charset="0"/>
              </a:rPr>
              <a:t>57.6%</a:t>
            </a:r>
          </a:p>
        </p:txBody>
      </p:sp>
      <p:sp>
        <p:nvSpPr>
          <p:cNvPr id="117" name="Rettangolo 107">
            <a:extLst>
              <a:ext uri="{FF2B5EF4-FFF2-40B4-BE49-F238E27FC236}">
                <a16:creationId xmlns:a16="http://schemas.microsoft.com/office/drawing/2014/main" id="{BE146D11-E00C-133D-2CD7-4FFF0FF32754}"/>
              </a:ext>
            </a:extLst>
          </p:cNvPr>
          <p:cNvSpPr/>
          <p:nvPr/>
        </p:nvSpPr>
        <p:spPr bwMode="auto">
          <a:xfrm>
            <a:off x="9703324" y="3118135"/>
            <a:ext cx="1816028" cy="299885"/>
          </a:xfrm>
          <a:prstGeom prst="rect">
            <a:avLst/>
          </a:prstGeom>
          <a:solidFill>
            <a:srgbClr val="FFFFFF"/>
          </a:solidFill>
          <a:ln w="9525" cap="flat" cmpd="sng" algn="ctr">
            <a:solidFill>
              <a:srgbClr val="9A9A9A"/>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rtl="0" fontAlgn="base">
              <a:spcBef>
                <a:spcPct val="0"/>
              </a:spcBef>
              <a:spcAft>
                <a:spcPct val="0"/>
              </a:spcAft>
            </a:pPr>
            <a:r>
              <a:rPr lang="it-IT" sz="1200">
                <a:solidFill>
                  <a:schemeClr val="tx2"/>
                </a:solidFill>
                <a:latin typeface="Trebuchet MS" panose="020B0603020202020204" pitchFamily="34" charset="0"/>
                <a:cs typeface="Arial" charset="0"/>
              </a:rPr>
              <a:t>Alia - funzioni corporate</a:t>
            </a:r>
          </a:p>
        </p:txBody>
      </p:sp>
      <p:sp>
        <p:nvSpPr>
          <p:cNvPr id="118" name="Text Box 1064">
            <a:extLst>
              <a:ext uri="{FF2B5EF4-FFF2-40B4-BE49-F238E27FC236}">
                <a16:creationId xmlns:a16="http://schemas.microsoft.com/office/drawing/2014/main" id="{B8B5BD95-6306-6014-F6CF-AA0F73334626}"/>
              </a:ext>
            </a:extLst>
          </p:cNvPr>
          <p:cNvSpPr txBox="1">
            <a:spLocks noChangeArrowheads="1"/>
          </p:cNvSpPr>
          <p:nvPr/>
        </p:nvSpPr>
        <p:spPr bwMode="gray">
          <a:xfrm>
            <a:off x="6887856" y="2269886"/>
            <a:ext cx="385922" cy="153888"/>
          </a:xfrm>
          <a:prstGeom prst="rect">
            <a:avLst/>
          </a:prstGeom>
          <a:noFill/>
          <a:ln w="9525">
            <a:noFill/>
            <a:miter lim="800000"/>
            <a:headEnd/>
            <a:tailEnd/>
          </a:ln>
        </p:spPr>
        <p:txBody>
          <a:bodyPr lIns="0" tIns="0" rIns="0" bIns="0" anchor="ctr">
            <a:spAutoFit/>
          </a:bodyPr>
          <a:lstStyle/>
          <a:p>
            <a:pPr algn="ctr" defTabSz="457200" rtl="0">
              <a:spcBef>
                <a:spcPct val="50000"/>
              </a:spcBef>
              <a:buSzPct val="90000"/>
              <a:defRPr/>
            </a:pPr>
            <a:r>
              <a:rPr lang="it-IT" sz="1000" kern="0">
                <a:solidFill>
                  <a:srgbClr val="000000"/>
                </a:solidFill>
                <a:latin typeface="Trebuchet MS" panose="020B0603020202020204" pitchFamily="34" charset="0"/>
                <a:cs typeface="Arial" panose="020B0604020202020204" pitchFamily="34" charset="0"/>
              </a:rPr>
              <a:t>36.7%</a:t>
            </a:r>
          </a:p>
        </p:txBody>
      </p:sp>
      <p:sp>
        <p:nvSpPr>
          <p:cNvPr id="119" name="Text Box 1064">
            <a:extLst>
              <a:ext uri="{FF2B5EF4-FFF2-40B4-BE49-F238E27FC236}">
                <a16:creationId xmlns:a16="http://schemas.microsoft.com/office/drawing/2014/main" id="{345E538F-FEC3-AA9C-255B-A5CFE1497478}"/>
              </a:ext>
            </a:extLst>
          </p:cNvPr>
          <p:cNvSpPr txBox="1">
            <a:spLocks noChangeArrowheads="1"/>
          </p:cNvSpPr>
          <p:nvPr/>
        </p:nvSpPr>
        <p:spPr bwMode="gray">
          <a:xfrm>
            <a:off x="7798881" y="2269886"/>
            <a:ext cx="385922" cy="153888"/>
          </a:xfrm>
          <a:prstGeom prst="rect">
            <a:avLst/>
          </a:prstGeom>
          <a:noFill/>
          <a:ln w="9525">
            <a:noFill/>
            <a:miter lim="800000"/>
            <a:headEnd/>
            <a:tailEnd/>
          </a:ln>
        </p:spPr>
        <p:txBody>
          <a:bodyPr lIns="0" tIns="0" rIns="0" bIns="0" anchor="ctr">
            <a:spAutoFit/>
          </a:bodyPr>
          <a:lstStyle/>
          <a:p>
            <a:pPr algn="ctr" defTabSz="457200" rtl="0">
              <a:spcBef>
                <a:spcPct val="50000"/>
              </a:spcBef>
              <a:buSzPct val="90000"/>
              <a:defRPr/>
            </a:pPr>
            <a:r>
              <a:rPr lang="it-IT" sz="1000" kern="0">
                <a:solidFill>
                  <a:srgbClr val="000000"/>
                </a:solidFill>
                <a:latin typeface="Trebuchet MS" panose="020B0603020202020204" pitchFamily="34" charset="0"/>
                <a:cs typeface="Arial" panose="020B0604020202020204" pitchFamily="34" charset="0"/>
              </a:rPr>
              <a:t>18.5%</a:t>
            </a:r>
          </a:p>
        </p:txBody>
      </p:sp>
      <p:sp>
        <p:nvSpPr>
          <p:cNvPr id="120" name="Rettangolo 89">
            <a:extLst>
              <a:ext uri="{FF2B5EF4-FFF2-40B4-BE49-F238E27FC236}">
                <a16:creationId xmlns:a16="http://schemas.microsoft.com/office/drawing/2014/main" id="{0196E4E1-BDA2-BDD0-AD1A-AA07EAFE22EF}"/>
              </a:ext>
            </a:extLst>
          </p:cNvPr>
          <p:cNvSpPr/>
          <p:nvPr/>
        </p:nvSpPr>
        <p:spPr>
          <a:xfrm>
            <a:off x="9547655" y="1922039"/>
            <a:ext cx="790280" cy="138499"/>
          </a:xfrm>
          <a:prstGeom prst="rect">
            <a:avLst/>
          </a:prstGeom>
        </p:spPr>
        <p:txBody>
          <a:bodyPr wrap="square" lIns="0" tIns="0" rIns="0" bIns="0">
            <a:spAutoFit/>
          </a:bodyPr>
          <a:lstStyle/>
          <a:p>
            <a:pPr algn="ctr" defTabSz="457200" rtl="0">
              <a:defRPr/>
            </a:pPr>
            <a:r>
              <a:rPr lang="it-IT" sz="900" b="1" kern="0">
                <a:latin typeface="Trebuchet MS" panose="020B0603020202020204" pitchFamily="34" charset="0"/>
                <a:ea typeface="Verdana" pitchFamily="34" charset="0"/>
                <a:cs typeface="Arial" panose="020B0604020202020204" pitchFamily="34" charset="0"/>
              </a:rPr>
              <a:t>Altri Comuni</a:t>
            </a:r>
          </a:p>
        </p:txBody>
      </p:sp>
      <p:sp>
        <p:nvSpPr>
          <p:cNvPr id="121" name="Text Box 1064">
            <a:extLst>
              <a:ext uri="{FF2B5EF4-FFF2-40B4-BE49-F238E27FC236}">
                <a16:creationId xmlns:a16="http://schemas.microsoft.com/office/drawing/2014/main" id="{14D4CC51-8FC4-3E3D-025A-32B36CDDAF6F}"/>
              </a:ext>
            </a:extLst>
          </p:cNvPr>
          <p:cNvSpPr txBox="1">
            <a:spLocks noChangeArrowheads="1"/>
          </p:cNvSpPr>
          <p:nvPr/>
        </p:nvSpPr>
        <p:spPr bwMode="gray">
          <a:xfrm>
            <a:off x="8784621" y="2269886"/>
            <a:ext cx="385922" cy="153888"/>
          </a:xfrm>
          <a:prstGeom prst="rect">
            <a:avLst/>
          </a:prstGeom>
          <a:noFill/>
          <a:ln w="9525">
            <a:noFill/>
            <a:miter lim="800000"/>
            <a:headEnd/>
            <a:tailEnd/>
          </a:ln>
        </p:spPr>
        <p:txBody>
          <a:bodyPr lIns="0" tIns="0" rIns="0" bIns="0" anchor="ctr">
            <a:spAutoFit/>
          </a:bodyPr>
          <a:lstStyle/>
          <a:p>
            <a:pPr algn="ctr" defTabSz="457200" rtl="0">
              <a:spcBef>
                <a:spcPct val="50000"/>
              </a:spcBef>
              <a:buSzPct val="90000"/>
              <a:defRPr/>
            </a:pPr>
            <a:r>
              <a:rPr lang="it-IT" sz="1000" kern="0">
                <a:solidFill>
                  <a:srgbClr val="000000"/>
                </a:solidFill>
                <a:latin typeface="Trebuchet MS" panose="020B0603020202020204" pitchFamily="34" charset="0"/>
                <a:cs typeface="Arial" panose="020B0604020202020204" pitchFamily="34" charset="0"/>
              </a:rPr>
              <a:t>5.4%</a:t>
            </a:r>
          </a:p>
        </p:txBody>
      </p:sp>
      <p:sp>
        <p:nvSpPr>
          <p:cNvPr id="122" name="Text Box 1064">
            <a:extLst>
              <a:ext uri="{FF2B5EF4-FFF2-40B4-BE49-F238E27FC236}">
                <a16:creationId xmlns:a16="http://schemas.microsoft.com/office/drawing/2014/main" id="{44D5B22B-FE95-3D24-034E-CCE606E3A1C7}"/>
              </a:ext>
            </a:extLst>
          </p:cNvPr>
          <p:cNvSpPr txBox="1">
            <a:spLocks noChangeArrowheads="1"/>
          </p:cNvSpPr>
          <p:nvPr/>
        </p:nvSpPr>
        <p:spPr bwMode="gray">
          <a:xfrm>
            <a:off x="9749834" y="2269886"/>
            <a:ext cx="385922" cy="153888"/>
          </a:xfrm>
          <a:prstGeom prst="rect">
            <a:avLst/>
          </a:prstGeom>
          <a:noFill/>
          <a:ln w="9525">
            <a:noFill/>
            <a:miter lim="800000"/>
            <a:headEnd/>
            <a:tailEnd/>
          </a:ln>
        </p:spPr>
        <p:txBody>
          <a:bodyPr lIns="0" tIns="0" rIns="0" bIns="0" anchor="ctr">
            <a:spAutoFit/>
          </a:bodyPr>
          <a:lstStyle/>
          <a:p>
            <a:pPr algn="ctr" defTabSz="457200" rtl="0">
              <a:spcBef>
                <a:spcPct val="50000"/>
              </a:spcBef>
              <a:buSzPct val="90000"/>
              <a:defRPr/>
            </a:pPr>
            <a:r>
              <a:rPr lang="it-IT" sz="1000" kern="0">
                <a:solidFill>
                  <a:srgbClr val="000000"/>
                </a:solidFill>
                <a:latin typeface="Trebuchet MS" panose="020B0603020202020204" pitchFamily="34" charset="0"/>
                <a:cs typeface="Arial" panose="020B0604020202020204" pitchFamily="34" charset="0"/>
              </a:rPr>
              <a:t>39.4%</a:t>
            </a:r>
          </a:p>
        </p:txBody>
      </p:sp>
      <p:cxnSp>
        <p:nvCxnSpPr>
          <p:cNvPr id="124" name="Connettore 2 225">
            <a:extLst>
              <a:ext uri="{FF2B5EF4-FFF2-40B4-BE49-F238E27FC236}">
                <a16:creationId xmlns:a16="http://schemas.microsoft.com/office/drawing/2014/main" id="{F48693C4-28B7-4BD4-C8EE-12A045955C3B}"/>
              </a:ext>
            </a:extLst>
          </p:cNvPr>
          <p:cNvCxnSpPr>
            <a:cxnSpLocks/>
            <a:stCxn id="123" idx="2"/>
            <a:endCxn id="106" idx="0"/>
          </p:cNvCxnSpPr>
          <p:nvPr/>
        </p:nvCxnSpPr>
        <p:spPr>
          <a:xfrm flipH="1">
            <a:off x="8495056" y="2565649"/>
            <a:ext cx="817" cy="36850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Rettangolo 116">
            <a:extLst>
              <a:ext uri="{FF2B5EF4-FFF2-40B4-BE49-F238E27FC236}">
                <a16:creationId xmlns:a16="http://schemas.microsoft.com/office/drawing/2014/main" id="{C43E67C2-06DB-6635-B678-EC97B650B26A}"/>
              </a:ext>
            </a:extLst>
          </p:cNvPr>
          <p:cNvSpPr/>
          <p:nvPr/>
        </p:nvSpPr>
        <p:spPr>
          <a:xfrm>
            <a:off x="6766729" y="4283701"/>
            <a:ext cx="864712" cy="360000"/>
          </a:xfrm>
          <a:prstGeom prst="roundRect">
            <a:avLst/>
          </a:prstGeom>
          <a:solidFill>
            <a:schemeClr val="bg1"/>
          </a:solidFill>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pic>
        <p:nvPicPr>
          <p:cNvPr id="126" name="Picture 204">
            <a:extLst>
              <a:ext uri="{FF2B5EF4-FFF2-40B4-BE49-F238E27FC236}">
                <a16:creationId xmlns:a16="http://schemas.microsoft.com/office/drawing/2014/main" id="{FA73CC66-02DC-7FCD-3D87-DD3D758743DE}"/>
              </a:ext>
            </a:extLst>
          </p:cNvPr>
          <p:cNvPicPr>
            <a:picLocks noChangeAspect="1"/>
          </p:cNvPicPr>
          <p:nvPr/>
        </p:nvPicPr>
        <p:blipFill>
          <a:blip r:embed="rId8"/>
          <a:stretch>
            <a:fillRect/>
          </a:stretch>
        </p:blipFill>
        <p:spPr>
          <a:xfrm>
            <a:off x="7020063" y="4303485"/>
            <a:ext cx="358045" cy="320432"/>
          </a:xfrm>
          <a:prstGeom prst="rect">
            <a:avLst/>
          </a:prstGeom>
          <a:noFill/>
        </p:spPr>
      </p:pic>
      <p:sp>
        <p:nvSpPr>
          <p:cNvPr id="127" name="Rettangolo 112">
            <a:extLst>
              <a:ext uri="{FF2B5EF4-FFF2-40B4-BE49-F238E27FC236}">
                <a16:creationId xmlns:a16="http://schemas.microsoft.com/office/drawing/2014/main" id="{2F7F1D39-6732-B5BA-8F75-BCEF8900EA26}"/>
              </a:ext>
            </a:extLst>
          </p:cNvPr>
          <p:cNvSpPr/>
          <p:nvPr/>
        </p:nvSpPr>
        <p:spPr>
          <a:xfrm>
            <a:off x="10654641" y="4283701"/>
            <a:ext cx="864712" cy="360000"/>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pic>
        <p:nvPicPr>
          <p:cNvPr id="128" name="Immagine 113">
            <a:extLst>
              <a:ext uri="{FF2B5EF4-FFF2-40B4-BE49-F238E27FC236}">
                <a16:creationId xmlns:a16="http://schemas.microsoft.com/office/drawing/2014/main" id="{C034A7BA-8EAA-41D7-0EE4-9709754216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80664" y="4331742"/>
            <a:ext cx="612665" cy="263917"/>
          </a:xfrm>
          <a:prstGeom prst="rect">
            <a:avLst/>
          </a:prstGeom>
        </p:spPr>
      </p:pic>
      <p:sp>
        <p:nvSpPr>
          <p:cNvPr id="129" name="Rettangolo 80">
            <a:extLst>
              <a:ext uri="{FF2B5EF4-FFF2-40B4-BE49-F238E27FC236}">
                <a16:creationId xmlns:a16="http://schemas.microsoft.com/office/drawing/2014/main" id="{88CA54B3-2EED-C21E-98F3-194557C9C686}"/>
              </a:ext>
            </a:extLst>
          </p:cNvPr>
          <p:cNvSpPr/>
          <p:nvPr/>
        </p:nvSpPr>
        <p:spPr>
          <a:xfrm>
            <a:off x="8062699" y="4283701"/>
            <a:ext cx="864712" cy="360000"/>
          </a:xfrm>
          <a:prstGeom prst="roundRect">
            <a:avLst/>
          </a:prstGeom>
          <a:ln w="635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rtl="0"/>
            <a:endParaRPr lang="it-IT" sz="1000">
              <a:solidFill>
                <a:srgbClr val="000000"/>
              </a:solidFill>
              <a:latin typeface="Trebuchet MS" panose="020B0603020202020204" pitchFamily="34" charset="0"/>
              <a:cs typeface="Arial" panose="020B0604020202020204" pitchFamily="34" charset="0"/>
            </a:endParaRPr>
          </a:p>
        </p:txBody>
      </p:sp>
      <p:pic>
        <p:nvPicPr>
          <p:cNvPr id="130" name="Immagine 114">
            <a:extLst>
              <a:ext uri="{FF2B5EF4-FFF2-40B4-BE49-F238E27FC236}">
                <a16:creationId xmlns:a16="http://schemas.microsoft.com/office/drawing/2014/main" id="{32715FF4-0A97-F39D-0574-3A300FEA8303}"/>
              </a:ext>
            </a:extLst>
          </p:cNvPr>
          <p:cNvPicPr>
            <a:picLocks noChangeAspect="1"/>
          </p:cNvPicPr>
          <p:nvPr/>
        </p:nvPicPr>
        <p:blipFill>
          <a:blip r:embed="rId11"/>
          <a:stretch>
            <a:fillRect/>
          </a:stretch>
        </p:blipFill>
        <p:spPr>
          <a:xfrm>
            <a:off x="9614662" y="4324133"/>
            <a:ext cx="352725" cy="318690"/>
          </a:xfrm>
          <a:prstGeom prst="rect">
            <a:avLst/>
          </a:prstGeom>
        </p:spPr>
      </p:pic>
      <p:cxnSp>
        <p:nvCxnSpPr>
          <p:cNvPr id="131" name="Connettore a gomito 120">
            <a:extLst>
              <a:ext uri="{FF2B5EF4-FFF2-40B4-BE49-F238E27FC236}">
                <a16:creationId xmlns:a16="http://schemas.microsoft.com/office/drawing/2014/main" id="{62D8ED58-0EAD-4A5B-8DF0-22604681CFB4}"/>
              </a:ext>
            </a:extLst>
          </p:cNvPr>
          <p:cNvCxnSpPr>
            <a:cxnSpLocks/>
            <a:stCxn id="106" idx="2"/>
            <a:endCxn id="115" idx="0"/>
          </p:cNvCxnSpPr>
          <p:nvPr/>
        </p:nvCxnSpPr>
        <p:spPr>
          <a:xfrm rot="5400000">
            <a:off x="6858234" y="2646879"/>
            <a:ext cx="681702" cy="2591943"/>
          </a:xfrm>
          <a:prstGeom prst="bentConnector3">
            <a:avLst>
              <a:gd name="adj1" fmla="val 50000"/>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Connettore a gomito 120">
            <a:extLst>
              <a:ext uri="{FF2B5EF4-FFF2-40B4-BE49-F238E27FC236}">
                <a16:creationId xmlns:a16="http://schemas.microsoft.com/office/drawing/2014/main" id="{CBE03698-BA6C-B269-01E0-F57309826328}"/>
              </a:ext>
            </a:extLst>
          </p:cNvPr>
          <p:cNvCxnSpPr>
            <a:cxnSpLocks/>
            <a:stCxn id="106" idx="2"/>
            <a:endCxn id="126" idx="0"/>
          </p:cNvCxnSpPr>
          <p:nvPr/>
        </p:nvCxnSpPr>
        <p:spPr>
          <a:xfrm rot="5400000">
            <a:off x="7496328" y="3304757"/>
            <a:ext cx="701486" cy="1295970"/>
          </a:xfrm>
          <a:prstGeom prst="bentConnector3">
            <a:avLst>
              <a:gd name="adj1" fmla="val 4870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ttore a gomito 120">
            <a:extLst>
              <a:ext uri="{FF2B5EF4-FFF2-40B4-BE49-F238E27FC236}">
                <a16:creationId xmlns:a16="http://schemas.microsoft.com/office/drawing/2014/main" id="{74326E45-4916-116B-79C9-BB9223A70905}"/>
              </a:ext>
            </a:extLst>
          </p:cNvPr>
          <p:cNvCxnSpPr>
            <a:cxnSpLocks/>
            <a:stCxn id="106" idx="2"/>
            <a:endCxn id="129" idx="0"/>
          </p:cNvCxnSpPr>
          <p:nvPr/>
        </p:nvCxnSpPr>
        <p:spPr>
          <a:xfrm rot="5400000">
            <a:off x="8154205" y="3942850"/>
            <a:ext cx="681702" cy="1"/>
          </a:xfrm>
          <a:prstGeom prst="bentConnector3">
            <a:avLst>
              <a:gd name="adj1" fmla="val 50000"/>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Connettore a gomito 120">
            <a:extLst>
              <a:ext uri="{FF2B5EF4-FFF2-40B4-BE49-F238E27FC236}">
                <a16:creationId xmlns:a16="http://schemas.microsoft.com/office/drawing/2014/main" id="{A2966E79-6A61-B575-8C38-12713D3FFA21}"/>
              </a:ext>
            </a:extLst>
          </p:cNvPr>
          <p:cNvCxnSpPr>
            <a:cxnSpLocks/>
            <a:stCxn id="106" idx="2"/>
            <a:endCxn id="108" idx="0"/>
          </p:cNvCxnSpPr>
          <p:nvPr/>
        </p:nvCxnSpPr>
        <p:spPr>
          <a:xfrm rot="16200000" flipH="1">
            <a:off x="8802189" y="3294865"/>
            <a:ext cx="681702" cy="1295969"/>
          </a:xfrm>
          <a:prstGeom prst="bentConnector3">
            <a:avLst>
              <a:gd name="adj1" fmla="val 50000"/>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Connettore a gomito 120">
            <a:extLst>
              <a:ext uri="{FF2B5EF4-FFF2-40B4-BE49-F238E27FC236}">
                <a16:creationId xmlns:a16="http://schemas.microsoft.com/office/drawing/2014/main" id="{ACC27E46-641A-6134-08B3-33EF05E984E4}"/>
              </a:ext>
            </a:extLst>
          </p:cNvPr>
          <p:cNvCxnSpPr>
            <a:cxnSpLocks/>
            <a:stCxn id="106" idx="2"/>
            <a:endCxn id="127" idx="0"/>
          </p:cNvCxnSpPr>
          <p:nvPr/>
        </p:nvCxnSpPr>
        <p:spPr>
          <a:xfrm rot="16200000" flipH="1">
            <a:off x="9450175" y="2646879"/>
            <a:ext cx="681702" cy="2591941"/>
          </a:xfrm>
          <a:prstGeom prst="bentConnector3">
            <a:avLst>
              <a:gd name="adj1" fmla="val 50000"/>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282">
            <a:extLst>
              <a:ext uri="{FF2B5EF4-FFF2-40B4-BE49-F238E27FC236}">
                <a16:creationId xmlns:a16="http://schemas.microsoft.com/office/drawing/2014/main" id="{174D55D9-73A9-AA62-372B-149E08578F9B}"/>
              </a:ext>
            </a:extLst>
          </p:cNvPr>
          <p:cNvCxnSpPr>
            <a:cxnSpLocks/>
          </p:cNvCxnSpPr>
          <p:nvPr/>
        </p:nvCxnSpPr>
        <p:spPr>
          <a:xfrm>
            <a:off x="5256830" y="1515499"/>
            <a:ext cx="0" cy="4185771"/>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37" name="Group 283">
            <a:extLst>
              <a:ext uri="{FF2B5EF4-FFF2-40B4-BE49-F238E27FC236}">
                <a16:creationId xmlns:a16="http://schemas.microsoft.com/office/drawing/2014/main" id="{84D22ACC-F714-232D-4F0E-F7A6D3609A92}"/>
              </a:ext>
            </a:extLst>
          </p:cNvPr>
          <p:cNvGrpSpPr/>
          <p:nvPr/>
        </p:nvGrpSpPr>
        <p:grpSpPr>
          <a:xfrm>
            <a:off x="5080888" y="3582251"/>
            <a:ext cx="356048" cy="356907"/>
            <a:chOff x="5937567" y="3833745"/>
            <a:chExt cx="306171" cy="306910"/>
          </a:xfrm>
          <a:effectLst>
            <a:glow rad="63500">
              <a:schemeClr val="accent1">
                <a:satMod val="175000"/>
                <a:alpha val="40000"/>
              </a:schemeClr>
            </a:glow>
            <a:reflection blurRad="6350" stA="52000" endA="300" endPos="35000" dir="5400000" sy="-100000" algn="bl" rotWithShape="0"/>
          </a:effectLst>
        </p:grpSpPr>
        <p:sp>
          <p:nvSpPr>
            <p:cNvPr id="138" name="Freeform 94">
              <a:extLst>
                <a:ext uri="{FF2B5EF4-FFF2-40B4-BE49-F238E27FC236}">
                  <a16:creationId xmlns:a16="http://schemas.microsoft.com/office/drawing/2014/main" id="{930A3989-642E-8AAD-7A53-9E4A475C0CDF}"/>
                </a:ext>
              </a:extLst>
            </p:cNvPr>
            <p:cNvSpPr>
              <a:spLocks/>
            </p:cNvSpPr>
            <p:nvPr/>
          </p:nvSpPr>
          <p:spPr bwMode="gray">
            <a:xfrm>
              <a:off x="5937567"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492ED6"/>
            </a:solidFill>
            <a:ln>
              <a:solidFill>
                <a:schemeClr val="tx2"/>
              </a:solidFill>
            </a:ln>
            <a:effectLst/>
          </p:spPr>
          <p:txBody>
            <a:bodyPr vert="horz" wrap="square" lIns="88641" tIns="44321" rIns="88641" bIns="44321" numCol="1" anchor="t" anchorCtr="0" compatLnSpc="1">
              <a:prstTxWarp prst="textNoShape">
                <a:avLst/>
              </a:prstTxWarp>
            </a:bodyPr>
            <a:lstStyle/>
            <a:p>
              <a:pPr rtl="0"/>
              <a:endParaRPr lang="it-IT" dirty="0">
                <a:solidFill>
                  <a:srgbClr val="6E6F73"/>
                </a:solidFill>
                <a:latin typeface="Trebuchet MS" panose="020B0603020202020204" pitchFamily="34" charset="0"/>
              </a:endParaRPr>
            </a:p>
          </p:txBody>
        </p:sp>
        <p:sp>
          <p:nvSpPr>
            <p:cNvPr id="139" name="Freeform 95">
              <a:extLst>
                <a:ext uri="{FF2B5EF4-FFF2-40B4-BE49-F238E27FC236}">
                  <a16:creationId xmlns:a16="http://schemas.microsoft.com/office/drawing/2014/main" id="{698880F5-D5AF-491D-7860-DB5502F87595}"/>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rtl="0"/>
              <a:endParaRPr lang="it-IT">
                <a:solidFill>
                  <a:srgbClr val="6E6F73"/>
                </a:solidFill>
                <a:latin typeface="Trebuchet MS" panose="020B0603020202020204" pitchFamily="34" charset="0"/>
              </a:endParaRPr>
            </a:p>
          </p:txBody>
        </p:sp>
      </p:grpSp>
      <p:pic>
        <p:nvPicPr>
          <p:cNvPr id="140" name="Immagine 139">
            <a:extLst>
              <a:ext uri="{FF2B5EF4-FFF2-40B4-BE49-F238E27FC236}">
                <a16:creationId xmlns:a16="http://schemas.microsoft.com/office/drawing/2014/main" id="{D45F0900-CD94-66CD-3974-05F76523F8C6}"/>
              </a:ext>
            </a:extLst>
          </p:cNvPr>
          <p:cNvPicPr>
            <a:picLocks noChangeAspect="1"/>
          </p:cNvPicPr>
          <p:nvPr/>
        </p:nvPicPr>
        <p:blipFill>
          <a:blip r:embed="rId18"/>
          <a:stretch>
            <a:fillRect/>
          </a:stretch>
        </p:blipFill>
        <p:spPr>
          <a:xfrm>
            <a:off x="8642962" y="1902545"/>
            <a:ext cx="814729" cy="315986"/>
          </a:xfrm>
          <a:prstGeom prst="rect">
            <a:avLst/>
          </a:prstGeom>
        </p:spPr>
      </p:pic>
      <p:sp>
        <p:nvSpPr>
          <p:cNvPr id="141" name="Rettangolo con angoli arrotondati 118">
            <a:extLst>
              <a:ext uri="{FF2B5EF4-FFF2-40B4-BE49-F238E27FC236}">
                <a16:creationId xmlns:a16="http://schemas.microsoft.com/office/drawing/2014/main" id="{406E9A72-14F9-1F0A-0FB3-10A93BB768DC}"/>
              </a:ext>
            </a:extLst>
          </p:cNvPr>
          <p:cNvSpPr/>
          <p:nvPr/>
        </p:nvSpPr>
        <p:spPr bwMode="auto">
          <a:xfrm>
            <a:off x="5411355" y="4176746"/>
            <a:ext cx="3598416" cy="701486"/>
          </a:xfrm>
          <a:prstGeom prst="roundRect">
            <a:avLst>
              <a:gd name="adj" fmla="val 5403"/>
            </a:avLst>
          </a:prstGeom>
          <a:noFill/>
          <a:ln w="9525" cap="flat" cmpd="sng" algn="ctr">
            <a:solidFill>
              <a:srgbClr val="0A2873"/>
            </a:solidFill>
            <a:prstDash val="dash"/>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algn="r" defTabSz="457200" rtl="0">
              <a:spcBef>
                <a:spcPct val="50000"/>
              </a:spcBef>
              <a:buSzPct val="90000"/>
              <a:defRPr/>
            </a:pPr>
            <a:r>
              <a:rPr lang="it-IT" sz="1000" b="1" kern="0">
                <a:solidFill>
                  <a:srgbClr val="0A2873"/>
                </a:solidFill>
                <a:latin typeface="Trebuchet MS" panose="020B0603020202020204" pitchFamily="34" charset="0"/>
                <a:cs typeface="Arial" panose="020B0604020202020204" pitchFamily="34" charset="0"/>
              </a:rPr>
              <a:t>Area di consolidamento</a:t>
            </a:r>
            <a:endParaRPr lang="it-IT" sz="1200" b="1" kern="0">
              <a:solidFill>
                <a:srgbClr val="0A2873"/>
              </a:solidFill>
              <a:latin typeface="Trebuchet MS" panose="020B0603020202020204" pitchFamily="34" charset="0"/>
              <a:cs typeface="Arial" panose="020B0604020202020204" pitchFamily="34" charset="0"/>
            </a:endParaRPr>
          </a:p>
        </p:txBody>
      </p:sp>
      <p:pic>
        <p:nvPicPr>
          <p:cNvPr id="142" name="Picture 4" descr="Estra - Offerte Luce e Gas, Smart Living, Tlc, Impianti Energetici">
            <a:extLst>
              <a:ext uri="{FF2B5EF4-FFF2-40B4-BE49-F238E27FC236}">
                <a16:creationId xmlns:a16="http://schemas.microsoft.com/office/drawing/2014/main" id="{3FE5F795-6B95-FEE2-D1BC-CC9E0684CB79}"/>
              </a:ext>
            </a:extLst>
          </p:cNvPr>
          <p:cNvPicPr>
            <a:picLocks noChangeAspect="1" noChangeArrowheads="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rcRect l="19618" t="34052" r="19297" b="34309"/>
          <a:stretch/>
        </p:blipFill>
        <p:spPr bwMode="auto">
          <a:xfrm>
            <a:off x="8129100" y="4374538"/>
            <a:ext cx="740037" cy="178325"/>
          </a:xfrm>
          <a:prstGeom prst="roundRect">
            <a:avLst/>
          </a:prstGeom>
          <a:noFill/>
          <a:extLst>
            <a:ext uri="{909E8E84-426E-40DD-AFC4-6F175D3DCCD1}">
              <a14:hiddenFill xmlns:a14="http://schemas.microsoft.com/office/drawing/2010/main">
                <a:solidFill>
                  <a:srgbClr val="FFFFFF"/>
                </a:solidFill>
              </a14:hiddenFill>
            </a:ext>
          </a:extLst>
        </p:spPr>
      </p:pic>
      <p:sp>
        <p:nvSpPr>
          <p:cNvPr id="143" name="ee4pFootnotes">
            <a:extLst>
              <a:ext uri="{FF2B5EF4-FFF2-40B4-BE49-F238E27FC236}">
                <a16:creationId xmlns:a16="http://schemas.microsoft.com/office/drawing/2014/main" id="{636A07B7-08A0-B58D-B57B-0B83C9AE8DA6}"/>
              </a:ext>
            </a:extLst>
          </p:cNvPr>
          <p:cNvSpPr>
            <a:spLocks noChangeArrowheads="1"/>
          </p:cNvSpPr>
          <p:nvPr/>
        </p:nvSpPr>
        <p:spPr bwMode="auto">
          <a:xfrm>
            <a:off x="590655" y="5945733"/>
            <a:ext cx="1080267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dirty="0">
                <a:solidFill>
                  <a:srgbClr val="492ED6"/>
                </a:solidFill>
                <a:latin typeface="Trebuchet MS" panose="020B0603020202020204" pitchFamily="34" charset="0"/>
                <a:cs typeface="Arial" pitchFamily="34" charset="0"/>
              </a:rPr>
              <a:t>1. Area di business Ambiente attualmente in capo ad Alia Multiutility  2. Controllo su Estra da parte di Alia attraverso la sottoscrizione di un patto parasociale</a:t>
            </a:r>
          </a:p>
        </p:txBody>
      </p:sp>
      <p:sp>
        <p:nvSpPr>
          <p:cNvPr id="144" name="Rectangle 23">
            <a:extLst>
              <a:ext uri="{FF2B5EF4-FFF2-40B4-BE49-F238E27FC236}">
                <a16:creationId xmlns:a16="http://schemas.microsoft.com/office/drawing/2014/main" id="{FEC858A5-74C7-DB8D-5D63-CC4C26A96D5D}"/>
              </a:ext>
            </a:extLst>
          </p:cNvPr>
          <p:cNvSpPr>
            <a:spLocks noChangeArrowheads="1"/>
          </p:cNvSpPr>
          <p:nvPr/>
        </p:nvSpPr>
        <p:spPr bwMode="auto">
          <a:xfrm>
            <a:off x="5686702" y="5159812"/>
            <a:ext cx="5590065" cy="430887"/>
          </a:xfrm>
          <a:prstGeom prst="rect">
            <a:avLst/>
          </a:prstGeom>
          <a:solidFill>
            <a:srgbClr val="492ED6">
              <a:alpha val="30000"/>
            </a:srgbClr>
          </a:solidFill>
          <a:ln w="9525" algn="ctr">
            <a:noFill/>
            <a:miter lim="800000"/>
            <a:headEnd/>
            <a:tailEnd/>
          </a:ln>
        </p:spPr>
        <p:txBody>
          <a:bodyPr wrap="square" anchor="ctr">
            <a:spAutoFit/>
          </a:bodyPr>
          <a:lstStyle>
            <a:lvl1pPr eaLnBrk="0" hangingPunct="0">
              <a:spcBef>
                <a:spcPct val="20000"/>
              </a:spcBef>
              <a:buClr>
                <a:schemeClr val="accent1"/>
              </a:buClr>
              <a:buFont typeface="Wingdings" pitchFamily="2" charset="2"/>
              <a:defRPr sz="1200">
                <a:solidFill>
                  <a:schemeClr val="tx2"/>
                </a:solidFill>
                <a:latin typeface="Arial" charset="0"/>
                <a:cs typeface="Arial" charset="0"/>
              </a:defRPr>
            </a:lvl1pPr>
            <a:lvl2pPr marL="742950" indent="-285750" eaLnBrk="0" hangingPunct="0">
              <a:spcBef>
                <a:spcPct val="20000"/>
              </a:spcBef>
              <a:buClr>
                <a:schemeClr val="accent1"/>
              </a:buClr>
              <a:buFont typeface="Wingdings" pitchFamily="2" charset="2"/>
              <a:buChar char="§"/>
              <a:defRPr sz="1200">
                <a:solidFill>
                  <a:schemeClr val="tx2"/>
                </a:solidFill>
                <a:latin typeface="Arial" charset="0"/>
                <a:cs typeface="Arial" charset="0"/>
              </a:defRPr>
            </a:lvl2pPr>
            <a:lvl3pPr marL="11430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3pPr>
            <a:lvl4pPr marL="1600200" indent="-228600" eaLnBrk="0" hangingPunct="0">
              <a:spcBef>
                <a:spcPct val="20000"/>
              </a:spcBef>
              <a:buClr>
                <a:schemeClr val="accent1"/>
              </a:buClr>
              <a:buFont typeface="Wingdings" pitchFamily="2" charset="2"/>
              <a:buChar char="§"/>
              <a:defRPr sz="1200">
                <a:solidFill>
                  <a:schemeClr val="tx2"/>
                </a:solidFill>
                <a:latin typeface="Arial" charset="0"/>
                <a:cs typeface="Arial" charset="0"/>
              </a:defRPr>
            </a:lvl4pPr>
            <a:lvl5pPr marL="2057400" indent="-228600" eaLnBrk="0" hangingPunct="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FontTx/>
              <a:buNone/>
            </a:pPr>
            <a:r>
              <a:rPr lang="it-IT" altLang="en-US" sz="1100" dirty="0">
                <a:solidFill>
                  <a:srgbClr val="492ED6"/>
                </a:solidFill>
                <a:latin typeface="Trebuchet MS" panose="020B0603020202020204" pitchFamily="34" charset="0"/>
              </a:rPr>
              <a:t>A seguito della delibera di aumento di capitale sono state conferite in Multiutility le partecipazioni in A.E.R., successivamente fusa per incorporazione, e GIDA</a:t>
            </a:r>
            <a:endParaRPr lang="it-IT" altLang="en-US" sz="1100" i="0" dirty="0">
              <a:solidFill>
                <a:srgbClr val="492ED6"/>
              </a:solidFill>
              <a:latin typeface="Trebuchet MS" panose="020B0603020202020204" pitchFamily="34" charset="0"/>
            </a:endParaRPr>
          </a:p>
        </p:txBody>
      </p:sp>
    </p:spTree>
    <p:extLst>
      <p:ext uri="{BB962C8B-B14F-4D97-AF65-F5344CB8AC3E}">
        <p14:creationId xmlns:p14="http://schemas.microsoft.com/office/powerpoint/2010/main" val="348266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509AA-72AA-207F-26F9-A36460E634DF}"/>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972A0632-29A2-1947-5390-9DA2C3B5F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C24F04E2-31BD-C6A0-C0A0-E73B91103528}"/>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B73E1744-2F9D-AC0F-9256-D9E1600155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20287847-3530-9D2F-F281-7C66418391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464055C5-357F-6174-424D-78815FFB8835}"/>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D190F90C-D85F-0C96-600F-173296B5D4F5}"/>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20</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7EE23E5A-2158-0C11-530A-D9ED1818A345}"/>
              </a:ext>
            </a:extLst>
          </p:cNvPr>
          <p:cNvSpPr txBox="1">
            <a:spLocks/>
          </p:cNvSpPr>
          <p:nvPr/>
        </p:nvSpPr>
        <p:spPr>
          <a:xfrm>
            <a:off x="571033" y="341837"/>
            <a:ext cx="8729364" cy="555217"/>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b="1" dirty="0">
                <a:gradFill>
                  <a:gsLst>
                    <a:gs pos="50000">
                      <a:srgbClr val="482DD5">
                        <a:lumMod val="99785"/>
                      </a:srgbClr>
                    </a:gs>
                    <a:gs pos="100000">
                      <a:srgbClr val="0AD289"/>
                    </a:gs>
                  </a:gsLst>
                  <a:lin ang="19200000" scaled="0"/>
                </a:gradFill>
                <a:latin typeface="+mn-lt"/>
              </a:rPr>
              <a:t>BU Ambiente</a:t>
            </a:r>
          </a:p>
        </p:txBody>
      </p:sp>
      <p:sp>
        <p:nvSpPr>
          <p:cNvPr id="84" name="Rettangolo 83">
            <a:extLst>
              <a:ext uri="{FF2B5EF4-FFF2-40B4-BE49-F238E27FC236}">
                <a16:creationId xmlns:a16="http://schemas.microsoft.com/office/drawing/2014/main" id="{21BDD1FC-FDE7-B6E3-95E5-79C10B26271D}"/>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Immagine 2" descr="Immagine che contiene albero, aria aperta, natura, luce solare&#10;&#10;Il contenuto generato dall'IA potrebbe non essere corretto.">
            <a:extLst>
              <a:ext uri="{FF2B5EF4-FFF2-40B4-BE49-F238E27FC236}">
                <a16:creationId xmlns:a16="http://schemas.microsoft.com/office/drawing/2014/main" id="{CF5FA565-98E7-1C4A-8774-703A3F10A4BE}"/>
              </a:ext>
            </a:extLst>
          </p:cNvPr>
          <p:cNvPicPr>
            <a:picLocks noChangeAspect="1"/>
          </p:cNvPicPr>
          <p:nvPr/>
        </p:nvPicPr>
        <p:blipFill>
          <a:blip r:embed="rId8" cstate="print">
            <a:alphaModFix/>
            <a:extLst>
              <a:ext uri="{28A0092B-C50C-407E-A947-70E740481C1C}">
                <a14:useLocalDpi xmlns:a14="http://schemas.microsoft.com/office/drawing/2010/main" val="0"/>
              </a:ext>
            </a:extLst>
          </a:blip>
          <a:srcRect t="44571" b="4292"/>
          <a:stretch>
            <a:fillRect/>
          </a:stretch>
        </p:blipFill>
        <p:spPr>
          <a:xfrm flipH="1">
            <a:off x="-33225" y="1874667"/>
            <a:ext cx="12225225" cy="3688706"/>
          </a:xfrm>
          <a:prstGeom prst="rect">
            <a:avLst/>
          </a:prstGeom>
          <a:effectLst/>
        </p:spPr>
      </p:pic>
      <p:sp>
        <p:nvSpPr>
          <p:cNvPr id="4" name="Google Shape;160;p8">
            <a:extLst>
              <a:ext uri="{FF2B5EF4-FFF2-40B4-BE49-F238E27FC236}">
                <a16:creationId xmlns:a16="http://schemas.microsoft.com/office/drawing/2014/main" id="{4AC96F01-7071-11FB-7F76-149E2B19019F}"/>
              </a:ext>
            </a:extLst>
          </p:cNvPr>
          <p:cNvSpPr/>
          <p:nvPr/>
        </p:nvSpPr>
        <p:spPr>
          <a:xfrm>
            <a:off x="415505" y="1520524"/>
            <a:ext cx="2820741" cy="4334157"/>
          </a:xfrm>
          <a:prstGeom prst="roundRect">
            <a:avLst>
              <a:gd name="adj" fmla="val 10000"/>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160;p8">
            <a:extLst>
              <a:ext uri="{FF2B5EF4-FFF2-40B4-BE49-F238E27FC236}">
                <a16:creationId xmlns:a16="http://schemas.microsoft.com/office/drawing/2014/main" id="{A919FB4A-E880-2CA4-5130-83B489F3DA7E}"/>
              </a:ext>
            </a:extLst>
          </p:cNvPr>
          <p:cNvSpPr/>
          <p:nvPr/>
        </p:nvSpPr>
        <p:spPr>
          <a:xfrm>
            <a:off x="3480195" y="1520524"/>
            <a:ext cx="2820741" cy="4334157"/>
          </a:xfrm>
          <a:prstGeom prst="roundRect">
            <a:avLst>
              <a:gd name="adj" fmla="val 10000"/>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60;p8">
            <a:extLst>
              <a:ext uri="{FF2B5EF4-FFF2-40B4-BE49-F238E27FC236}">
                <a16:creationId xmlns:a16="http://schemas.microsoft.com/office/drawing/2014/main" id="{7517AE20-C78B-CC79-6AD7-B1DD5F8249AC}"/>
              </a:ext>
            </a:extLst>
          </p:cNvPr>
          <p:cNvSpPr/>
          <p:nvPr/>
        </p:nvSpPr>
        <p:spPr>
          <a:xfrm>
            <a:off x="6373257" y="1520524"/>
            <a:ext cx="2820741" cy="4334157"/>
          </a:xfrm>
          <a:prstGeom prst="roundRect">
            <a:avLst>
              <a:gd name="adj" fmla="val 10000"/>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60;p8">
            <a:extLst>
              <a:ext uri="{FF2B5EF4-FFF2-40B4-BE49-F238E27FC236}">
                <a16:creationId xmlns:a16="http://schemas.microsoft.com/office/drawing/2014/main" id="{BE042772-F667-71C0-5292-7E0B4636D6D1}"/>
              </a:ext>
            </a:extLst>
          </p:cNvPr>
          <p:cNvSpPr/>
          <p:nvPr/>
        </p:nvSpPr>
        <p:spPr>
          <a:xfrm>
            <a:off x="6234372" y="1525392"/>
            <a:ext cx="2820741" cy="4334157"/>
          </a:xfrm>
          <a:prstGeom prst="roundRect">
            <a:avLst>
              <a:gd name="adj" fmla="val 10000"/>
            </a:avLst>
          </a:prstGeom>
          <a:gradFill flip="none" rotWithShape="1">
            <a:gsLst>
              <a:gs pos="19000">
                <a:srgbClr val="92D050">
                  <a:alpha val="12000"/>
                </a:srgbClr>
              </a:gs>
              <a:gs pos="46000">
                <a:srgbClr val="92D050"/>
              </a:gs>
              <a:gs pos="73000">
                <a:srgbClr val="92D050">
                  <a:alpha val="37000"/>
                </a:srgbClr>
              </a:gs>
              <a:gs pos="90000">
                <a:srgbClr val="92D050"/>
              </a:gs>
            </a:gsLst>
            <a:lin ang="2700000" scaled="0"/>
            <a:tileRect/>
          </a:gradFill>
          <a:ln>
            <a:noFill/>
          </a:ln>
          <a:effectLst>
            <a:glow rad="63500">
              <a:srgbClr val="92D050">
                <a:alpha val="40000"/>
              </a:srgbClr>
            </a:glow>
            <a:reflection blurRad="6350" stA="600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Ovale 8">
            <a:extLst>
              <a:ext uri="{FF2B5EF4-FFF2-40B4-BE49-F238E27FC236}">
                <a16:creationId xmlns:a16="http://schemas.microsoft.com/office/drawing/2014/main" id="{DAD86DEA-EF50-367B-9ACA-ACD63E0E568A}"/>
              </a:ext>
            </a:extLst>
          </p:cNvPr>
          <p:cNvSpPr/>
          <p:nvPr/>
        </p:nvSpPr>
        <p:spPr>
          <a:xfrm>
            <a:off x="7158470" y="939609"/>
            <a:ext cx="1089145" cy="1089145"/>
          </a:xfrm>
          <a:prstGeom prst="ellipse">
            <a:avLst/>
          </a:prstGeom>
          <a:solidFill>
            <a:srgbClr val="92D050"/>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319D5E"/>
              </a:solidFill>
            </a:endParaRPr>
          </a:p>
        </p:txBody>
      </p:sp>
      <p:sp>
        <p:nvSpPr>
          <p:cNvPr id="10" name="Google Shape;160;p8">
            <a:extLst>
              <a:ext uri="{FF2B5EF4-FFF2-40B4-BE49-F238E27FC236}">
                <a16:creationId xmlns:a16="http://schemas.microsoft.com/office/drawing/2014/main" id="{C2972E19-CE50-F0B0-A971-22E3AF0C109B}"/>
              </a:ext>
            </a:extLst>
          </p:cNvPr>
          <p:cNvSpPr/>
          <p:nvPr/>
        </p:nvSpPr>
        <p:spPr>
          <a:xfrm>
            <a:off x="431425" y="1525392"/>
            <a:ext cx="2820741" cy="4334157"/>
          </a:xfrm>
          <a:prstGeom prst="roundRect">
            <a:avLst>
              <a:gd name="adj" fmla="val 10000"/>
            </a:avLst>
          </a:prstGeom>
          <a:gradFill flip="none" rotWithShape="1">
            <a:gsLst>
              <a:gs pos="19000">
                <a:srgbClr val="92D050">
                  <a:alpha val="12000"/>
                </a:srgbClr>
              </a:gs>
              <a:gs pos="46000">
                <a:srgbClr val="92D050"/>
              </a:gs>
              <a:gs pos="73000">
                <a:srgbClr val="92D050">
                  <a:alpha val="37000"/>
                </a:srgbClr>
              </a:gs>
              <a:gs pos="90000">
                <a:srgbClr val="92D050"/>
              </a:gs>
            </a:gsLst>
            <a:lin ang="2700000" scaled="0"/>
            <a:tileRect/>
          </a:gradFill>
          <a:ln>
            <a:noFill/>
          </a:ln>
          <a:effectLst>
            <a:glow rad="63500">
              <a:srgbClr val="92D050">
                <a:alpha val="40000"/>
              </a:srgbClr>
            </a:glow>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60;p8">
            <a:extLst>
              <a:ext uri="{FF2B5EF4-FFF2-40B4-BE49-F238E27FC236}">
                <a16:creationId xmlns:a16="http://schemas.microsoft.com/office/drawing/2014/main" id="{33AB8C35-8346-9B7C-2117-D08477B74523}"/>
              </a:ext>
            </a:extLst>
          </p:cNvPr>
          <p:cNvSpPr/>
          <p:nvPr/>
        </p:nvSpPr>
        <p:spPr>
          <a:xfrm>
            <a:off x="3369491" y="1525392"/>
            <a:ext cx="2820741" cy="4334157"/>
          </a:xfrm>
          <a:prstGeom prst="roundRect">
            <a:avLst>
              <a:gd name="adj" fmla="val 10000"/>
            </a:avLst>
          </a:prstGeom>
          <a:gradFill flip="none" rotWithShape="1">
            <a:gsLst>
              <a:gs pos="19000">
                <a:srgbClr val="92D050">
                  <a:alpha val="12000"/>
                </a:srgbClr>
              </a:gs>
              <a:gs pos="46000">
                <a:srgbClr val="92D050"/>
              </a:gs>
              <a:gs pos="73000">
                <a:srgbClr val="92D050">
                  <a:alpha val="37000"/>
                </a:srgbClr>
              </a:gs>
              <a:gs pos="90000">
                <a:srgbClr val="92D050"/>
              </a:gs>
            </a:gsLst>
            <a:lin ang="2700000" scaled="0"/>
            <a:tileRect/>
          </a:gradFill>
          <a:ln>
            <a:noFill/>
          </a:ln>
          <a:effectLst>
            <a:glow rad="63500">
              <a:srgbClr val="92D050">
                <a:alpha val="40000"/>
              </a:srgbClr>
            </a:glow>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Rectangle 2">
            <a:extLst>
              <a:ext uri="{FF2B5EF4-FFF2-40B4-BE49-F238E27FC236}">
                <a16:creationId xmlns:a16="http://schemas.microsoft.com/office/drawing/2014/main" id="{AF4D5DAD-4BDF-39FE-E42B-9A514D0CB8E1}"/>
              </a:ext>
            </a:extLst>
          </p:cNvPr>
          <p:cNvSpPr/>
          <p:nvPr/>
        </p:nvSpPr>
        <p:spPr>
          <a:xfrm>
            <a:off x="606950" y="2173105"/>
            <a:ext cx="2451652" cy="223907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b="1" dirty="0">
                <a:solidFill>
                  <a:schemeClr val="tx1"/>
                </a:solidFill>
              </a:rPr>
              <a:t>RACCOLTA</a:t>
            </a:r>
          </a:p>
          <a:p>
            <a:pPr marL="180000" indent="-180000" rtl="0">
              <a:spcAft>
                <a:spcPts val="600"/>
              </a:spcAft>
              <a:buClr>
                <a:schemeClr val="tx2"/>
              </a:buClr>
              <a:buFont typeface="Arial" panose="020B0604020202020204" pitchFamily="34" charset="0"/>
              <a:buChar char="•"/>
            </a:pPr>
            <a:r>
              <a:rPr lang="it-IT" sz="1500" dirty="0">
                <a:solidFill>
                  <a:schemeClr val="tx1"/>
                </a:solidFill>
              </a:rPr>
              <a:t>Trasformazione servizio di raccolta: focus ibrido digitale</a:t>
            </a:r>
          </a:p>
          <a:p>
            <a:pPr marL="180000" indent="-180000" rtl="0">
              <a:spcAft>
                <a:spcPts val="600"/>
              </a:spcAft>
              <a:buClr>
                <a:schemeClr val="tx2"/>
              </a:buClr>
              <a:buFont typeface="Arial" panose="020B0604020202020204" pitchFamily="34" charset="0"/>
              <a:buChar char="•"/>
            </a:pPr>
            <a:r>
              <a:rPr lang="it-IT" sz="1500" dirty="0">
                <a:solidFill>
                  <a:schemeClr val="tx1"/>
                </a:solidFill>
              </a:rPr>
              <a:t>Misurazione conferimenti PAYT</a:t>
            </a:r>
          </a:p>
          <a:p>
            <a:pPr marL="180000" indent="-180000" rtl="0">
              <a:spcAft>
                <a:spcPts val="600"/>
              </a:spcAft>
              <a:buClr>
                <a:schemeClr val="tx2"/>
              </a:buClr>
              <a:buFont typeface="Arial" panose="020B0604020202020204" pitchFamily="34" charset="0"/>
              <a:buChar char="•"/>
            </a:pPr>
            <a:r>
              <a:rPr lang="it-IT" sz="1500" dirty="0">
                <a:solidFill>
                  <a:schemeClr val="tx1"/>
                </a:solidFill>
              </a:rPr>
              <a:t>Crescita raccolta differenziata</a:t>
            </a:r>
          </a:p>
          <a:p>
            <a:pPr marL="180000" indent="-180000" rtl="0">
              <a:spcAft>
                <a:spcPts val="600"/>
              </a:spcAft>
              <a:buClr>
                <a:schemeClr val="tx2"/>
              </a:buClr>
              <a:buFont typeface="Arial" panose="020B0604020202020204" pitchFamily="34" charset="0"/>
              <a:buChar char="•"/>
            </a:pPr>
            <a:r>
              <a:rPr lang="it-IT" sz="1500" dirty="0">
                <a:solidFill>
                  <a:schemeClr val="tx1"/>
                </a:solidFill>
              </a:rPr>
              <a:t>Valorizzazione rifiuti raccolti</a:t>
            </a:r>
          </a:p>
        </p:txBody>
      </p:sp>
      <p:sp>
        <p:nvSpPr>
          <p:cNvPr id="18" name="Rectangle 2">
            <a:extLst>
              <a:ext uri="{FF2B5EF4-FFF2-40B4-BE49-F238E27FC236}">
                <a16:creationId xmlns:a16="http://schemas.microsoft.com/office/drawing/2014/main" id="{16B44CCD-FEC6-562B-9ADF-5A0E1D6ADE14}"/>
              </a:ext>
            </a:extLst>
          </p:cNvPr>
          <p:cNvSpPr/>
          <p:nvPr/>
        </p:nvSpPr>
        <p:spPr>
          <a:xfrm>
            <a:off x="3553955" y="2173105"/>
            <a:ext cx="2505640" cy="362406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b="1" dirty="0">
                <a:solidFill>
                  <a:schemeClr val="tx1"/>
                </a:solidFill>
              </a:rPr>
              <a:t>TRATTAMENTO</a:t>
            </a:r>
          </a:p>
          <a:p>
            <a:pPr marL="180000" indent="-180000" rtl="0">
              <a:spcAft>
                <a:spcPts val="600"/>
              </a:spcAft>
              <a:buClr>
                <a:schemeClr val="tx2"/>
              </a:buClr>
              <a:buFont typeface="Arial" panose="020B0604020202020204" pitchFamily="34" charset="0"/>
              <a:buChar char="•"/>
            </a:pPr>
            <a:r>
              <a:rPr lang="it-IT" sz="1500" dirty="0">
                <a:solidFill>
                  <a:schemeClr val="tx1"/>
                </a:solidFill>
              </a:rPr>
              <a:t>Potenziamento della capacità di recupero (energia e materia)</a:t>
            </a:r>
          </a:p>
          <a:p>
            <a:pPr marL="180000" indent="-180000" rtl="0">
              <a:spcAft>
                <a:spcPts val="600"/>
              </a:spcAft>
              <a:buClr>
                <a:schemeClr val="tx2"/>
              </a:buClr>
              <a:buFont typeface="Arial" panose="020B0604020202020204" pitchFamily="34" charset="0"/>
              <a:buChar char="•"/>
            </a:pPr>
            <a:r>
              <a:rPr lang="it-IT" sz="1500" dirty="0">
                <a:solidFill>
                  <a:schemeClr val="tx1"/>
                </a:solidFill>
              </a:rPr>
              <a:t>Revamping impianti TMB per:</a:t>
            </a:r>
          </a:p>
          <a:p>
            <a:pPr marL="538163" lvl="4" indent="-182563" rtl="0">
              <a:buClr>
                <a:schemeClr val="tx2"/>
              </a:buClr>
              <a:buFont typeface="Wingdings" panose="05000000000000000000" pitchFamily="2" charset="2"/>
              <a:buChar char="ü"/>
            </a:pPr>
            <a:r>
              <a:rPr lang="it-IT" sz="1500" dirty="0">
                <a:solidFill>
                  <a:schemeClr val="tx1"/>
                </a:solidFill>
              </a:rPr>
              <a:t>Accrescere i livelli di autosufficienza nel </a:t>
            </a:r>
            <a:r>
              <a:rPr lang="it-IT" sz="1500" dirty="0" err="1">
                <a:solidFill>
                  <a:schemeClr val="tx1"/>
                </a:solidFill>
              </a:rPr>
              <a:t>pre</a:t>
            </a:r>
            <a:r>
              <a:rPr lang="it-IT" sz="1500" dirty="0">
                <a:solidFill>
                  <a:schemeClr val="tx1"/>
                </a:solidFill>
              </a:rPr>
              <a:t> - trattamento del RUI  e  di stabilizzazione della FOP.</a:t>
            </a:r>
          </a:p>
          <a:p>
            <a:pPr marL="538163" lvl="1" indent="-182563" rtl="0">
              <a:spcAft>
                <a:spcPts val="600"/>
              </a:spcAft>
              <a:buClr>
                <a:schemeClr val="tx2"/>
              </a:buClr>
              <a:buFont typeface="Wingdings" panose="05000000000000000000" pitchFamily="2" charset="2"/>
              <a:buChar char="ü"/>
            </a:pPr>
            <a:r>
              <a:rPr lang="it-IT" sz="1500" dirty="0">
                <a:solidFill>
                  <a:schemeClr val="tx1"/>
                </a:solidFill>
              </a:rPr>
              <a:t>Upgrading tecnologico  </a:t>
            </a:r>
          </a:p>
          <a:p>
            <a:pPr marL="180000" indent="-180000" rtl="0">
              <a:spcAft>
                <a:spcPts val="600"/>
              </a:spcAft>
              <a:buClr>
                <a:schemeClr val="tx2"/>
              </a:buClr>
              <a:buFont typeface="Arial" panose="020B0604020202020204" pitchFamily="34" charset="0"/>
              <a:buChar char="•"/>
            </a:pPr>
            <a:r>
              <a:rPr lang="it-IT" sz="1500" dirty="0">
                <a:solidFill>
                  <a:schemeClr val="tx1"/>
                </a:solidFill>
              </a:rPr>
              <a:t>Messa in sicurezza rispetto agli standard ambientali richiesti dei siti in post gestione</a:t>
            </a:r>
          </a:p>
        </p:txBody>
      </p:sp>
      <p:sp>
        <p:nvSpPr>
          <p:cNvPr id="19" name="Rectangle 2">
            <a:extLst>
              <a:ext uri="{FF2B5EF4-FFF2-40B4-BE49-F238E27FC236}">
                <a16:creationId xmlns:a16="http://schemas.microsoft.com/office/drawing/2014/main" id="{154B8C5F-E584-5DC4-DD0E-8509583C065B}"/>
              </a:ext>
            </a:extLst>
          </p:cNvPr>
          <p:cNvSpPr/>
          <p:nvPr/>
        </p:nvSpPr>
        <p:spPr>
          <a:xfrm>
            <a:off x="6415377" y="2173105"/>
            <a:ext cx="2517913" cy="177741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b="1" dirty="0">
                <a:solidFill>
                  <a:schemeClr val="tx1"/>
                </a:solidFill>
              </a:rPr>
              <a:t>TARIFFA</a:t>
            </a:r>
          </a:p>
          <a:p>
            <a:pPr marL="180000" indent="-180000" rtl="0">
              <a:spcAft>
                <a:spcPts val="600"/>
              </a:spcAft>
              <a:buClr>
                <a:schemeClr val="tx2"/>
              </a:buClr>
              <a:buFont typeface="Arial" panose="020B0604020202020204" pitchFamily="34" charset="0"/>
              <a:buChar char="•"/>
            </a:pPr>
            <a:r>
              <a:rPr lang="it-IT" sz="1500" dirty="0">
                <a:solidFill>
                  <a:schemeClr val="tx1"/>
                </a:solidFill>
              </a:rPr>
              <a:t>Passaggio progressivo a TARIC</a:t>
            </a:r>
          </a:p>
          <a:p>
            <a:pPr marL="180000" indent="-180000" rtl="0">
              <a:spcAft>
                <a:spcPts val="600"/>
              </a:spcAft>
              <a:buClr>
                <a:schemeClr val="tx2"/>
              </a:buClr>
              <a:buFont typeface="Arial" panose="020B0604020202020204" pitchFamily="34" charset="0"/>
              <a:buChar char="•"/>
            </a:pPr>
            <a:r>
              <a:rPr lang="it-IT" sz="1500" dirty="0">
                <a:solidFill>
                  <a:schemeClr val="tx1"/>
                </a:solidFill>
              </a:rPr>
              <a:t>Stabilizzazione tariffa</a:t>
            </a:r>
          </a:p>
          <a:p>
            <a:pPr marL="180000" indent="-180000" rtl="0">
              <a:spcAft>
                <a:spcPts val="600"/>
              </a:spcAft>
              <a:buClr>
                <a:schemeClr val="tx2"/>
              </a:buClr>
              <a:buFont typeface="Arial" panose="020B0604020202020204" pitchFamily="34" charset="0"/>
              <a:buChar char="•"/>
            </a:pPr>
            <a:r>
              <a:rPr lang="it-IT" sz="1500" dirty="0">
                <a:solidFill>
                  <a:schemeClr val="tx1"/>
                </a:solidFill>
              </a:rPr>
              <a:t>Recupero crediti per conguagli</a:t>
            </a:r>
          </a:p>
          <a:p>
            <a:pPr marL="180000" indent="-180000" rtl="0">
              <a:spcAft>
                <a:spcPts val="600"/>
              </a:spcAft>
              <a:buClr>
                <a:schemeClr val="tx2"/>
              </a:buClr>
              <a:buFont typeface="Arial" panose="020B0604020202020204" pitchFamily="34" charset="0"/>
              <a:buChar char="•"/>
            </a:pPr>
            <a:endParaRPr lang="it-IT" sz="1500" dirty="0">
              <a:solidFill>
                <a:schemeClr val="tx1"/>
              </a:solidFill>
            </a:endParaRPr>
          </a:p>
        </p:txBody>
      </p:sp>
      <p:pic>
        <p:nvPicPr>
          <p:cNvPr id="20" name="Grafik 189">
            <a:extLst>
              <a:ext uri="{FF2B5EF4-FFF2-40B4-BE49-F238E27FC236}">
                <a16:creationId xmlns:a16="http://schemas.microsoft.com/office/drawing/2014/main" id="{A9838075-E384-0CF1-1B85-6E4C2701B96B}"/>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38083" y="1009615"/>
            <a:ext cx="834719" cy="834719"/>
          </a:xfrm>
          <a:prstGeom prst="rect">
            <a:avLst/>
          </a:prstGeom>
          <a:effectLst>
            <a:outerShdw blurRad="50800" dist="38100" dir="2700000" algn="tl" rotWithShape="0">
              <a:prstClr val="black">
                <a:alpha val="40000"/>
              </a:prstClr>
            </a:outerShdw>
          </a:effectLst>
        </p:spPr>
      </p:pic>
      <p:sp>
        <p:nvSpPr>
          <p:cNvPr id="25" name="Ovale 24">
            <a:extLst>
              <a:ext uri="{FF2B5EF4-FFF2-40B4-BE49-F238E27FC236}">
                <a16:creationId xmlns:a16="http://schemas.microsoft.com/office/drawing/2014/main" id="{26EB3B1B-A61F-FF9B-BDDB-C1E2E4224691}"/>
              </a:ext>
            </a:extLst>
          </p:cNvPr>
          <p:cNvSpPr/>
          <p:nvPr/>
        </p:nvSpPr>
        <p:spPr>
          <a:xfrm>
            <a:off x="4260249" y="939609"/>
            <a:ext cx="1089145" cy="1089145"/>
          </a:xfrm>
          <a:prstGeom prst="ellipse">
            <a:avLst/>
          </a:prstGeom>
          <a:solidFill>
            <a:srgbClr val="92D050"/>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319D5E"/>
              </a:solidFill>
            </a:endParaRPr>
          </a:p>
        </p:txBody>
      </p:sp>
      <p:sp>
        <p:nvSpPr>
          <p:cNvPr id="28" name="Ovale 27">
            <a:extLst>
              <a:ext uri="{FF2B5EF4-FFF2-40B4-BE49-F238E27FC236}">
                <a16:creationId xmlns:a16="http://schemas.microsoft.com/office/drawing/2014/main" id="{BAE85B6A-C7EE-CEAA-6BA1-97EF44B5BE0A}"/>
              </a:ext>
            </a:extLst>
          </p:cNvPr>
          <p:cNvSpPr/>
          <p:nvPr/>
        </p:nvSpPr>
        <p:spPr>
          <a:xfrm>
            <a:off x="1325639" y="939609"/>
            <a:ext cx="1089145" cy="1089145"/>
          </a:xfrm>
          <a:prstGeom prst="ellipse">
            <a:avLst/>
          </a:prstGeom>
          <a:solidFill>
            <a:srgbClr val="92D050"/>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319D5E"/>
              </a:solidFill>
            </a:endParaRPr>
          </a:p>
        </p:txBody>
      </p:sp>
      <p:pic>
        <p:nvPicPr>
          <p:cNvPr id="29" name="Immagine 28">
            <a:extLst>
              <a:ext uri="{FF2B5EF4-FFF2-40B4-BE49-F238E27FC236}">
                <a16:creationId xmlns:a16="http://schemas.microsoft.com/office/drawing/2014/main" id="{0A05BC9A-F25B-F0C7-DE49-5C1B11A0574E}"/>
              </a:ext>
            </a:extLst>
          </p:cNvPr>
          <p:cNvPicPr>
            <a:picLocks noChangeAspect="1"/>
          </p:cNvPicPr>
          <p:nvPr/>
        </p:nvPicPr>
        <p:blipFill>
          <a:blip r:embed="rId11"/>
          <a:stretch>
            <a:fillRect/>
          </a:stretch>
        </p:blipFill>
        <p:spPr>
          <a:xfrm>
            <a:off x="4370206" y="1122261"/>
            <a:ext cx="908595" cy="671570"/>
          </a:xfrm>
          <a:prstGeom prst="rect">
            <a:avLst/>
          </a:prstGeom>
          <a:effectLst>
            <a:outerShdw blurRad="50800" dist="38100" dir="2700000" algn="tl" rotWithShape="0">
              <a:prstClr val="black">
                <a:alpha val="40000"/>
              </a:prstClr>
            </a:outerShdw>
          </a:effectLst>
        </p:spPr>
      </p:pic>
      <p:pic>
        <p:nvPicPr>
          <p:cNvPr id="30" name="Immagine 29">
            <a:extLst>
              <a:ext uri="{FF2B5EF4-FFF2-40B4-BE49-F238E27FC236}">
                <a16:creationId xmlns:a16="http://schemas.microsoft.com/office/drawing/2014/main" id="{F9B08C86-943E-B060-4F17-B2F0EC0B9C68}"/>
              </a:ext>
            </a:extLst>
          </p:cNvPr>
          <p:cNvPicPr>
            <a:picLocks noChangeAspect="1"/>
          </p:cNvPicPr>
          <p:nvPr/>
        </p:nvPicPr>
        <p:blipFill>
          <a:blip r:embed="rId12"/>
          <a:stretch>
            <a:fillRect/>
          </a:stretch>
        </p:blipFill>
        <p:spPr>
          <a:xfrm>
            <a:off x="1396086" y="1078746"/>
            <a:ext cx="938263" cy="656784"/>
          </a:xfrm>
          <a:prstGeom prst="rect">
            <a:avLst/>
          </a:prstGeom>
          <a:effectLst>
            <a:outerShdw blurRad="50800" dist="38100" dir="2700000" algn="tl" rotWithShape="0">
              <a:prstClr val="black">
                <a:alpha val="40000"/>
              </a:prstClr>
            </a:outerShdw>
          </a:effectLst>
        </p:spPr>
      </p:pic>
      <p:sp>
        <p:nvSpPr>
          <p:cNvPr id="13" name="Google Shape;160;p8">
            <a:extLst>
              <a:ext uri="{FF2B5EF4-FFF2-40B4-BE49-F238E27FC236}">
                <a16:creationId xmlns:a16="http://schemas.microsoft.com/office/drawing/2014/main" id="{D36D8BD0-BF1C-3016-C385-4D265F104BC2}"/>
              </a:ext>
            </a:extLst>
          </p:cNvPr>
          <p:cNvSpPr/>
          <p:nvPr/>
        </p:nvSpPr>
        <p:spPr>
          <a:xfrm>
            <a:off x="9111875" y="1520524"/>
            <a:ext cx="2820741" cy="4334157"/>
          </a:xfrm>
          <a:prstGeom prst="roundRect">
            <a:avLst>
              <a:gd name="adj" fmla="val 10000"/>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60;p8">
            <a:extLst>
              <a:ext uri="{FF2B5EF4-FFF2-40B4-BE49-F238E27FC236}">
                <a16:creationId xmlns:a16="http://schemas.microsoft.com/office/drawing/2014/main" id="{9C469271-422B-CDDD-6C0B-713BCFFEB5BE}"/>
              </a:ext>
            </a:extLst>
          </p:cNvPr>
          <p:cNvSpPr/>
          <p:nvPr/>
        </p:nvSpPr>
        <p:spPr>
          <a:xfrm>
            <a:off x="9115230" y="1525392"/>
            <a:ext cx="2820741" cy="4334157"/>
          </a:xfrm>
          <a:prstGeom prst="roundRect">
            <a:avLst>
              <a:gd name="adj" fmla="val 10000"/>
            </a:avLst>
          </a:prstGeom>
          <a:gradFill flip="none" rotWithShape="1">
            <a:gsLst>
              <a:gs pos="19000">
                <a:srgbClr val="92D050">
                  <a:alpha val="12000"/>
                </a:srgbClr>
              </a:gs>
              <a:gs pos="46000">
                <a:srgbClr val="92D050"/>
              </a:gs>
              <a:gs pos="73000">
                <a:srgbClr val="92D050">
                  <a:alpha val="37000"/>
                </a:srgbClr>
              </a:gs>
              <a:gs pos="90000">
                <a:srgbClr val="92D050"/>
              </a:gs>
            </a:gsLst>
            <a:lin ang="2700000" scaled="0"/>
            <a:tileRect/>
          </a:gradFill>
          <a:ln>
            <a:noFill/>
          </a:ln>
          <a:effectLst>
            <a:glow rad="63500">
              <a:srgbClr val="92D050">
                <a:alpha val="40000"/>
              </a:srgbClr>
            </a:glow>
            <a:reflection blurRad="6350" stA="600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Ovale 8">
            <a:extLst>
              <a:ext uri="{FF2B5EF4-FFF2-40B4-BE49-F238E27FC236}">
                <a16:creationId xmlns:a16="http://schemas.microsoft.com/office/drawing/2014/main" id="{E608243A-CD92-1C32-C7CB-A9F31531A498}"/>
              </a:ext>
            </a:extLst>
          </p:cNvPr>
          <p:cNvSpPr/>
          <p:nvPr/>
        </p:nvSpPr>
        <p:spPr>
          <a:xfrm>
            <a:off x="10049488" y="939609"/>
            <a:ext cx="1089145" cy="1089145"/>
          </a:xfrm>
          <a:prstGeom prst="ellipse">
            <a:avLst/>
          </a:prstGeom>
          <a:solidFill>
            <a:srgbClr val="92D050"/>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319D5E"/>
              </a:solidFill>
            </a:endParaRPr>
          </a:p>
        </p:txBody>
      </p:sp>
      <p:sp>
        <p:nvSpPr>
          <p:cNvPr id="17" name="Rectangle 2">
            <a:extLst>
              <a:ext uri="{FF2B5EF4-FFF2-40B4-BE49-F238E27FC236}">
                <a16:creationId xmlns:a16="http://schemas.microsoft.com/office/drawing/2014/main" id="{90C40C57-89DE-6802-566E-5915BD16D7EC}"/>
              </a:ext>
            </a:extLst>
          </p:cNvPr>
          <p:cNvSpPr/>
          <p:nvPr/>
        </p:nvSpPr>
        <p:spPr>
          <a:xfrm>
            <a:off x="9306395" y="2173105"/>
            <a:ext cx="2517913" cy="2700739"/>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b="1" dirty="0">
                <a:solidFill>
                  <a:schemeClr val="tx1"/>
                </a:solidFill>
              </a:rPr>
              <a:t>AREA MERCATO	</a:t>
            </a:r>
          </a:p>
          <a:p>
            <a:pPr marL="180000" indent="-180000" rtl="0">
              <a:spcAft>
                <a:spcPts val="600"/>
              </a:spcAft>
              <a:buClr>
                <a:schemeClr val="tx2"/>
              </a:buClr>
              <a:buFont typeface="Arial" panose="020B0604020202020204" pitchFamily="34" charset="0"/>
              <a:buChar char="•"/>
            </a:pPr>
            <a:r>
              <a:rPr lang="it-IT" sz="1500" dirty="0">
                <a:solidFill>
                  <a:schemeClr val="tx1"/>
                </a:solidFill>
              </a:rPr>
              <a:t>Affiancare le imprese nella transizione circolare e nel percorso di sostenibilità</a:t>
            </a:r>
          </a:p>
          <a:p>
            <a:pPr marL="180000" indent="-180000" rtl="0">
              <a:spcAft>
                <a:spcPts val="600"/>
              </a:spcAft>
              <a:buClr>
                <a:schemeClr val="tx2"/>
              </a:buClr>
              <a:buFont typeface="Arial" panose="020B0604020202020204" pitchFamily="34" charset="0"/>
              <a:buChar char="•"/>
            </a:pPr>
            <a:r>
              <a:rPr lang="it-IT" sz="1500" dirty="0">
                <a:solidFill>
                  <a:schemeClr val="tx1"/>
                </a:solidFill>
              </a:rPr>
              <a:t>Condivisione delle innovazioni tecnologiche a vantaggio delle imprese</a:t>
            </a:r>
          </a:p>
          <a:p>
            <a:pPr marL="180000" indent="-180000" rtl="0">
              <a:spcAft>
                <a:spcPts val="600"/>
              </a:spcAft>
              <a:buClr>
                <a:schemeClr val="tx2"/>
              </a:buClr>
              <a:buFont typeface="Arial" panose="020B0604020202020204" pitchFamily="34" charset="0"/>
              <a:buChar char="•"/>
            </a:pPr>
            <a:r>
              <a:rPr lang="it-IT" sz="1500" dirty="0">
                <a:solidFill>
                  <a:schemeClr val="tx1"/>
                </a:solidFill>
              </a:rPr>
              <a:t>Investimenti in capacità impiantistica dedicata </a:t>
            </a:r>
          </a:p>
          <a:p>
            <a:pPr marL="180000" indent="-180000" rtl="0">
              <a:spcAft>
                <a:spcPts val="600"/>
              </a:spcAft>
              <a:buClr>
                <a:schemeClr val="tx2"/>
              </a:buClr>
              <a:buFont typeface="Arial" panose="020B0604020202020204" pitchFamily="34" charset="0"/>
              <a:buChar char="•"/>
            </a:pPr>
            <a:endParaRPr lang="it-IT" sz="1500" dirty="0">
              <a:solidFill>
                <a:schemeClr val="tx1"/>
              </a:solidFill>
            </a:endParaRPr>
          </a:p>
        </p:txBody>
      </p:sp>
      <p:pic>
        <p:nvPicPr>
          <p:cNvPr id="33" name="Grafik 189">
            <a:extLst>
              <a:ext uri="{FF2B5EF4-FFF2-40B4-BE49-F238E27FC236}">
                <a16:creationId xmlns:a16="http://schemas.microsoft.com/office/drawing/2014/main" id="{37D4BD20-7A1D-3054-BAB2-5C25EF71D887}"/>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76701" y="1009615"/>
            <a:ext cx="834719" cy="8347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1263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340F1-30DC-457B-C49E-15B854B0648D}"/>
            </a:ext>
          </a:extLst>
        </p:cNvPr>
        <p:cNvGrpSpPr/>
        <p:nvPr/>
      </p:nvGrpSpPr>
      <p:grpSpPr>
        <a:xfrm>
          <a:off x="0" y="0"/>
          <a:ext cx="0" cy="0"/>
          <a:chOff x="0" y="0"/>
          <a:chExt cx="0" cy="0"/>
        </a:xfrm>
      </p:grpSpPr>
      <p:graphicFrame>
        <p:nvGraphicFramePr>
          <p:cNvPr id="79" name="think-cell data - do not delete" hidden="1">
            <a:extLst>
              <a:ext uri="{FF2B5EF4-FFF2-40B4-BE49-F238E27FC236}">
                <a16:creationId xmlns:a16="http://schemas.microsoft.com/office/drawing/2014/main" id="{4C9D4643-1BC9-1FE8-86C3-6398BCE70D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425" imgH="424" progId="TCLayout.ActiveDocument.1">
                  <p:embed/>
                </p:oleObj>
              </mc:Choice>
              <mc:Fallback>
                <p:oleObj name="think-cell Slide" r:id="rId55" imgW="425" imgH="424" progId="TCLayout.ActiveDocument.1">
                  <p:embed/>
                  <p:pic>
                    <p:nvPicPr>
                      <p:cNvPr id="79" name="think-cell data - do not delete" hidden="1">
                        <a:extLst>
                          <a:ext uri="{FF2B5EF4-FFF2-40B4-BE49-F238E27FC236}">
                            <a16:creationId xmlns:a16="http://schemas.microsoft.com/office/drawing/2014/main" id="{4C9D4643-1BC9-1FE8-86C3-6398BCE70D4E}"/>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DBABDB1B-54F6-B8FB-4B12-E48683BDD917}"/>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0BD349F8-1822-6DD8-E572-4F40134E809A}"/>
              </a:ext>
            </a:extLst>
          </p:cNvPr>
          <p:cNvPicPr>
            <a:picLocks noChangeAspect="1"/>
          </p:cNvPicPr>
          <p:nvPr/>
        </p:nvPicPr>
        <p:blipFill>
          <a:blip r:embed="rId58"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439094CC-566C-CF35-E1CC-6452700A23A8}"/>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8D4F7BEE-81CE-779D-9912-AB8685256B8A}"/>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BF0AAABC-6BCF-638C-02B2-E8910EB1F065}"/>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699DE237-59FE-F3CB-C43B-792B6CB3E9B3}"/>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21</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54FCB972-155E-B8B5-5AA8-F485FB172477}"/>
              </a:ext>
            </a:extLst>
          </p:cNvPr>
          <p:cNvSpPr txBox="1">
            <a:spLocks/>
          </p:cNvSpPr>
          <p:nvPr/>
        </p:nvSpPr>
        <p:spPr>
          <a:xfrm>
            <a:off x="571033" y="341837"/>
            <a:ext cx="8729364" cy="45429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3600" b="1" dirty="0">
                <a:gradFill>
                  <a:gsLst>
                    <a:gs pos="50000">
                      <a:srgbClr val="482DD5">
                        <a:lumMod val="99785"/>
                      </a:srgbClr>
                    </a:gs>
                    <a:gs pos="100000">
                      <a:srgbClr val="0AD289"/>
                    </a:gs>
                  </a:gsLst>
                  <a:lin ang="19200000" scaled="0"/>
                </a:gradFill>
                <a:latin typeface="+mn-lt"/>
              </a:rPr>
              <a:t>Ambiente regolato: driver di sviluppo</a:t>
            </a:r>
          </a:p>
        </p:txBody>
      </p:sp>
      <p:sp>
        <p:nvSpPr>
          <p:cNvPr id="84" name="Rettangolo 83">
            <a:extLst>
              <a:ext uri="{FF2B5EF4-FFF2-40B4-BE49-F238E27FC236}">
                <a16:creationId xmlns:a16="http://schemas.microsoft.com/office/drawing/2014/main" id="{9C33B998-ED10-1EB4-DEE0-67649FBD2C4A}"/>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ctangle 2">
            <a:extLst>
              <a:ext uri="{FF2B5EF4-FFF2-40B4-BE49-F238E27FC236}">
                <a16:creationId xmlns:a16="http://schemas.microsoft.com/office/drawing/2014/main" id="{011439CF-7DAA-F6E7-CCCB-859D0A1AE59A}"/>
              </a:ext>
            </a:extLst>
          </p:cNvPr>
          <p:cNvSpPr/>
          <p:nvPr/>
        </p:nvSpPr>
        <p:spPr>
          <a:xfrm>
            <a:off x="571033" y="1118268"/>
            <a:ext cx="1944815" cy="222368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400" b="1">
                <a:solidFill>
                  <a:schemeClr val="tx1"/>
                </a:solidFill>
                <a:latin typeface="Trebuchet MS" panose="020B0603020202020204" pitchFamily="34" charset="0"/>
              </a:rPr>
              <a:t>Raccolta</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Trasformazione servizio di raccolta: focus ibrido digitale</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Misurazione conferimenti PAYT</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Crescita raccolta differenziata</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Valorizzazione rifiuti raccolti</a:t>
            </a:r>
          </a:p>
        </p:txBody>
      </p:sp>
      <p:sp>
        <p:nvSpPr>
          <p:cNvPr id="15" name="Rettangolo 14">
            <a:extLst>
              <a:ext uri="{FF2B5EF4-FFF2-40B4-BE49-F238E27FC236}">
                <a16:creationId xmlns:a16="http://schemas.microsoft.com/office/drawing/2014/main" id="{437B3AE7-2F65-0BEA-DD57-B2BCBC33EB26}"/>
              </a:ext>
            </a:extLst>
          </p:cNvPr>
          <p:cNvSpPr/>
          <p:nvPr/>
        </p:nvSpPr>
        <p:spPr>
          <a:xfrm>
            <a:off x="7535058" y="955713"/>
            <a:ext cx="3888124" cy="528747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atin typeface="Trebuchet MS" panose="020B0603020202020204" pitchFamily="34" charset="0"/>
            </a:endParaRPr>
          </a:p>
        </p:txBody>
      </p:sp>
      <p:sp>
        <p:nvSpPr>
          <p:cNvPr id="16" name="Rectangle 2">
            <a:extLst>
              <a:ext uri="{FF2B5EF4-FFF2-40B4-BE49-F238E27FC236}">
                <a16:creationId xmlns:a16="http://schemas.microsoft.com/office/drawing/2014/main" id="{C9DBA91F-64DD-9F75-6E01-1F62BFA73DF0}"/>
              </a:ext>
            </a:extLst>
          </p:cNvPr>
          <p:cNvSpPr/>
          <p:nvPr/>
        </p:nvSpPr>
        <p:spPr>
          <a:xfrm>
            <a:off x="7590759" y="1293521"/>
            <a:ext cx="3832423" cy="219160"/>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400" b="1">
                <a:solidFill>
                  <a:schemeClr val="tx1"/>
                </a:solidFill>
                <a:latin typeface="Trebuchet MS" panose="020B0603020202020204" pitchFamily="34" charset="0"/>
              </a:rPr>
              <a:t>CAPEX ’25-’29 (€M)</a:t>
            </a:r>
          </a:p>
        </p:txBody>
      </p:sp>
      <p:sp>
        <p:nvSpPr>
          <p:cNvPr id="17" name="Rectangle 2">
            <a:extLst>
              <a:ext uri="{FF2B5EF4-FFF2-40B4-BE49-F238E27FC236}">
                <a16:creationId xmlns:a16="http://schemas.microsoft.com/office/drawing/2014/main" id="{002B829F-22CE-2ACB-392A-730816F0F7DF}"/>
              </a:ext>
            </a:extLst>
          </p:cNvPr>
          <p:cNvSpPr/>
          <p:nvPr/>
        </p:nvSpPr>
        <p:spPr>
          <a:xfrm>
            <a:off x="7688453" y="4011406"/>
            <a:ext cx="3740846" cy="219159"/>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400" b="1">
                <a:solidFill>
                  <a:schemeClr val="tx1"/>
                </a:solidFill>
                <a:latin typeface="Trebuchet MS" panose="020B0603020202020204" pitchFamily="34" charset="0"/>
              </a:rPr>
              <a:t>EBITDA (€M - CAGR)</a:t>
            </a:r>
          </a:p>
        </p:txBody>
      </p:sp>
      <p:graphicFrame>
        <p:nvGraphicFramePr>
          <p:cNvPr id="33" name="Chart 3">
            <a:extLst>
              <a:ext uri="{FF2B5EF4-FFF2-40B4-BE49-F238E27FC236}">
                <a16:creationId xmlns:a16="http://schemas.microsoft.com/office/drawing/2014/main" id="{61F78196-9DFA-26C3-BEB6-08E9147366EB}"/>
              </a:ext>
            </a:extLst>
          </p:cNvPr>
          <p:cNvGraphicFramePr/>
          <p:nvPr>
            <p:custDataLst>
              <p:tags r:id="rId2"/>
            </p:custDataLst>
          </p:nvPr>
        </p:nvGraphicFramePr>
        <p:xfrm>
          <a:off x="7641757" y="1700006"/>
          <a:ext cx="3781425" cy="1522412"/>
        </p:xfrm>
        <a:graphic>
          <a:graphicData uri="http://schemas.openxmlformats.org/drawingml/2006/chart">
            <c:chart xmlns:c="http://schemas.openxmlformats.org/drawingml/2006/chart" xmlns:r="http://schemas.openxmlformats.org/officeDocument/2006/relationships" r:id="rId63"/>
          </a:graphicData>
        </a:graphic>
      </p:graphicFrame>
      <p:sp useBgFill="1">
        <p:nvSpPr>
          <p:cNvPr id="34" name="Figura a mano libera: forma 27">
            <a:extLst>
              <a:ext uri="{FF2B5EF4-FFF2-40B4-BE49-F238E27FC236}">
                <a16:creationId xmlns:a16="http://schemas.microsoft.com/office/drawing/2014/main" id="{F3885E78-5BBD-8237-95E9-919A09E285A6}"/>
              </a:ext>
            </a:extLst>
          </p:cNvPr>
          <p:cNvSpPr/>
          <p:nvPr>
            <p:custDataLst>
              <p:tags r:id="rId3"/>
            </p:custDataLst>
          </p:nvPr>
        </p:nvSpPr>
        <p:spPr bwMode="auto">
          <a:xfrm>
            <a:off x="10880257" y="1993693"/>
            <a:ext cx="404814" cy="166689"/>
          </a:xfrm>
          <a:custGeom>
            <a:avLst/>
            <a:gdLst/>
            <a:ahLst/>
            <a:cxnLst/>
            <a:rect l="0" t="0" r="0" b="0"/>
            <a:pathLst>
              <a:path w="404814" h="166689">
                <a:moveTo>
                  <a:pt x="0" y="109538"/>
                </a:moveTo>
                <a:lnTo>
                  <a:pt x="404813" y="0"/>
                </a:lnTo>
                <a:lnTo>
                  <a:pt x="404813" y="57150"/>
                </a:lnTo>
                <a:lnTo>
                  <a:pt x="0" y="166688"/>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useBgFill="1">
        <p:nvSpPr>
          <p:cNvPr id="35" name="Figura a mano libera: forma 11">
            <a:extLst>
              <a:ext uri="{FF2B5EF4-FFF2-40B4-BE49-F238E27FC236}">
                <a16:creationId xmlns:a16="http://schemas.microsoft.com/office/drawing/2014/main" id="{9B8286DB-4ED3-2586-1C37-9F296913FC5E}"/>
              </a:ext>
            </a:extLst>
          </p:cNvPr>
          <p:cNvSpPr/>
          <p:nvPr>
            <p:custDataLst>
              <p:tags r:id="rId4"/>
            </p:custDataLst>
          </p:nvPr>
        </p:nvSpPr>
        <p:spPr bwMode="auto">
          <a:xfrm>
            <a:off x="10777070" y="2882693"/>
            <a:ext cx="96838" cy="146050"/>
          </a:xfrm>
          <a:custGeom>
            <a:avLst/>
            <a:gdLst/>
            <a:ahLst/>
            <a:cxnLst/>
            <a:rect l="0" t="0" r="0" b="0"/>
            <a:pathLst>
              <a:path w="96838" h="146051">
                <a:moveTo>
                  <a:pt x="96837" y="0"/>
                </a:moveTo>
                <a:lnTo>
                  <a:pt x="57150" y="146050"/>
                </a:lnTo>
                <a:lnTo>
                  <a:pt x="0" y="146050"/>
                </a:lnTo>
                <a:lnTo>
                  <a:pt x="39687" y="0"/>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igura a mano libera: forma 25">
            <a:extLst>
              <a:ext uri="{FF2B5EF4-FFF2-40B4-BE49-F238E27FC236}">
                <a16:creationId xmlns:a16="http://schemas.microsoft.com/office/drawing/2014/main" id="{BAEDD782-F3B4-9DF2-F230-855BD165C709}"/>
              </a:ext>
            </a:extLst>
          </p:cNvPr>
          <p:cNvSpPr/>
          <p:nvPr>
            <p:custDataLst>
              <p:tags r:id="rId5"/>
            </p:custDataLst>
          </p:nvPr>
        </p:nvSpPr>
        <p:spPr bwMode="auto">
          <a:xfrm>
            <a:off x="10880257" y="1993693"/>
            <a:ext cx="404814" cy="109539"/>
          </a:xfrm>
          <a:custGeom>
            <a:avLst/>
            <a:gdLst/>
            <a:ahLst/>
            <a:cxnLst/>
            <a:rect l="0" t="0" r="0" b="0"/>
            <a:pathLst>
              <a:path w="404814" h="109539">
                <a:moveTo>
                  <a:pt x="0" y="109538"/>
                </a:moveTo>
                <a:lnTo>
                  <a:pt x="404813"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8" name="Figura a mano libera: forma 26">
            <a:extLst>
              <a:ext uri="{FF2B5EF4-FFF2-40B4-BE49-F238E27FC236}">
                <a16:creationId xmlns:a16="http://schemas.microsoft.com/office/drawing/2014/main" id="{6BDA5C43-D9E7-793A-DFEF-47F97199BB33}"/>
              </a:ext>
            </a:extLst>
          </p:cNvPr>
          <p:cNvSpPr/>
          <p:nvPr>
            <p:custDataLst>
              <p:tags r:id="rId6"/>
            </p:custDataLst>
          </p:nvPr>
        </p:nvSpPr>
        <p:spPr bwMode="auto">
          <a:xfrm>
            <a:off x="10880257" y="2050843"/>
            <a:ext cx="404814" cy="109539"/>
          </a:xfrm>
          <a:custGeom>
            <a:avLst/>
            <a:gdLst/>
            <a:ahLst/>
            <a:cxnLst/>
            <a:rect l="0" t="0" r="0" b="0"/>
            <a:pathLst>
              <a:path w="404814" h="109539">
                <a:moveTo>
                  <a:pt x="0" y="109538"/>
                </a:moveTo>
                <a:lnTo>
                  <a:pt x="404813"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9" name="Figura a mano libera: forma 9">
            <a:extLst>
              <a:ext uri="{FF2B5EF4-FFF2-40B4-BE49-F238E27FC236}">
                <a16:creationId xmlns:a16="http://schemas.microsoft.com/office/drawing/2014/main" id="{377F3364-B93F-06D5-105C-BE5E22399CCE}"/>
              </a:ext>
            </a:extLst>
          </p:cNvPr>
          <p:cNvSpPr/>
          <p:nvPr>
            <p:custDataLst>
              <p:tags r:id="rId7"/>
            </p:custDataLst>
          </p:nvPr>
        </p:nvSpPr>
        <p:spPr bwMode="auto">
          <a:xfrm>
            <a:off x="10777070" y="2882693"/>
            <a:ext cx="39688" cy="146050"/>
          </a:xfrm>
          <a:custGeom>
            <a:avLst/>
            <a:gdLst/>
            <a:ahLst/>
            <a:cxnLst/>
            <a:rect l="0" t="0" r="0" b="0"/>
            <a:pathLst>
              <a:path w="39688" h="146051">
                <a:moveTo>
                  <a:pt x="39687"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0" name="Figura a mano libera: forma 10">
            <a:extLst>
              <a:ext uri="{FF2B5EF4-FFF2-40B4-BE49-F238E27FC236}">
                <a16:creationId xmlns:a16="http://schemas.microsoft.com/office/drawing/2014/main" id="{21BB69C6-A5EE-D22E-9DCC-501B3B79FC29}"/>
              </a:ext>
            </a:extLst>
          </p:cNvPr>
          <p:cNvSpPr/>
          <p:nvPr>
            <p:custDataLst>
              <p:tags r:id="rId8"/>
            </p:custDataLst>
          </p:nvPr>
        </p:nvSpPr>
        <p:spPr bwMode="auto">
          <a:xfrm>
            <a:off x="10834220" y="2882693"/>
            <a:ext cx="39688" cy="146050"/>
          </a:xfrm>
          <a:custGeom>
            <a:avLst/>
            <a:gdLst/>
            <a:ahLst/>
            <a:cxnLst/>
            <a:rect l="0" t="0" r="0" b="0"/>
            <a:pathLst>
              <a:path w="39688" h="146051">
                <a:moveTo>
                  <a:pt x="39687"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1" name="Text Placeholder 3">
            <a:extLst>
              <a:ext uri="{FF2B5EF4-FFF2-40B4-BE49-F238E27FC236}">
                <a16:creationId xmlns:a16="http://schemas.microsoft.com/office/drawing/2014/main" id="{5669941D-4F4A-26AF-AFC2-3627976D9022}"/>
              </a:ext>
            </a:extLst>
          </p:cNvPr>
          <p:cNvSpPr>
            <a:spLocks noGrp="1"/>
          </p:cNvSpPr>
          <p:nvPr>
            <p:custDataLst>
              <p:tags r:id="rId9"/>
            </p:custDataLst>
          </p:nvPr>
        </p:nvSpPr>
        <p:spPr bwMode="auto">
          <a:xfrm>
            <a:off x="7803682" y="3006518"/>
            <a:ext cx="355600"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E005C30-7ABD-4715-B80D-0DC72FA65127}" type="datetime'''''S''''''''''''edi ''''''''op''''''''''e''r.'''">
              <a:rPr lang="it-IT" altLang="en-US" smtClean="0">
                <a:solidFill>
                  <a:srgbClr val="37373A"/>
                </a:solidFill>
                <a:latin typeface="Trebuchet MS" panose="020B0603020202020204" pitchFamily="34" charset="0"/>
              </a:rPr>
              <a:pPr lvl="0" algn="ctr">
                <a:spcBef>
                  <a:spcPct val="0"/>
                </a:spcBef>
                <a:spcAft>
                  <a:spcPct val="0"/>
                </a:spcAft>
              </a:pPr>
              <a:t>Sedi oper.</a:t>
            </a:fld>
            <a:endParaRPr lang="it-IT">
              <a:solidFill>
                <a:srgbClr val="37373A"/>
              </a:solidFill>
              <a:latin typeface="Trebuchet MS" panose="020B0603020202020204" pitchFamily="34" charset="0"/>
            </a:endParaRPr>
          </a:p>
        </p:txBody>
      </p:sp>
      <p:sp>
        <p:nvSpPr>
          <p:cNvPr id="42" name="Text Placeholder 3">
            <a:extLst>
              <a:ext uri="{FF2B5EF4-FFF2-40B4-BE49-F238E27FC236}">
                <a16:creationId xmlns:a16="http://schemas.microsoft.com/office/drawing/2014/main" id="{516BBC65-F97A-5BBB-3A40-8C153CFFA213}"/>
              </a:ext>
            </a:extLst>
          </p:cNvPr>
          <p:cNvSpPr>
            <a:spLocks noGrp="1"/>
          </p:cNvSpPr>
          <p:nvPr>
            <p:custDataLst>
              <p:tags r:id="rId10"/>
            </p:custDataLst>
          </p:nvPr>
        </p:nvSpPr>
        <p:spPr bwMode="auto">
          <a:xfrm>
            <a:off x="8295807" y="3006518"/>
            <a:ext cx="407988"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8F7A4A0B-7BE9-4CD6-881D-368867ED898E}" type="datetime'Mez''''''''''''''zi'''''''''''''''''' ''e ''''A''t''t.'">
              <a:rPr lang="it-IT" altLang="en-US" smtClean="0">
                <a:solidFill>
                  <a:srgbClr val="37373A"/>
                </a:solidFill>
                <a:latin typeface="Trebuchet MS" panose="020B0603020202020204" pitchFamily="34" charset="0"/>
              </a:rPr>
              <a:pPr lvl="0" algn="ctr">
                <a:spcBef>
                  <a:spcPct val="0"/>
                </a:spcBef>
                <a:spcAft>
                  <a:spcPct val="0"/>
                </a:spcAft>
              </a:pPr>
              <a:t>Mezzi e Att.</a:t>
            </a:fld>
            <a:endParaRPr lang="it-IT">
              <a:solidFill>
                <a:srgbClr val="37373A"/>
              </a:solidFill>
              <a:latin typeface="Trebuchet MS" panose="020B0603020202020204" pitchFamily="34" charset="0"/>
            </a:endParaRPr>
          </a:p>
        </p:txBody>
      </p:sp>
      <p:sp>
        <p:nvSpPr>
          <p:cNvPr id="43" name="Text Placeholder 3">
            <a:extLst>
              <a:ext uri="{FF2B5EF4-FFF2-40B4-BE49-F238E27FC236}">
                <a16:creationId xmlns:a16="http://schemas.microsoft.com/office/drawing/2014/main" id="{CAA45116-E8D5-B685-E5EA-C31FB16B1F74}"/>
              </a:ext>
            </a:extLst>
          </p:cNvPr>
          <p:cNvSpPr>
            <a:spLocks noGrp="1"/>
          </p:cNvSpPr>
          <p:nvPr>
            <p:custDataLst>
              <p:tags r:id="rId11"/>
            </p:custDataLst>
          </p:nvPr>
        </p:nvSpPr>
        <p:spPr bwMode="auto">
          <a:xfrm>
            <a:off x="8727607" y="3006518"/>
            <a:ext cx="574675"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25F0A47-BE07-4C90-BC39-8C9AC75D03BF}" type="datetime'I''m''''''pi''''''a''''''''nt''''''''''''''''''''i'">
              <a:rPr lang="it-IT" altLang="en-US" smtClean="0">
                <a:solidFill>
                  <a:srgbClr val="37373A"/>
                </a:solidFill>
                <a:latin typeface="Trebuchet MS" panose="020B0603020202020204" pitchFamily="34" charset="0"/>
              </a:rPr>
              <a:pPr lvl="0" algn="ctr">
                <a:spcBef>
                  <a:spcPct val="0"/>
                </a:spcBef>
                <a:spcAft>
                  <a:spcPct val="0"/>
                </a:spcAft>
              </a:pPr>
              <a:t>Impianti</a:t>
            </a:fld>
            <a:endParaRPr lang="it-IT">
              <a:solidFill>
                <a:srgbClr val="37373A"/>
              </a:solidFill>
              <a:latin typeface="Trebuchet MS" panose="020B0603020202020204" pitchFamily="34" charset="0"/>
            </a:endParaRPr>
          </a:p>
        </p:txBody>
      </p:sp>
      <p:sp>
        <p:nvSpPr>
          <p:cNvPr id="44" name="Text Placeholder 3">
            <a:extLst>
              <a:ext uri="{FF2B5EF4-FFF2-40B4-BE49-F238E27FC236}">
                <a16:creationId xmlns:a16="http://schemas.microsoft.com/office/drawing/2014/main" id="{B1073E8F-3161-E014-E5C3-FE8A8590D216}"/>
              </a:ext>
            </a:extLst>
          </p:cNvPr>
          <p:cNvSpPr>
            <a:spLocks noGrp="1"/>
          </p:cNvSpPr>
          <p:nvPr>
            <p:custDataLst>
              <p:tags r:id="rId12"/>
            </p:custDataLst>
          </p:nvPr>
        </p:nvSpPr>
        <p:spPr bwMode="auto">
          <a:xfrm>
            <a:off x="9438807" y="3006518"/>
            <a:ext cx="187325"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09602D7-383F-4D15-927D-8AFBF8B2FBC8}" type="datetime'''''''''I''''''''''''''''''''''''''''''''''T'''' '''''''''">
              <a:rPr lang="it-IT" altLang="en-US" smtClean="0">
                <a:solidFill>
                  <a:srgbClr val="37373A"/>
                </a:solidFill>
                <a:latin typeface="Trebuchet MS" panose="020B0603020202020204" pitchFamily="34" charset="0"/>
              </a:rPr>
              <a:pPr lvl="0" algn="ctr">
                <a:spcBef>
                  <a:spcPct val="0"/>
                </a:spcBef>
                <a:spcAft>
                  <a:spcPct val="0"/>
                </a:spcAft>
              </a:pPr>
              <a:t>IT </a:t>
            </a:fld>
            <a:endParaRPr lang="it-IT">
              <a:solidFill>
                <a:srgbClr val="37373A"/>
              </a:solidFill>
              <a:latin typeface="Trebuchet MS" panose="020B0603020202020204" pitchFamily="34" charset="0"/>
            </a:endParaRPr>
          </a:p>
        </p:txBody>
      </p:sp>
      <p:sp>
        <p:nvSpPr>
          <p:cNvPr id="45" name="Text Placeholder 3">
            <a:extLst>
              <a:ext uri="{FF2B5EF4-FFF2-40B4-BE49-F238E27FC236}">
                <a16:creationId xmlns:a16="http://schemas.microsoft.com/office/drawing/2014/main" id="{CBEEE29C-B374-6EBA-C578-649B6391E4B9}"/>
              </a:ext>
            </a:extLst>
          </p:cNvPr>
          <p:cNvSpPr>
            <a:spLocks noGrp="1"/>
          </p:cNvSpPr>
          <p:nvPr>
            <p:custDataLst>
              <p:tags r:id="rId13"/>
            </p:custDataLst>
          </p:nvPr>
        </p:nvSpPr>
        <p:spPr bwMode="auto">
          <a:xfrm>
            <a:off x="9873782" y="3006518"/>
            <a:ext cx="349250"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DFEF11D-A190-4F69-A5D6-A58AA91332A9}" type="datetime'''''''''''''A''''l''''''''''''''t''''''''r''e&#10;s''e''''''di'">
              <a:rPr lang="it-IT" altLang="en-US" smtClean="0">
                <a:solidFill>
                  <a:srgbClr val="37373A"/>
                </a:solidFill>
                <a:latin typeface="Trebuchet MS" panose="020B0603020202020204" pitchFamily="34" charset="0"/>
              </a:rPr>
              <a:pPr lvl="0" algn="ctr">
                <a:spcBef>
                  <a:spcPct val="0"/>
                </a:spcBef>
                <a:spcAft>
                  <a:spcPct val="0"/>
                </a:spcAft>
              </a:pPr>
              <a:t>Altre
sedi</a:t>
            </a:fld>
            <a:endParaRPr lang="it-IT">
              <a:solidFill>
                <a:srgbClr val="37373A"/>
              </a:solidFill>
              <a:latin typeface="Trebuchet MS" panose="020B0603020202020204" pitchFamily="34" charset="0"/>
            </a:endParaRPr>
          </a:p>
        </p:txBody>
      </p:sp>
      <p:sp>
        <p:nvSpPr>
          <p:cNvPr id="46" name="Text Placeholder 3">
            <a:extLst>
              <a:ext uri="{FF2B5EF4-FFF2-40B4-BE49-F238E27FC236}">
                <a16:creationId xmlns:a16="http://schemas.microsoft.com/office/drawing/2014/main" id="{724AF5AF-AD6B-11DF-3A9E-649B61CB6175}"/>
              </a:ext>
            </a:extLst>
          </p:cNvPr>
          <p:cNvSpPr>
            <a:spLocks noGrp="1"/>
          </p:cNvSpPr>
          <p:nvPr>
            <p:custDataLst>
              <p:tags r:id="rId14"/>
            </p:custDataLst>
          </p:nvPr>
        </p:nvSpPr>
        <p:spPr bwMode="auto">
          <a:xfrm>
            <a:off x="10353207" y="3006518"/>
            <a:ext cx="4254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05BFB9D-B921-40A2-99B6-94F9B4BBC05F}" type="datetime'C''a''''''''''''''''''''''''''''''''''''pi''t''.'">
              <a:rPr lang="it-IT" altLang="en-US" smtClean="0">
                <a:solidFill>
                  <a:srgbClr val="37373A"/>
                </a:solidFill>
                <a:latin typeface="Trebuchet MS" panose="020B0603020202020204" pitchFamily="34" charset="0"/>
              </a:rPr>
              <a:pPr lvl="0" algn="ctr">
                <a:spcBef>
                  <a:spcPct val="0"/>
                </a:spcBef>
                <a:spcAft>
                  <a:spcPct val="0"/>
                </a:spcAft>
              </a:pPr>
              <a:t>Capit.</a:t>
            </a:fld>
            <a:endParaRPr lang="it-IT">
              <a:solidFill>
                <a:srgbClr val="37373A"/>
              </a:solidFill>
              <a:latin typeface="Trebuchet MS" panose="020B0603020202020204" pitchFamily="34" charset="0"/>
            </a:endParaRPr>
          </a:p>
        </p:txBody>
      </p:sp>
      <p:sp>
        <p:nvSpPr>
          <p:cNvPr id="47" name="Text Placeholder 3">
            <a:extLst>
              <a:ext uri="{FF2B5EF4-FFF2-40B4-BE49-F238E27FC236}">
                <a16:creationId xmlns:a16="http://schemas.microsoft.com/office/drawing/2014/main" id="{244CB505-9F0C-B9D5-32D5-3175D294E431}"/>
              </a:ext>
            </a:extLst>
          </p:cNvPr>
          <p:cNvSpPr>
            <a:spLocks noGrp="1"/>
          </p:cNvSpPr>
          <p:nvPr>
            <p:custDataLst>
              <p:tags r:id="rId15"/>
            </p:custDataLst>
          </p:nvPr>
        </p:nvSpPr>
        <p:spPr bwMode="auto">
          <a:xfrm>
            <a:off x="10865970" y="3006518"/>
            <a:ext cx="4318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FBA10E6-3503-4A54-AD78-AD7BF281B3B1}" type="datetime'T''''o''''ta''''''''''l''''''''''''''''''''''''''''e'''''">
              <a:rPr lang="it-IT" altLang="en-US" smtClean="0">
                <a:solidFill>
                  <a:srgbClr val="37373A"/>
                </a:solidFill>
                <a:latin typeface="Trebuchet MS" panose="020B0603020202020204" pitchFamily="34" charset="0"/>
              </a:rPr>
              <a:pPr lvl="0" algn="ctr">
                <a:spcBef>
                  <a:spcPct val="0"/>
                </a:spcBef>
                <a:spcAft>
                  <a:spcPct val="0"/>
                </a:spcAft>
              </a:pPr>
              <a:t>Totale</a:t>
            </a:fld>
            <a:endParaRPr lang="it-IT">
              <a:solidFill>
                <a:srgbClr val="37373A"/>
              </a:solidFill>
              <a:latin typeface="Trebuchet MS" panose="020B0603020202020204" pitchFamily="34" charset="0"/>
            </a:endParaRPr>
          </a:p>
        </p:txBody>
      </p:sp>
      <p:sp>
        <p:nvSpPr>
          <p:cNvPr id="48" name="Holder 3">
            <a:extLst>
              <a:ext uri="{FF2B5EF4-FFF2-40B4-BE49-F238E27FC236}">
                <a16:creationId xmlns:a16="http://schemas.microsoft.com/office/drawing/2014/main" id="{8CCD0F09-1200-0A48-017F-5B613CACA447}"/>
              </a:ext>
            </a:extLst>
          </p:cNvPr>
          <p:cNvSpPr>
            <a:spLocks noGrp="1"/>
          </p:cNvSpPr>
          <p:nvPr>
            <p:custDataLst>
              <p:tags r:id="rId16"/>
            </p:custDataLst>
          </p:nvPr>
        </p:nvSpPr>
        <p:spPr bwMode="gray">
          <a:xfrm>
            <a:off x="10940582" y="1776206"/>
            <a:ext cx="28257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72AD5802-9851-4B14-80CF-90ED5D91C134}" type="datetime'''''''''''''3''5''''''''''''''''''''''5'''''''''''''''''''">
              <a:rPr lang="it-IT" altLang="en-US" sz="1200" kern="1200" smtClean="0">
                <a:solidFill>
                  <a:schemeClr val="tx1"/>
                </a:solidFill>
                <a:latin typeface="Trebuchet MS" panose="020B0603020202020204" pitchFamily="34" charset="0"/>
              </a:rPr>
              <a:pPr/>
              <a:t>355</a:t>
            </a:fld>
            <a:endParaRPr lang="it-IT" sz="1200" kern="1200" dirty="0">
              <a:solidFill>
                <a:schemeClr val="tx1"/>
              </a:solidFill>
              <a:latin typeface="Trebuchet MS" panose="020B0603020202020204" pitchFamily="34" charset="0"/>
              <a:sym typeface="Trebuchet MS" panose="020B0603020202020204" pitchFamily="34" charset="0"/>
            </a:endParaRPr>
          </a:p>
        </p:txBody>
      </p:sp>
      <p:graphicFrame>
        <p:nvGraphicFramePr>
          <p:cNvPr id="49" name="Chart 3">
            <a:extLst>
              <a:ext uri="{FF2B5EF4-FFF2-40B4-BE49-F238E27FC236}">
                <a16:creationId xmlns:a16="http://schemas.microsoft.com/office/drawing/2014/main" id="{E48D1BF4-D194-21C4-40B5-38C1A1CE6535}"/>
              </a:ext>
            </a:extLst>
          </p:cNvPr>
          <p:cNvGraphicFramePr/>
          <p:nvPr>
            <p:custDataLst>
              <p:tags r:id="rId17"/>
            </p:custDataLst>
          </p:nvPr>
        </p:nvGraphicFramePr>
        <p:xfrm>
          <a:off x="7486182" y="4549568"/>
          <a:ext cx="3992563" cy="1654175"/>
        </p:xfrm>
        <a:graphic>
          <a:graphicData uri="http://schemas.openxmlformats.org/drawingml/2006/chart">
            <c:chart xmlns:c="http://schemas.openxmlformats.org/drawingml/2006/chart" xmlns:r="http://schemas.openxmlformats.org/officeDocument/2006/relationships" r:id="rId64"/>
          </a:graphicData>
        </a:graphic>
      </p:graphicFrame>
      <p:cxnSp>
        <p:nvCxnSpPr>
          <p:cNvPr id="50" name="Connettore diritto 261">
            <a:extLst>
              <a:ext uri="{FF2B5EF4-FFF2-40B4-BE49-F238E27FC236}">
                <a16:creationId xmlns:a16="http://schemas.microsoft.com/office/drawing/2014/main" id="{29FCD215-2C2D-58C9-4230-48DC84D43FE6}"/>
              </a:ext>
            </a:extLst>
          </p:cNvPr>
          <p:cNvCxnSpPr/>
          <p:nvPr>
            <p:custDataLst>
              <p:tags r:id="rId18"/>
            </p:custDataLst>
          </p:nvPr>
        </p:nvCxnSpPr>
        <p:spPr bwMode="auto">
          <a:xfrm flipV="1">
            <a:off x="7887820" y="4284455"/>
            <a:ext cx="3189288" cy="5397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1" name="Text Placeholder 3">
            <a:extLst>
              <a:ext uri="{FF2B5EF4-FFF2-40B4-BE49-F238E27FC236}">
                <a16:creationId xmlns:a16="http://schemas.microsoft.com/office/drawing/2014/main" id="{470A0FF9-BBEB-342B-6A6A-1C8831E05B7F}"/>
              </a:ext>
            </a:extLst>
          </p:cNvPr>
          <p:cNvSpPr>
            <a:spLocks noGrp="1"/>
          </p:cNvSpPr>
          <p:nvPr>
            <p:custDataLst>
              <p:tags r:id="rId19"/>
            </p:custDataLst>
          </p:nvPr>
        </p:nvSpPr>
        <p:spPr bwMode="auto">
          <a:xfrm>
            <a:off x="7722720" y="598784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79C24CF-B570-4EBB-96AF-D697D4CE45A7}" type="datetime'''''2''''''''''''''''0''''''''''''''''''''''24'''''''">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2024</a:t>
            </a:fld>
            <a:endParaRPr lang="it-IT">
              <a:solidFill>
                <a:srgbClr val="37373A"/>
              </a:solidFill>
              <a:latin typeface="Trebuchet MS" panose="020B0603020202020204" pitchFamily="34" charset="0"/>
              <a:ea typeface="+mj-ea"/>
              <a:cs typeface="+mj-cs"/>
            </a:endParaRPr>
          </a:p>
        </p:txBody>
      </p:sp>
      <p:sp>
        <p:nvSpPr>
          <p:cNvPr id="52" name="Text Placeholder 3">
            <a:extLst>
              <a:ext uri="{FF2B5EF4-FFF2-40B4-BE49-F238E27FC236}">
                <a16:creationId xmlns:a16="http://schemas.microsoft.com/office/drawing/2014/main" id="{EE3B6745-DA1E-49F8-DC2C-1219E5194FFE}"/>
              </a:ext>
            </a:extLst>
          </p:cNvPr>
          <p:cNvSpPr>
            <a:spLocks noGrp="1"/>
          </p:cNvSpPr>
          <p:nvPr>
            <p:custDataLst>
              <p:tags r:id="rId20"/>
            </p:custDataLst>
          </p:nvPr>
        </p:nvSpPr>
        <p:spPr bwMode="auto">
          <a:xfrm>
            <a:off x="8360895" y="598784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DD1AE18F-8056-4799-B1A8-E7586A5A412B}" type="datetime'''''''''''''20''25'''''">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2025</a:t>
            </a:fld>
            <a:endParaRPr lang="it-IT">
              <a:solidFill>
                <a:srgbClr val="37373A"/>
              </a:solidFill>
              <a:latin typeface="Trebuchet MS" panose="020B0603020202020204" pitchFamily="34" charset="0"/>
              <a:ea typeface="+mj-ea"/>
              <a:cs typeface="+mj-cs"/>
            </a:endParaRPr>
          </a:p>
        </p:txBody>
      </p:sp>
      <p:sp>
        <p:nvSpPr>
          <p:cNvPr id="53" name="Text Placeholder 3">
            <a:extLst>
              <a:ext uri="{FF2B5EF4-FFF2-40B4-BE49-F238E27FC236}">
                <a16:creationId xmlns:a16="http://schemas.microsoft.com/office/drawing/2014/main" id="{DEACA81F-F6CF-5355-65A6-CA3E3D42BBC7}"/>
              </a:ext>
            </a:extLst>
          </p:cNvPr>
          <p:cNvSpPr>
            <a:spLocks noGrp="1"/>
          </p:cNvSpPr>
          <p:nvPr>
            <p:custDataLst>
              <p:tags r:id="rId21"/>
            </p:custDataLst>
          </p:nvPr>
        </p:nvSpPr>
        <p:spPr bwMode="auto">
          <a:xfrm>
            <a:off x="8999070" y="598784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6B2E2D7-0E51-42AF-993C-BDBAD49A56BF}" type="datetime'''''''''''''''2''''''''''''''''''''0''''''''2''''6'">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2026</a:t>
            </a:fld>
            <a:endParaRPr lang="it-IT">
              <a:solidFill>
                <a:srgbClr val="37373A"/>
              </a:solidFill>
              <a:latin typeface="Trebuchet MS" panose="020B0603020202020204" pitchFamily="34" charset="0"/>
              <a:ea typeface="+mj-ea"/>
              <a:cs typeface="+mj-cs"/>
            </a:endParaRPr>
          </a:p>
        </p:txBody>
      </p:sp>
      <p:sp>
        <p:nvSpPr>
          <p:cNvPr id="54" name="Text Placeholder 3">
            <a:extLst>
              <a:ext uri="{FF2B5EF4-FFF2-40B4-BE49-F238E27FC236}">
                <a16:creationId xmlns:a16="http://schemas.microsoft.com/office/drawing/2014/main" id="{B6E4BE8F-3A9F-AAEB-4860-5588C4D7F26C}"/>
              </a:ext>
            </a:extLst>
          </p:cNvPr>
          <p:cNvSpPr>
            <a:spLocks noGrp="1"/>
          </p:cNvSpPr>
          <p:nvPr>
            <p:custDataLst>
              <p:tags r:id="rId22"/>
            </p:custDataLst>
          </p:nvPr>
        </p:nvSpPr>
        <p:spPr bwMode="auto">
          <a:xfrm>
            <a:off x="9635657" y="598784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2140D02-0B1C-4D72-A794-04E264014EA7}" type="datetime'''''2''''''''''''0''''2''7'''''''''''''''''''''''''''''''''">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2027</a:t>
            </a:fld>
            <a:endParaRPr lang="it-IT">
              <a:solidFill>
                <a:srgbClr val="37373A"/>
              </a:solidFill>
              <a:latin typeface="Trebuchet MS" panose="020B0603020202020204" pitchFamily="34" charset="0"/>
              <a:ea typeface="+mj-ea"/>
              <a:cs typeface="+mj-cs"/>
            </a:endParaRPr>
          </a:p>
        </p:txBody>
      </p:sp>
      <p:sp>
        <p:nvSpPr>
          <p:cNvPr id="55" name="Text Placeholder 3">
            <a:extLst>
              <a:ext uri="{FF2B5EF4-FFF2-40B4-BE49-F238E27FC236}">
                <a16:creationId xmlns:a16="http://schemas.microsoft.com/office/drawing/2014/main" id="{7C30D273-9286-05F6-DDBA-B505E2228ACD}"/>
              </a:ext>
            </a:extLst>
          </p:cNvPr>
          <p:cNvSpPr>
            <a:spLocks noGrp="1"/>
          </p:cNvSpPr>
          <p:nvPr>
            <p:custDataLst>
              <p:tags r:id="rId23"/>
            </p:custDataLst>
          </p:nvPr>
        </p:nvSpPr>
        <p:spPr bwMode="auto">
          <a:xfrm>
            <a:off x="10273832" y="598784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16EF9F9-8DA7-4773-BCC0-1385D6FFFEE5}" type="datetime'''''''20''28'''''''''''''''''''''''">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2028</a:t>
            </a:fld>
            <a:endParaRPr lang="it-IT">
              <a:solidFill>
                <a:srgbClr val="37373A"/>
              </a:solidFill>
              <a:latin typeface="Trebuchet MS" panose="020B0603020202020204" pitchFamily="34" charset="0"/>
              <a:ea typeface="+mj-ea"/>
              <a:cs typeface="+mj-cs"/>
            </a:endParaRPr>
          </a:p>
        </p:txBody>
      </p:sp>
      <p:sp>
        <p:nvSpPr>
          <p:cNvPr id="56" name="Text Placeholder 3">
            <a:extLst>
              <a:ext uri="{FF2B5EF4-FFF2-40B4-BE49-F238E27FC236}">
                <a16:creationId xmlns:a16="http://schemas.microsoft.com/office/drawing/2014/main" id="{4668379A-389B-A8DF-9C2C-C6B9D24B00B3}"/>
              </a:ext>
            </a:extLst>
          </p:cNvPr>
          <p:cNvSpPr>
            <a:spLocks noGrp="1"/>
          </p:cNvSpPr>
          <p:nvPr>
            <p:custDataLst>
              <p:tags r:id="rId24"/>
            </p:custDataLst>
          </p:nvPr>
        </p:nvSpPr>
        <p:spPr bwMode="auto">
          <a:xfrm>
            <a:off x="10912007" y="598784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4B8A899-E1E0-4583-8E73-441FAA51FCF5}" type="datetime'''''''''2''''''''''''''''0''''''''''''''''''2''''''9'''''''''">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2029</a:t>
            </a:fld>
            <a:endParaRPr lang="it-IT">
              <a:solidFill>
                <a:srgbClr val="37373A"/>
              </a:solidFill>
              <a:latin typeface="Trebuchet MS" panose="020B0603020202020204" pitchFamily="34" charset="0"/>
              <a:ea typeface="+mj-ea"/>
              <a:cs typeface="+mj-cs"/>
            </a:endParaRPr>
          </a:p>
        </p:txBody>
      </p:sp>
      <p:sp>
        <p:nvSpPr>
          <p:cNvPr id="57" name="Holder 3">
            <a:extLst>
              <a:ext uri="{FF2B5EF4-FFF2-40B4-BE49-F238E27FC236}">
                <a16:creationId xmlns:a16="http://schemas.microsoft.com/office/drawing/2014/main" id="{EFD7A4F6-A15B-E344-859A-8A78281998D9}"/>
              </a:ext>
            </a:extLst>
          </p:cNvPr>
          <p:cNvSpPr>
            <a:spLocks noGrp="1"/>
          </p:cNvSpPr>
          <p:nvPr>
            <p:custDataLst>
              <p:tags r:id="rId25"/>
            </p:custDataLst>
          </p:nvPr>
        </p:nvSpPr>
        <p:spPr bwMode="auto">
          <a:xfrm>
            <a:off x="9176869" y="4446381"/>
            <a:ext cx="611188" cy="215900"/>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C15B693C-8886-4637-9A21-0E74657DD883}" type="datetime'''''+''''''''''''''''''''''''''''''''''''1''7,''4''%'''''''">
              <a:rPr lang="it-IT" altLang="en-US" sz="1000" b="1" kern="1200" smtClean="0">
                <a:solidFill>
                  <a:schemeClr val="tx1"/>
                </a:solidFill>
                <a:effectLst/>
                <a:latin typeface="Trebuchet MS" panose="020B0603020202020204" pitchFamily="34" charset="0"/>
                <a:sym typeface="Trebuchet MS" panose="020B0603020202020204" pitchFamily="34" charset="0"/>
              </a:rPr>
              <a:pPr algn="ctr" rtl="0">
                <a:spcBef>
                  <a:spcPct val="0"/>
                </a:spcBef>
                <a:spcAft>
                  <a:spcPct val="0"/>
                </a:spcAft>
              </a:pPr>
              <a:t>+17,4%</a:t>
            </a:fld>
            <a:endParaRPr lang="it-IT" sz="1000" b="1" kern="1200">
              <a:solidFill>
                <a:schemeClr val="tx1"/>
              </a:solidFill>
              <a:latin typeface="Trebuchet MS" panose="020B0603020202020204" pitchFamily="34" charset="0"/>
              <a:sym typeface="Trebuchet MS" panose="020B0603020202020204" pitchFamily="34" charset="0"/>
            </a:endParaRPr>
          </a:p>
        </p:txBody>
      </p:sp>
      <p:pic>
        <p:nvPicPr>
          <p:cNvPr id="58" name="Picture 38" descr="Garbage truck - Free transport icons">
            <a:extLst>
              <a:ext uri="{FF2B5EF4-FFF2-40B4-BE49-F238E27FC236}">
                <a16:creationId xmlns:a16="http://schemas.microsoft.com/office/drawing/2014/main" id="{23ACCD47-095E-D8CC-F28F-F6AF573DDE6B}"/>
              </a:ext>
            </a:extLst>
          </p:cNvPr>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633905" y="1032819"/>
            <a:ext cx="395289" cy="395289"/>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2">
            <a:extLst>
              <a:ext uri="{FF2B5EF4-FFF2-40B4-BE49-F238E27FC236}">
                <a16:creationId xmlns:a16="http://schemas.microsoft.com/office/drawing/2014/main" id="{103B5D62-63D6-A388-0739-F627165FE60E}"/>
              </a:ext>
            </a:extLst>
          </p:cNvPr>
          <p:cNvSpPr/>
          <p:nvPr/>
        </p:nvSpPr>
        <p:spPr>
          <a:xfrm>
            <a:off x="2741235" y="1068029"/>
            <a:ext cx="2928780" cy="234679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400" b="1" dirty="0">
                <a:solidFill>
                  <a:schemeClr val="tx1"/>
                </a:solidFill>
                <a:latin typeface="Trebuchet MS" panose="020B0603020202020204" pitchFamily="34" charset="0"/>
              </a:rPr>
              <a:t>Trattamento</a:t>
            </a:r>
          </a:p>
          <a:p>
            <a:pPr marL="180000" indent="-180000" rtl="0">
              <a:spcAft>
                <a:spcPts val="600"/>
              </a:spcAft>
              <a:buClr>
                <a:schemeClr val="tx2"/>
              </a:buClr>
              <a:buFont typeface="Arial" panose="020B0604020202020204" pitchFamily="34" charset="0"/>
              <a:buChar char="•"/>
            </a:pPr>
            <a:r>
              <a:rPr lang="it-IT" sz="1200" dirty="0">
                <a:solidFill>
                  <a:schemeClr val="tx1"/>
                </a:solidFill>
                <a:latin typeface="Trebuchet MS" panose="020B0603020202020204" pitchFamily="34" charset="0"/>
              </a:rPr>
              <a:t>Potenziamento della capacità di recupero (energia e materia)</a:t>
            </a:r>
          </a:p>
          <a:p>
            <a:pPr marL="180000" indent="-180000" rtl="0">
              <a:spcAft>
                <a:spcPts val="600"/>
              </a:spcAft>
              <a:buClr>
                <a:schemeClr val="tx2"/>
              </a:buClr>
              <a:buFont typeface="Arial" panose="020B0604020202020204" pitchFamily="34" charset="0"/>
              <a:buChar char="•"/>
            </a:pPr>
            <a:r>
              <a:rPr lang="it-IT" sz="1200" dirty="0">
                <a:solidFill>
                  <a:schemeClr val="tx1"/>
                </a:solidFill>
                <a:latin typeface="Trebuchet MS" panose="020B0603020202020204" pitchFamily="34" charset="0"/>
              </a:rPr>
              <a:t>Revamping impianti TMB per:</a:t>
            </a:r>
          </a:p>
          <a:p>
            <a:pPr marL="538163" lvl="4" indent="-182563" rtl="0">
              <a:buClr>
                <a:schemeClr val="tx2"/>
              </a:buClr>
              <a:buFont typeface="Wingdings" panose="05000000000000000000" pitchFamily="2" charset="2"/>
              <a:buChar char="ü"/>
            </a:pPr>
            <a:r>
              <a:rPr lang="it-IT" sz="1100" dirty="0">
                <a:solidFill>
                  <a:schemeClr val="tx1"/>
                </a:solidFill>
                <a:latin typeface="Trebuchet MS" panose="020B0603020202020204" pitchFamily="34" charset="0"/>
              </a:rPr>
              <a:t>Accrescere i livelli di autosufficienza nel </a:t>
            </a:r>
            <a:r>
              <a:rPr lang="it-IT" sz="1100" dirty="0" err="1">
                <a:solidFill>
                  <a:schemeClr val="tx1"/>
                </a:solidFill>
                <a:latin typeface="Trebuchet MS" panose="020B0603020202020204" pitchFamily="34" charset="0"/>
              </a:rPr>
              <a:t>pre</a:t>
            </a:r>
            <a:r>
              <a:rPr lang="it-IT" sz="1100" dirty="0">
                <a:solidFill>
                  <a:schemeClr val="tx1"/>
                </a:solidFill>
                <a:latin typeface="Trebuchet MS" panose="020B0603020202020204" pitchFamily="34" charset="0"/>
              </a:rPr>
              <a:t> - trattamento del RUI  e  di stabilizzazione della FOP.</a:t>
            </a:r>
          </a:p>
          <a:p>
            <a:pPr marL="538163" lvl="1" indent="-182563" rtl="0">
              <a:spcAft>
                <a:spcPts val="600"/>
              </a:spcAft>
              <a:buClr>
                <a:schemeClr val="tx2"/>
              </a:buClr>
              <a:buFont typeface="Wingdings" panose="05000000000000000000" pitchFamily="2" charset="2"/>
              <a:buChar char="ü"/>
            </a:pPr>
            <a:r>
              <a:rPr lang="it-IT" sz="1100" dirty="0">
                <a:solidFill>
                  <a:schemeClr val="tx1"/>
                </a:solidFill>
                <a:latin typeface="Trebuchet MS" panose="020B0603020202020204" pitchFamily="34" charset="0"/>
              </a:rPr>
              <a:t>Upgrading tecnologico  </a:t>
            </a:r>
          </a:p>
          <a:p>
            <a:pPr marL="180000" indent="-180000" rtl="0">
              <a:spcAft>
                <a:spcPts val="600"/>
              </a:spcAft>
              <a:buClr>
                <a:schemeClr val="tx2"/>
              </a:buClr>
              <a:buFont typeface="Arial" panose="020B0604020202020204" pitchFamily="34" charset="0"/>
              <a:buChar char="•"/>
            </a:pPr>
            <a:r>
              <a:rPr lang="it-IT" sz="1200" dirty="0">
                <a:solidFill>
                  <a:schemeClr val="tx1"/>
                </a:solidFill>
                <a:latin typeface="Trebuchet MS" panose="020B0603020202020204" pitchFamily="34" charset="0"/>
              </a:rPr>
              <a:t>Messa in sicurezza rispetto agli standard ambientali richiesti dei siti in post gestione</a:t>
            </a:r>
          </a:p>
        </p:txBody>
      </p:sp>
      <p:sp>
        <p:nvSpPr>
          <p:cNvPr id="62" name="Rectangle 2">
            <a:extLst>
              <a:ext uri="{FF2B5EF4-FFF2-40B4-BE49-F238E27FC236}">
                <a16:creationId xmlns:a16="http://schemas.microsoft.com/office/drawing/2014/main" id="{502DEF53-A47F-C173-6B94-FD525B2C02B6}"/>
              </a:ext>
            </a:extLst>
          </p:cNvPr>
          <p:cNvSpPr/>
          <p:nvPr/>
        </p:nvSpPr>
        <p:spPr>
          <a:xfrm>
            <a:off x="5858097" y="1129228"/>
            <a:ext cx="1599286" cy="185435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400" b="1">
                <a:solidFill>
                  <a:schemeClr val="tx1"/>
                </a:solidFill>
                <a:latin typeface="Trebuchet MS" panose="020B0603020202020204" pitchFamily="34" charset="0"/>
              </a:rPr>
              <a:t>Tariffa</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Passaggio progressivo a TARIC</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Stabilizzazione tariffa</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Recupero crediti per conguagli</a:t>
            </a:r>
          </a:p>
          <a:p>
            <a:pPr marL="180000" indent="-180000" rtl="0">
              <a:spcAft>
                <a:spcPts val="600"/>
              </a:spcAft>
              <a:buClr>
                <a:schemeClr val="tx2"/>
              </a:buClr>
              <a:buFont typeface="Arial" panose="020B0604020202020204" pitchFamily="34" charset="0"/>
              <a:buChar char="•"/>
            </a:pPr>
            <a:endParaRPr lang="it-IT" sz="1200">
              <a:solidFill>
                <a:schemeClr val="tx1"/>
              </a:solidFill>
              <a:latin typeface="Trebuchet MS" panose="020B0603020202020204" pitchFamily="34" charset="0"/>
            </a:endParaRPr>
          </a:p>
        </p:txBody>
      </p:sp>
      <p:pic>
        <p:nvPicPr>
          <p:cNvPr id="63" name="Immagine 62">
            <a:extLst>
              <a:ext uri="{FF2B5EF4-FFF2-40B4-BE49-F238E27FC236}">
                <a16:creationId xmlns:a16="http://schemas.microsoft.com/office/drawing/2014/main" id="{572DFE5E-90C1-83D7-7872-25435FFA8340}"/>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3123732" y="990600"/>
            <a:ext cx="396000" cy="396000"/>
          </a:xfrm>
          <a:prstGeom prst="rect">
            <a:avLst/>
          </a:prstGeom>
          <a:solidFill>
            <a:schemeClr val="tx1"/>
          </a:solidFill>
        </p:spPr>
      </p:pic>
      <p:cxnSp>
        <p:nvCxnSpPr>
          <p:cNvPr id="64" name="Connettore diritto 31">
            <a:extLst>
              <a:ext uri="{FF2B5EF4-FFF2-40B4-BE49-F238E27FC236}">
                <a16:creationId xmlns:a16="http://schemas.microsoft.com/office/drawing/2014/main" id="{ECF6E8F5-615E-724D-7E0B-0CC544C2EB22}"/>
              </a:ext>
            </a:extLst>
          </p:cNvPr>
          <p:cNvCxnSpPr>
            <a:cxnSpLocks/>
          </p:cNvCxnSpPr>
          <p:nvPr/>
        </p:nvCxnSpPr>
        <p:spPr>
          <a:xfrm>
            <a:off x="2515848" y="965854"/>
            <a:ext cx="0" cy="2340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Connettore diritto 287">
            <a:extLst>
              <a:ext uri="{FF2B5EF4-FFF2-40B4-BE49-F238E27FC236}">
                <a16:creationId xmlns:a16="http://schemas.microsoft.com/office/drawing/2014/main" id="{8DD92EF8-EB5E-3C0B-B735-E035462955AB}"/>
              </a:ext>
            </a:extLst>
          </p:cNvPr>
          <p:cNvCxnSpPr>
            <a:cxnSpLocks/>
          </p:cNvCxnSpPr>
          <p:nvPr/>
        </p:nvCxnSpPr>
        <p:spPr>
          <a:xfrm>
            <a:off x="5690720" y="963783"/>
            <a:ext cx="0" cy="241192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6" name="Chart 3">
            <a:extLst>
              <a:ext uri="{FF2B5EF4-FFF2-40B4-BE49-F238E27FC236}">
                <a16:creationId xmlns:a16="http://schemas.microsoft.com/office/drawing/2014/main" id="{22663B4F-799F-9D1B-3949-6A8B0AFCFE79}"/>
              </a:ext>
            </a:extLst>
          </p:cNvPr>
          <p:cNvGraphicFramePr/>
          <p:nvPr>
            <p:custDataLst>
              <p:tags r:id="rId26"/>
            </p:custDataLst>
          </p:nvPr>
        </p:nvGraphicFramePr>
        <p:xfrm>
          <a:off x="820270" y="3608181"/>
          <a:ext cx="2525712" cy="1306512"/>
        </p:xfrm>
        <a:graphic>
          <a:graphicData uri="http://schemas.openxmlformats.org/drawingml/2006/chart">
            <c:chart xmlns:c="http://schemas.openxmlformats.org/drawingml/2006/chart" xmlns:r="http://schemas.openxmlformats.org/officeDocument/2006/relationships" r:id="rId67"/>
          </a:graphicData>
        </a:graphic>
      </p:graphicFrame>
      <p:sp>
        <p:nvSpPr>
          <p:cNvPr id="67" name="Holder 3">
            <a:extLst>
              <a:ext uri="{FF2B5EF4-FFF2-40B4-BE49-F238E27FC236}">
                <a16:creationId xmlns:a16="http://schemas.microsoft.com/office/drawing/2014/main" id="{82E6C05D-C8EC-1526-C8B9-DA013BED7184}"/>
              </a:ext>
            </a:extLst>
          </p:cNvPr>
          <p:cNvSpPr>
            <a:spLocks noGrp="1"/>
          </p:cNvSpPr>
          <p:nvPr>
            <p:custDataLst>
              <p:tags r:id="rId27"/>
            </p:custDataLst>
          </p:nvPr>
        </p:nvSpPr>
        <p:spPr bwMode="auto">
          <a:xfrm>
            <a:off x="750420" y="4714668"/>
            <a:ext cx="30480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20595407-AEA5-4B33-BE1C-8694ABCE0DC0}" type="datetime'''''''''''''''2''''02''''''''''''4'''''''''''">
              <a:rPr lang="it-IT" altLang="en-US" sz="1100" kern="1200" smtClean="0">
                <a:solidFill>
                  <a:schemeClr val="tx1"/>
                </a:solidFill>
                <a:effectLst/>
                <a:latin typeface="Trebuchet MS" panose="020B0603020202020204" pitchFamily="34" charset="0"/>
                <a:ea typeface="+mj-ea"/>
                <a:cs typeface="+mj-cs"/>
                <a:sym typeface="Trebuchet MS" panose="020B0603020202020204" pitchFamily="34" charset="0"/>
              </a:rPr>
              <a:pPr algn="ctr" rtl="0">
                <a:spcBef>
                  <a:spcPct val="0"/>
                </a:spcBef>
                <a:spcAft>
                  <a:spcPct val="0"/>
                </a:spcAft>
              </a:pPr>
              <a:t>2024</a:t>
            </a:fld>
            <a:endParaRPr lang="it-IT" sz="1100" kern="1200">
              <a:solidFill>
                <a:schemeClr val="tx1"/>
              </a:solidFill>
              <a:latin typeface="Trebuchet MS" panose="020B0603020202020204" pitchFamily="34" charset="0"/>
              <a:ea typeface="+mj-ea"/>
              <a:cs typeface="+mj-cs"/>
              <a:sym typeface="Trebuchet MS" panose="020B0603020202020204" pitchFamily="34" charset="0"/>
            </a:endParaRPr>
          </a:p>
        </p:txBody>
      </p:sp>
      <p:sp>
        <p:nvSpPr>
          <p:cNvPr id="69" name="Holder 3">
            <a:extLst>
              <a:ext uri="{FF2B5EF4-FFF2-40B4-BE49-F238E27FC236}">
                <a16:creationId xmlns:a16="http://schemas.microsoft.com/office/drawing/2014/main" id="{868D43CF-F1DC-F75D-6DD5-5B4F04C4574F}"/>
              </a:ext>
            </a:extLst>
          </p:cNvPr>
          <p:cNvSpPr>
            <a:spLocks noGrp="1"/>
          </p:cNvSpPr>
          <p:nvPr>
            <p:custDataLst>
              <p:tags r:id="rId28"/>
            </p:custDataLst>
          </p:nvPr>
        </p:nvSpPr>
        <p:spPr bwMode="auto">
          <a:xfrm>
            <a:off x="1895007" y="4714668"/>
            <a:ext cx="30480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918C25CC-2708-4765-A4A7-39EE1FF5D89A}" type="datetime'''''''''''''''''''''''''''''2''''''02''''''''''5'''''''''''">
              <a:rPr lang="it-IT" altLang="en-US" sz="1100" kern="1200" smtClean="0">
                <a:solidFill>
                  <a:schemeClr val="tx1"/>
                </a:solidFill>
                <a:effectLst/>
                <a:latin typeface="Trebuchet MS" panose="020B0603020202020204" pitchFamily="34" charset="0"/>
                <a:ea typeface="+mj-ea"/>
                <a:cs typeface="+mj-cs"/>
                <a:sym typeface="Trebuchet MS" panose="020B0603020202020204" pitchFamily="34" charset="0"/>
              </a:rPr>
              <a:pPr algn="ctr" rtl="0">
                <a:spcBef>
                  <a:spcPct val="0"/>
                </a:spcBef>
                <a:spcAft>
                  <a:spcPct val="0"/>
                </a:spcAft>
              </a:pPr>
              <a:t>2025</a:t>
            </a:fld>
            <a:endParaRPr lang="it-IT" sz="1100" kern="1200">
              <a:solidFill>
                <a:schemeClr val="tx1"/>
              </a:solidFill>
              <a:latin typeface="Trebuchet MS" panose="020B0603020202020204" pitchFamily="34" charset="0"/>
              <a:ea typeface="+mj-ea"/>
              <a:cs typeface="+mj-cs"/>
              <a:sym typeface="Trebuchet MS" panose="020B0603020202020204" pitchFamily="34" charset="0"/>
            </a:endParaRPr>
          </a:p>
        </p:txBody>
      </p:sp>
      <p:sp>
        <p:nvSpPr>
          <p:cNvPr id="70" name="Holder 3">
            <a:extLst>
              <a:ext uri="{FF2B5EF4-FFF2-40B4-BE49-F238E27FC236}">
                <a16:creationId xmlns:a16="http://schemas.microsoft.com/office/drawing/2014/main" id="{5A6805A6-6222-649C-68FF-B4AAC7CDA470}"/>
              </a:ext>
            </a:extLst>
          </p:cNvPr>
          <p:cNvSpPr>
            <a:spLocks noGrp="1"/>
          </p:cNvSpPr>
          <p:nvPr>
            <p:custDataLst>
              <p:tags r:id="rId29"/>
            </p:custDataLst>
          </p:nvPr>
        </p:nvSpPr>
        <p:spPr bwMode="auto">
          <a:xfrm>
            <a:off x="3038007" y="4714668"/>
            <a:ext cx="30480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8D4139D0-D584-4ED5-A7CA-FFD05B0E53D4}" type="datetime'''''''''''''''''''2''''''0''''''2''''''''''9'">
              <a:rPr lang="it-IT" altLang="en-US" sz="1100" kern="1200" smtClean="0">
                <a:solidFill>
                  <a:schemeClr val="tx1"/>
                </a:solidFill>
                <a:effectLst/>
                <a:latin typeface="Trebuchet MS" panose="020B0603020202020204" pitchFamily="34" charset="0"/>
                <a:ea typeface="+mj-ea"/>
                <a:cs typeface="+mj-cs"/>
                <a:sym typeface="Trebuchet MS" panose="020B0603020202020204" pitchFamily="34" charset="0"/>
              </a:rPr>
              <a:pPr algn="ctr" rtl="0">
                <a:spcBef>
                  <a:spcPct val="0"/>
                </a:spcBef>
                <a:spcAft>
                  <a:spcPct val="0"/>
                </a:spcAft>
              </a:pPr>
              <a:t>2029</a:t>
            </a:fld>
            <a:endParaRPr lang="it-IT" sz="1100" kern="1200">
              <a:solidFill>
                <a:schemeClr val="tx1"/>
              </a:solidFill>
              <a:latin typeface="Trebuchet MS" panose="020B0603020202020204" pitchFamily="34" charset="0"/>
              <a:ea typeface="+mj-ea"/>
              <a:cs typeface="+mj-cs"/>
              <a:sym typeface="Trebuchet MS" panose="020B0603020202020204" pitchFamily="34" charset="0"/>
            </a:endParaRPr>
          </a:p>
        </p:txBody>
      </p:sp>
      <p:sp>
        <p:nvSpPr>
          <p:cNvPr id="71" name="Rectangle 2">
            <a:extLst>
              <a:ext uri="{FF2B5EF4-FFF2-40B4-BE49-F238E27FC236}">
                <a16:creationId xmlns:a16="http://schemas.microsoft.com/office/drawing/2014/main" id="{07A686F1-4541-0445-3C7B-5F93551F190D}"/>
              </a:ext>
            </a:extLst>
          </p:cNvPr>
          <p:cNvSpPr/>
          <p:nvPr/>
        </p:nvSpPr>
        <p:spPr>
          <a:xfrm>
            <a:off x="823444" y="3573492"/>
            <a:ext cx="2519363" cy="18415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rtl="0">
              <a:spcAft>
                <a:spcPts val="600"/>
              </a:spcAft>
              <a:buClr>
                <a:schemeClr val="tx2"/>
              </a:buClr>
            </a:pPr>
            <a:r>
              <a:rPr lang="it-IT" sz="1200" b="1">
                <a:solidFill>
                  <a:schemeClr val="tx1"/>
                </a:solidFill>
                <a:latin typeface="Trebuchet MS" panose="020B0603020202020204" pitchFamily="34" charset="0"/>
              </a:rPr>
              <a:t>MTR servizi (€/abitante)</a:t>
            </a:r>
          </a:p>
        </p:txBody>
      </p:sp>
      <p:sp>
        <p:nvSpPr>
          <p:cNvPr id="72" name="Rectangle 2">
            <a:extLst>
              <a:ext uri="{FF2B5EF4-FFF2-40B4-BE49-F238E27FC236}">
                <a16:creationId xmlns:a16="http://schemas.microsoft.com/office/drawing/2014/main" id="{258EB3D4-D350-049F-25BF-CAB8393ADD38}"/>
              </a:ext>
            </a:extLst>
          </p:cNvPr>
          <p:cNvSpPr/>
          <p:nvPr/>
        </p:nvSpPr>
        <p:spPr>
          <a:xfrm>
            <a:off x="902820" y="5054393"/>
            <a:ext cx="2520950" cy="185738"/>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rtl="0">
              <a:spcAft>
                <a:spcPts val="600"/>
              </a:spcAft>
              <a:buClr>
                <a:schemeClr val="tx2"/>
              </a:buClr>
            </a:pPr>
            <a:r>
              <a:rPr lang="it-IT" sz="1200" b="1">
                <a:solidFill>
                  <a:schemeClr val="tx1"/>
                </a:solidFill>
                <a:latin typeface="Trebuchet MS" panose="020B0603020202020204" pitchFamily="34" charset="0"/>
              </a:rPr>
              <a:t>Ricavi in sharing (€/ton)</a:t>
            </a:r>
          </a:p>
        </p:txBody>
      </p:sp>
      <p:graphicFrame>
        <p:nvGraphicFramePr>
          <p:cNvPr id="73" name="Chart 3">
            <a:extLst>
              <a:ext uri="{FF2B5EF4-FFF2-40B4-BE49-F238E27FC236}">
                <a16:creationId xmlns:a16="http://schemas.microsoft.com/office/drawing/2014/main" id="{7EA70413-D62F-3E20-6F9A-1CD27E467DA3}"/>
              </a:ext>
            </a:extLst>
          </p:cNvPr>
          <p:cNvGraphicFramePr/>
          <p:nvPr>
            <p:custDataLst>
              <p:tags r:id="rId30"/>
            </p:custDataLst>
          </p:nvPr>
        </p:nvGraphicFramePr>
        <p:xfrm>
          <a:off x="717082" y="5071856"/>
          <a:ext cx="2525713" cy="1098550"/>
        </p:xfrm>
        <a:graphic>
          <a:graphicData uri="http://schemas.openxmlformats.org/drawingml/2006/chart">
            <c:chart xmlns:c="http://schemas.openxmlformats.org/drawingml/2006/chart" xmlns:r="http://schemas.openxmlformats.org/officeDocument/2006/relationships" r:id="rId68"/>
          </a:graphicData>
        </a:graphic>
      </p:graphicFrame>
      <p:sp>
        <p:nvSpPr>
          <p:cNvPr id="74" name="Text Placeholder 3">
            <a:extLst>
              <a:ext uri="{FF2B5EF4-FFF2-40B4-BE49-F238E27FC236}">
                <a16:creationId xmlns:a16="http://schemas.microsoft.com/office/drawing/2014/main" id="{73098B87-2BA2-6B99-CB3E-DB3DB805368E}"/>
              </a:ext>
            </a:extLst>
          </p:cNvPr>
          <p:cNvSpPr>
            <a:spLocks noGrp="1"/>
          </p:cNvSpPr>
          <p:nvPr>
            <p:custDataLst>
              <p:tags r:id="rId31"/>
            </p:custDataLst>
          </p:nvPr>
        </p:nvSpPr>
        <p:spPr bwMode="auto">
          <a:xfrm>
            <a:off x="683745" y="5970381"/>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EAEBDD99-C73E-4D78-BAB9-0C576D40B015}" type="datetime'''''''''2''0''2''''''''''''''''''''4'''''''''''''''''''''''''">
              <a:rPr lang="it-IT" altLang="en-US" sz="1100" smtClean="0">
                <a:latin typeface="Trebuchet MS" panose="020B0603020202020204" pitchFamily="34" charset="0"/>
                <a:ea typeface="+mj-ea"/>
                <a:cs typeface="+mj-cs"/>
              </a:rPr>
              <a:pPr lvl="0" algn="ctr">
                <a:spcBef>
                  <a:spcPct val="0"/>
                </a:spcBef>
                <a:spcAft>
                  <a:spcPct val="0"/>
                </a:spcAft>
              </a:pPr>
              <a:t>2024</a:t>
            </a:fld>
            <a:endParaRPr lang="it-IT" sz="1100">
              <a:latin typeface="Trebuchet MS" panose="020B0603020202020204" pitchFamily="34" charset="0"/>
              <a:ea typeface="+mj-ea"/>
              <a:cs typeface="+mj-cs"/>
            </a:endParaRPr>
          </a:p>
        </p:txBody>
      </p:sp>
      <p:sp>
        <p:nvSpPr>
          <p:cNvPr id="75" name="Text Placeholder 3">
            <a:extLst>
              <a:ext uri="{FF2B5EF4-FFF2-40B4-BE49-F238E27FC236}">
                <a16:creationId xmlns:a16="http://schemas.microsoft.com/office/drawing/2014/main" id="{7768FDAE-8C9E-D27D-ED3B-89119A23DE0C}"/>
              </a:ext>
            </a:extLst>
          </p:cNvPr>
          <p:cNvSpPr>
            <a:spLocks noGrp="1"/>
          </p:cNvSpPr>
          <p:nvPr>
            <p:custDataLst>
              <p:tags r:id="rId32"/>
            </p:custDataLst>
          </p:nvPr>
        </p:nvSpPr>
        <p:spPr bwMode="auto">
          <a:xfrm>
            <a:off x="1828332" y="5970381"/>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AF728B2-C515-48F9-BBB1-AFCEE27FE5F3}" type="datetime'2''0''''''2''''''''''''5'''''''''''''''''''''''''">
              <a:rPr lang="it-IT" altLang="en-US" sz="1100" smtClean="0">
                <a:latin typeface="Trebuchet MS" panose="020B0603020202020204" pitchFamily="34" charset="0"/>
                <a:ea typeface="+mj-ea"/>
                <a:cs typeface="+mj-cs"/>
              </a:rPr>
              <a:pPr lvl="0" algn="ctr">
                <a:spcBef>
                  <a:spcPct val="0"/>
                </a:spcBef>
                <a:spcAft>
                  <a:spcPct val="0"/>
                </a:spcAft>
              </a:pPr>
              <a:t>2025</a:t>
            </a:fld>
            <a:endParaRPr lang="it-IT" sz="1100">
              <a:latin typeface="Trebuchet MS" panose="020B0603020202020204" pitchFamily="34" charset="0"/>
              <a:ea typeface="+mj-ea"/>
              <a:cs typeface="+mj-cs"/>
            </a:endParaRPr>
          </a:p>
        </p:txBody>
      </p:sp>
      <p:sp>
        <p:nvSpPr>
          <p:cNvPr id="80" name="Text Placeholder 3">
            <a:extLst>
              <a:ext uri="{FF2B5EF4-FFF2-40B4-BE49-F238E27FC236}">
                <a16:creationId xmlns:a16="http://schemas.microsoft.com/office/drawing/2014/main" id="{8D3C0EDA-6182-AC6A-F803-8F28FF7BB0AF}"/>
              </a:ext>
            </a:extLst>
          </p:cNvPr>
          <p:cNvSpPr>
            <a:spLocks noGrp="1"/>
          </p:cNvSpPr>
          <p:nvPr>
            <p:custDataLst>
              <p:tags r:id="rId33"/>
            </p:custDataLst>
          </p:nvPr>
        </p:nvSpPr>
        <p:spPr bwMode="auto">
          <a:xfrm>
            <a:off x="2971332" y="5970381"/>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A5DD0BC-2190-41C0-8F25-DD9B571F4506}" type="datetime'''''2''''''''''''''''''''''''''''''''0''''2''''9'''">
              <a:rPr lang="it-IT" altLang="en-US" sz="1100" smtClean="0">
                <a:latin typeface="Trebuchet MS" panose="020B0603020202020204" pitchFamily="34" charset="0"/>
                <a:ea typeface="+mj-ea"/>
                <a:cs typeface="+mj-cs"/>
              </a:rPr>
              <a:pPr lvl="0" algn="ctr">
                <a:spcBef>
                  <a:spcPct val="0"/>
                </a:spcBef>
                <a:spcAft>
                  <a:spcPct val="0"/>
                </a:spcAft>
              </a:pPr>
              <a:t>2029</a:t>
            </a:fld>
            <a:endParaRPr lang="it-IT" sz="1100">
              <a:latin typeface="Trebuchet MS" panose="020B0603020202020204" pitchFamily="34" charset="0"/>
              <a:ea typeface="+mj-ea"/>
              <a:cs typeface="+mj-cs"/>
            </a:endParaRPr>
          </a:p>
        </p:txBody>
      </p:sp>
      <p:graphicFrame>
        <p:nvGraphicFramePr>
          <p:cNvPr id="82" name="Chart 3">
            <a:extLst>
              <a:ext uri="{FF2B5EF4-FFF2-40B4-BE49-F238E27FC236}">
                <a16:creationId xmlns:a16="http://schemas.microsoft.com/office/drawing/2014/main" id="{22B01200-F33E-7BA5-DBC0-D5A790EB8984}"/>
              </a:ext>
            </a:extLst>
          </p:cNvPr>
          <p:cNvGraphicFramePr/>
          <p:nvPr>
            <p:custDataLst>
              <p:tags r:id="rId34"/>
            </p:custDataLst>
          </p:nvPr>
        </p:nvGraphicFramePr>
        <p:xfrm>
          <a:off x="4373095" y="5276643"/>
          <a:ext cx="2754312" cy="773113"/>
        </p:xfrm>
        <a:graphic>
          <a:graphicData uri="http://schemas.openxmlformats.org/drawingml/2006/chart">
            <c:chart xmlns:c="http://schemas.openxmlformats.org/drawingml/2006/chart" xmlns:r="http://schemas.openxmlformats.org/officeDocument/2006/relationships" r:id="rId69"/>
          </a:graphicData>
        </a:graphic>
      </p:graphicFrame>
      <p:sp useBgFill="1">
        <p:nvSpPr>
          <p:cNvPr id="86" name="Figura a mano libera: forma 38">
            <a:extLst>
              <a:ext uri="{FF2B5EF4-FFF2-40B4-BE49-F238E27FC236}">
                <a16:creationId xmlns:a16="http://schemas.microsoft.com/office/drawing/2014/main" id="{DDB4A06E-D6D9-AF4A-BE93-77E5AE6ECA23}"/>
              </a:ext>
            </a:extLst>
          </p:cNvPr>
          <p:cNvSpPr/>
          <p:nvPr>
            <p:custDataLst>
              <p:tags r:id="rId35"/>
            </p:custDataLst>
          </p:nvPr>
        </p:nvSpPr>
        <p:spPr bwMode="auto">
          <a:xfrm>
            <a:off x="6132045" y="5894181"/>
            <a:ext cx="96838" cy="146051"/>
          </a:xfrm>
          <a:custGeom>
            <a:avLst/>
            <a:gdLst/>
            <a:ahLst/>
            <a:cxnLst/>
            <a:rect l="0" t="0" r="0" b="0"/>
            <a:pathLst>
              <a:path w="96839" h="146051">
                <a:moveTo>
                  <a:pt x="96838" y="0"/>
                </a:moveTo>
                <a:lnTo>
                  <a:pt x="57150" y="146050"/>
                </a:lnTo>
                <a:lnTo>
                  <a:pt x="0" y="146050"/>
                </a:lnTo>
                <a:lnTo>
                  <a:pt x="39688" y="0"/>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15000"/>
                  </a:schemeClr>
                </a:solidFill>
                <a:prstDash val="solid"/>
                <a:round/>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Figura a mano libera: forma 36">
            <a:extLst>
              <a:ext uri="{FF2B5EF4-FFF2-40B4-BE49-F238E27FC236}">
                <a16:creationId xmlns:a16="http://schemas.microsoft.com/office/drawing/2014/main" id="{9C73F274-44CC-20F9-70AF-826067438DCA}"/>
              </a:ext>
            </a:extLst>
          </p:cNvPr>
          <p:cNvSpPr/>
          <p:nvPr>
            <p:custDataLst>
              <p:tags r:id="rId36"/>
            </p:custDataLst>
          </p:nvPr>
        </p:nvSpPr>
        <p:spPr bwMode="auto">
          <a:xfrm>
            <a:off x="6132045" y="5894181"/>
            <a:ext cx="39688"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01" name="Figura a mano libera: forma 37">
            <a:extLst>
              <a:ext uri="{FF2B5EF4-FFF2-40B4-BE49-F238E27FC236}">
                <a16:creationId xmlns:a16="http://schemas.microsoft.com/office/drawing/2014/main" id="{BB8C74FB-9CA5-56C5-AC44-BD325C9C7F30}"/>
              </a:ext>
            </a:extLst>
          </p:cNvPr>
          <p:cNvSpPr/>
          <p:nvPr>
            <p:custDataLst>
              <p:tags r:id="rId37"/>
            </p:custDataLst>
          </p:nvPr>
        </p:nvSpPr>
        <p:spPr bwMode="auto">
          <a:xfrm>
            <a:off x="6189195" y="5894181"/>
            <a:ext cx="39688"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03" name="Text Placeholder 3">
            <a:extLst>
              <a:ext uri="{FF2B5EF4-FFF2-40B4-BE49-F238E27FC236}">
                <a16:creationId xmlns:a16="http://schemas.microsoft.com/office/drawing/2014/main" id="{FA48C45C-7B7D-2733-B3FB-D58C29FF26FA}"/>
              </a:ext>
            </a:extLst>
          </p:cNvPr>
          <p:cNvSpPr>
            <a:spLocks noGrp="1"/>
          </p:cNvSpPr>
          <p:nvPr>
            <p:custDataLst>
              <p:tags r:id="rId38"/>
            </p:custDataLst>
          </p:nvPr>
        </p:nvSpPr>
        <p:spPr bwMode="auto">
          <a:xfrm>
            <a:off x="4733457" y="601324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AE47553-397A-4ABC-8B1D-5EAB8EE03527}" type="datetime'''''2''''''''''''''''0''''2''''''4'''''">
              <a:rPr lang="it-IT" altLang="en-US" sz="1100" smtClean="0">
                <a:latin typeface="Trebuchet MS" panose="020B0603020202020204" pitchFamily="34" charset="0"/>
                <a:ea typeface="+mj-ea"/>
                <a:cs typeface="+mj-cs"/>
              </a:rPr>
              <a:pPr lvl="0" algn="ctr">
                <a:spcBef>
                  <a:spcPct val="0"/>
                </a:spcBef>
                <a:spcAft>
                  <a:spcPct val="0"/>
                </a:spcAft>
              </a:pPr>
              <a:t>2024</a:t>
            </a:fld>
            <a:endParaRPr lang="it-IT" sz="1100">
              <a:latin typeface="Trebuchet MS" panose="020B0603020202020204" pitchFamily="34" charset="0"/>
              <a:ea typeface="+mj-ea"/>
              <a:cs typeface="+mj-cs"/>
            </a:endParaRPr>
          </a:p>
        </p:txBody>
      </p:sp>
      <p:sp>
        <p:nvSpPr>
          <p:cNvPr id="107" name="Text Placeholder 3">
            <a:extLst>
              <a:ext uri="{FF2B5EF4-FFF2-40B4-BE49-F238E27FC236}">
                <a16:creationId xmlns:a16="http://schemas.microsoft.com/office/drawing/2014/main" id="{3A273021-3B85-6F2B-10BA-BC20CB1FB113}"/>
              </a:ext>
            </a:extLst>
          </p:cNvPr>
          <p:cNvSpPr>
            <a:spLocks noGrp="1"/>
          </p:cNvSpPr>
          <p:nvPr>
            <p:custDataLst>
              <p:tags r:id="rId39"/>
            </p:custDataLst>
          </p:nvPr>
        </p:nvSpPr>
        <p:spPr bwMode="auto">
          <a:xfrm>
            <a:off x="5597057" y="601324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BBEE942-BBC8-486E-B1B0-39A24A6D994C}" type="datetime'''''''20''''''''''''2''''''5'''''''''''">
              <a:rPr lang="it-IT" altLang="en-US" sz="1100" smtClean="0">
                <a:latin typeface="Trebuchet MS" panose="020B0603020202020204" pitchFamily="34" charset="0"/>
                <a:ea typeface="+mj-ea"/>
                <a:cs typeface="+mj-cs"/>
              </a:rPr>
              <a:pPr lvl="0" algn="ctr">
                <a:spcBef>
                  <a:spcPct val="0"/>
                </a:spcBef>
                <a:spcAft>
                  <a:spcPct val="0"/>
                </a:spcAft>
              </a:pPr>
              <a:t>2025</a:t>
            </a:fld>
            <a:endParaRPr lang="it-IT" sz="1100">
              <a:latin typeface="Trebuchet MS" panose="020B0603020202020204" pitchFamily="34" charset="0"/>
              <a:ea typeface="+mj-ea"/>
              <a:cs typeface="+mj-cs"/>
            </a:endParaRPr>
          </a:p>
        </p:txBody>
      </p:sp>
      <p:sp>
        <p:nvSpPr>
          <p:cNvPr id="108" name="Text Placeholder 3">
            <a:extLst>
              <a:ext uri="{FF2B5EF4-FFF2-40B4-BE49-F238E27FC236}">
                <a16:creationId xmlns:a16="http://schemas.microsoft.com/office/drawing/2014/main" id="{9193F8C1-DCC2-33D1-20A5-A910852A1719}"/>
              </a:ext>
            </a:extLst>
          </p:cNvPr>
          <p:cNvSpPr>
            <a:spLocks noGrp="1"/>
          </p:cNvSpPr>
          <p:nvPr>
            <p:custDataLst>
              <p:tags r:id="rId40"/>
            </p:custDataLst>
          </p:nvPr>
        </p:nvSpPr>
        <p:spPr bwMode="auto">
          <a:xfrm>
            <a:off x="6459070" y="601324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DDBF9C9-D2E3-4A71-8567-75FEEC0B5FF3}" type="datetime'''''''''''20''''''''''''''29'''''''''''''''''''''">
              <a:rPr lang="it-IT" altLang="en-US" sz="1100" smtClean="0">
                <a:latin typeface="Trebuchet MS" panose="020B0603020202020204" pitchFamily="34" charset="0"/>
                <a:ea typeface="+mj-ea"/>
                <a:cs typeface="+mj-cs"/>
              </a:rPr>
              <a:pPr lvl="0" algn="ctr">
                <a:spcBef>
                  <a:spcPct val="0"/>
                </a:spcBef>
                <a:spcAft>
                  <a:spcPct val="0"/>
                </a:spcAft>
              </a:pPr>
              <a:t>2029</a:t>
            </a:fld>
            <a:endParaRPr lang="it-IT" sz="1100">
              <a:latin typeface="Trebuchet MS" panose="020B0603020202020204" pitchFamily="34" charset="0"/>
              <a:ea typeface="+mj-ea"/>
              <a:cs typeface="+mj-cs"/>
            </a:endParaRPr>
          </a:p>
        </p:txBody>
      </p:sp>
      <p:sp>
        <p:nvSpPr>
          <p:cNvPr id="109" name="Text Placeholder 3">
            <a:extLst>
              <a:ext uri="{FF2B5EF4-FFF2-40B4-BE49-F238E27FC236}">
                <a16:creationId xmlns:a16="http://schemas.microsoft.com/office/drawing/2014/main" id="{49FC06D9-F32A-A4EC-5051-A37C31B56262}"/>
              </a:ext>
            </a:extLst>
          </p:cNvPr>
          <p:cNvSpPr>
            <a:spLocks noGrp="1"/>
          </p:cNvSpPr>
          <p:nvPr>
            <p:custDataLst>
              <p:tags r:id="rId41"/>
            </p:custDataLst>
          </p:nvPr>
        </p:nvSpPr>
        <p:spPr bwMode="gray">
          <a:xfrm>
            <a:off x="4689007" y="5579856"/>
            <a:ext cx="395288"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91238FC-65C1-4D8A-8194-9BA859451DAF}" type="datetime'''''''''17,''''8''''''''''%'''''''''''''''''''''">
              <a:rPr lang="it-IT" altLang="en-US" sz="1100" smtClean="0">
                <a:latin typeface="Trebuchet MS" panose="020B0603020202020204" pitchFamily="34" charset="0"/>
                <a:ea typeface="+mj-ea"/>
                <a:cs typeface="+mj-cs"/>
              </a:rPr>
              <a:pPr lvl="0" algn="ctr">
                <a:spcBef>
                  <a:spcPct val="0"/>
                </a:spcBef>
                <a:spcAft>
                  <a:spcPct val="0"/>
                </a:spcAft>
              </a:pPr>
              <a:t>17,8%</a:t>
            </a:fld>
            <a:endParaRPr lang="it-IT" sz="1100">
              <a:latin typeface="Trebuchet MS" panose="020B0603020202020204" pitchFamily="34" charset="0"/>
              <a:ea typeface="+mj-ea"/>
              <a:cs typeface="+mj-cs"/>
            </a:endParaRPr>
          </a:p>
        </p:txBody>
      </p:sp>
      <p:sp>
        <p:nvSpPr>
          <p:cNvPr id="110" name="Text Placeholder 3">
            <a:extLst>
              <a:ext uri="{FF2B5EF4-FFF2-40B4-BE49-F238E27FC236}">
                <a16:creationId xmlns:a16="http://schemas.microsoft.com/office/drawing/2014/main" id="{87C42BE6-2F4D-6CF3-07CE-2548EC9DFDC9}"/>
              </a:ext>
            </a:extLst>
          </p:cNvPr>
          <p:cNvSpPr>
            <a:spLocks noGrp="1"/>
          </p:cNvSpPr>
          <p:nvPr>
            <p:custDataLst>
              <p:tags r:id="rId42"/>
            </p:custDataLst>
          </p:nvPr>
        </p:nvSpPr>
        <p:spPr bwMode="gray">
          <a:xfrm>
            <a:off x="5552607" y="5495718"/>
            <a:ext cx="395288"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8461A7FA-4B23-4068-854A-B0D471C573C5}" type="datetime'2''''''''''6'''''''''',''2''''''''%'''''''">
              <a:rPr lang="it-IT" altLang="en-US" sz="1100" smtClean="0">
                <a:latin typeface="Trebuchet MS" panose="020B0603020202020204" pitchFamily="34" charset="0"/>
                <a:ea typeface="+mj-ea"/>
                <a:cs typeface="+mj-cs"/>
              </a:rPr>
              <a:pPr lvl="0" algn="ctr">
                <a:spcBef>
                  <a:spcPct val="0"/>
                </a:spcBef>
                <a:spcAft>
                  <a:spcPct val="0"/>
                </a:spcAft>
              </a:pPr>
              <a:t>26,2%</a:t>
            </a:fld>
            <a:endParaRPr lang="it-IT" sz="1100">
              <a:latin typeface="Trebuchet MS" panose="020B0603020202020204" pitchFamily="34" charset="0"/>
              <a:ea typeface="+mj-ea"/>
              <a:cs typeface="+mj-cs"/>
            </a:endParaRPr>
          </a:p>
        </p:txBody>
      </p:sp>
      <p:sp>
        <p:nvSpPr>
          <p:cNvPr id="111" name="Text Placeholder 3">
            <a:extLst>
              <a:ext uri="{FF2B5EF4-FFF2-40B4-BE49-F238E27FC236}">
                <a16:creationId xmlns:a16="http://schemas.microsoft.com/office/drawing/2014/main" id="{B7F306EF-5AC9-B9B8-48C6-E429788B0B2F}"/>
              </a:ext>
            </a:extLst>
          </p:cNvPr>
          <p:cNvSpPr>
            <a:spLocks noGrp="1"/>
          </p:cNvSpPr>
          <p:nvPr>
            <p:custDataLst>
              <p:tags r:id="rId43"/>
            </p:custDataLst>
          </p:nvPr>
        </p:nvSpPr>
        <p:spPr bwMode="gray">
          <a:xfrm>
            <a:off x="6414620" y="5149643"/>
            <a:ext cx="395288"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39C72DF-1CE1-4161-9C01-FF3DE3843703}" type="datetime'6''''''''''''''1,''''''''''''0''''''''''%'''''''''''''">
              <a:rPr lang="it-IT" altLang="en-US" sz="1100" smtClean="0">
                <a:latin typeface="Trebuchet MS" panose="020B0603020202020204" pitchFamily="34" charset="0"/>
                <a:ea typeface="+mj-ea"/>
                <a:cs typeface="+mj-cs"/>
              </a:rPr>
              <a:pPr lvl="0" algn="ctr">
                <a:spcBef>
                  <a:spcPct val="0"/>
                </a:spcBef>
                <a:spcAft>
                  <a:spcPct val="0"/>
                </a:spcAft>
              </a:pPr>
              <a:t>61,0%</a:t>
            </a:fld>
            <a:endParaRPr lang="it-IT" sz="1100">
              <a:latin typeface="Trebuchet MS" panose="020B0603020202020204" pitchFamily="34" charset="0"/>
              <a:ea typeface="+mj-ea"/>
              <a:cs typeface="+mj-cs"/>
            </a:endParaRPr>
          </a:p>
        </p:txBody>
      </p:sp>
      <p:sp>
        <p:nvSpPr>
          <p:cNvPr id="112" name="Rectangle 2">
            <a:extLst>
              <a:ext uri="{FF2B5EF4-FFF2-40B4-BE49-F238E27FC236}">
                <a16:creationId xmlns:a16="http://schemas.microsoft.com/office/drawing/2014/main" id="{FEFEE6D1-6EE7-1238-6244-B97548D192FA}"/>
              </a:ext>
            </a:extLst>
          </p:cNvPr>
          <p:cNvSpPr/>
          <p:nvPr/>
        </p:nvSpPr>
        <p:spPr>
          <a:xfrm>
            <a:off x="4425483" y="5010655"/>
            <a:ext cx="2519363" cy="18415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rtl="0">
              <a:spcAft>
                <a:spcPts val="600"/>
              </a:spcAft>
              <a:buClr>
                <a:schemeClr val="tx2"/>
              </a:buClr>
            </a:pPr>
            <a:r>
              <a:rPr lang="it-IT" sz="1200" b="1">
                <a:solidFill>
                  <a:schemeClr val="tx1"/>
                </a:solidFill>
                <a:latin typeface="Trebuchet MS" panose="020B0603020202020204" pitchFamily="34" charset="0"/>
              </a:rPr>
              <a:t>Abitanti Taric (% su Tot. abitanti)</a:t>
            </a:r>
          </a:p>
        </p:txBody>
      </p:sp>
      <p:sp>
        <p:nvSpPr>
          <p:cNvPr id="113" name="Rectangle 2">
            <a:extLst>
              <a:ext uri="{FF2B5EF4-FFF2-40B4-BE49-F238E27FC236}">
                <a16:creationId xmlns:a16="http://schemas.microsoft.com/office/drawing/2014/main" id="{326D79D3-B7DD-D60E-E290-4D6D242D09C7}"/>
              </a:ext>
            </a:extLst>
          </p:cNvPr>
          <p:cNvSpPr/>
          <p:nvPr/>
        </p:nvSpPr>
        <p:spPr>
          <a:xfrm>
            <a:off x="4489775" y="3549535"/>
            <a:ext cx="2519363" cy="18415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rtl="0">
              <a:spcAft>
                <a:spcPts val="600"/>
              </a:spcAft>
              <a:buClr>
                <a:schemeClr val="tx2"/>
              </a:buClr>
            </a:pPr>
            <a:r>
              <a:rPr lang="it-IT" sz="1200" b="1">
                <a:solidFill>
                  <a:schemeClr val="tx1"/>
                </a:solidFill>
                <a:latin typeface="Trebuchet MS" panose="020B0603020202020204" pitchFamily="34" charset="0"/>
              </a:rPr>
              <a:t>Raccolta differenziata (% su Tot.)</a:t>
            </a:r>
          </a:p>
        </p:txBody>
      </p:sp>
      <p:graphicFrame>
        <p:nvGraphicFramePr>
          <p:cNvPr id="114" name="Chart 3">
            <a:extLst>
              <a:ext uri="{FF2B5EF4-FFF2-40B4-BE49-F238E27FC236}">
                <a16:creationId xmlns:a16="http://schemas.microsoft.com/office/drawing/2014/main" id="{0EE27F73-241C-5482-A5E6-0E79A13F0787}"/>
              </a:ext>
            </a:extLst>
          </p:cNvPr>
          <p:cNvGraphicFramePr/>
          <p:nvPr>
            <p:custDataLst>
              <p:tags r:id="rId44"/>
            </p:custDataLst>
          </p:nvPr>
        </p:nvGraphicFramePr>
        <p:xfrm>
          <a:off x="4373095" y="3954256"/>
          <a:ext cx="2754312" cy="796925"/>
        </p:xfrm>
        <a:graphic>
          <a:graphicData uri="http://schemas.openxmlformats.org/drawingml/2006/chart">
            <c:chart xmlns:c="http://schemas.openxmlformats.org/drawingml/2006/chart" xmlns:r="http://schemas.openxmlformats.org/officeDocument/2006/relationships" r:id="rId70"/>
          </a:graphicData>
        </a:graphic>
      </p:graphicFrame>
      <p:sp useBgFill="1">
        <p:nvSpPr>
          <p:cNvPr id="115" name="Figura a mano libera: forma 43">
            <a:extLst>
              <a:ext uri="{FF2B5EF4-FFF2-40B4-BE49-F238E27FC236}">
                <a16:creationId xmlns:a16="http://schemas.microsoft.com/office/drawing/2014/main" id="{D2850C53-F961-9208-19B8-EEBEA011815A}"/>
              </a:ext>
            </a:extLst>
          </p:cNvPr>
          <p:cNvSpPr/>
          <p:nvPr>
            <p:custDataLst>
              <p:tags r:id="rId45"/>
            </p:custDataLst>
          </p:nvPr>
        </p:nvSpPr>
        <p:spPr bwMode="auto">
          <a:xfrm>
            <a:off x="6132045" y="4595606"/>
            <a:ext cx="96838" cy="146050"/>
          </a:xfrm>
          <a:custGeom>
            <a:avLst/>
            <a:gdLst/>
            <a:ahLst/>
            <a:cxnLst/>
            <a:rect l="0" t="0" r="0" b="0"/>
            <a:pathLst>
              <a:path w="96838" h="146051">
                <a:moveTo>
                  <a:pt x="96837" y="0"/>
                </a:moveTo>
                <a:lnTo>
                  <a:pt x="57150" y="146050"/>
                </a:lnTo>
                <a:lnTo>
                  <a:pt x="0" y="146050"/>
                </a:lnTo>
                <a:lnTo>
                  <a:pt x="39687" y="0"/>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15000"/>
                  </a:schemeClr>
                </a:solidFill>
                <a:prstDash val="solid"/>
                <a:round/>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6" name="Figura a mano libera: forma 41">
            <a:extLst>
              <a:ext uri="{FF2B5EF4-FFF2-40B4-BE49-F238E27FC236}">
                <a16:creationId xmlns:a16="http://schemas.microsoft.com/office/drawing/2014/main" id="{EBC32CDF-B8E8-9948-0730-A7BFFF533BCF}"/>
              </a:ext>
            </a:extLst>
          </p:cNvPr>
          <p:cNvSpPr/>
          <p:nvPr>
            <p:custDataLst>
              <p:tags r:id="rId46"/>
            </p:custDataLst>
          </p:nvPr>
        </p:nvSpPr>
        <p:spPr bwMode="auto">
          <a:xfrm>
            <a:off x="6132045" y="4595606"/>
            <a:ext cx="39688" cy="146050"/>
          </a:xfrm>
          <a:custGeom>
            <a:avLst/>
            <a:gdLst/>
            <a:ahLst/>
            <a:cxnLst/>
            <a:rect l="0" t="0" r="0" b="0"/>
            <a:pathLst>
              <a:path w="39688" h="146051">
                <a:moveTo>
                  <a:pt x="39687"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7" name="Figura a mano libera: forma 42">
            <a:extLst>
              <a:ext uri="{FF2B5EF4-FFF2-40B4-BE49-F238E27FC236}">
                <a16:creationId xmlns:a16="http://schemas.microsoft.com/office/drawing/2014/main" id="{AA286A91-845C-A5B4-1F1D-2B6AA7F35AA7}"/>
              </a:ext>
            </a:extLst>
          </p:cNvPr>
          <p:cNvSpPr/>
          <p:nvPr>
            <p:custDataLst>
              <p:tags r:id="rId47"/>
            </p:custDataLst>
          </p:nvPr>
        </p:nvSpPr>
        <p:spPr bwMode="auto">
          <a:xfrm>
            <a:off x="6189195" y="4595606"/>
            <a:ext cx="39688" cy="146050"/>
          </a:xfrm>
          <a:custGeom>
            <a:avLst/>
            <a:gdLst/>
            <a:ahLst/>
            <a:cxnLst/>
            <a:rect l="0" t="0" r="0" b="0"/>
            <a:pathLst>
              <a:path w="39688" h="146051">
                <a:moveTo>
                  <a:pt x="39687"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8" name="Text Placeholder 3">
            <a:extLst>
              <a:ext uri="{FF2B5EF4-FFF2-40B4-BE49-F238E27FC236}">
                <a16:creationId xmlns:a16="http://schemas.microsoft.com/office/drawing/2014/main" id="{597CF300-27F2-38CA-CC97-D747864CFA8B}"/>
              </a:ext>
            </a:extLst>
          </p:cNvPr>
          <p:cNvSpPr>
            <a:spLocks noGrp="1"/>
          </p:cNvSpPr>
          <p:nvPr>
            <p:custDataLst>
              <p:tags r:id="rId48"/>
            </p:custDataLst>
          </p:nvPr>
        </p:nvSpPr>
        <p:spPr bwMode="auto">
          <a:xfrm>
            <a:off x="4733457" y="471466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AE392181-F77A-4D98-A98B-1CCB266B41FC}" type="datetime'2''''''''''''''0''''''''2''''''''''''''''''''''''''''4'''''">
              <a:rPr lang="it-IT" altLang="en-US" sz="1100" smtClean="0">
                <a:latin typeface="Trebuchet MS" panose="020B0603020202020204" pitchFamily="34" charset="0"/>
                <a:ea typeface="+mj-ea"/>
                <a:cs typeface="+mj-cs"/>
              </a:rPr>
              <a:pPr lvl="0" algn="ctr">
                <a:spcBef>
                  <a:spcPct val="0"/>
                </a:spcBef>
                <a:spcAft>
                  <a:spcPct val="0"/>
                </a:spcAft>
              </a:pPr>
              <a:t>2024</a:t>
            </a:fld>
            <a:endParaRPr lang="it-IT" sz="1100">
              <a:latin typeface="Trebuchet MS" panose="020B0603020202020204" pitchFamily="34" charset="0"/>
              <a:ea typeface="+mj-ea"/>
              <a:cs typeface="+mj-cs"/>
            </a:endParaRPr>
          </a:p>
        </p:txBody>
      </p:sp>
      <p:sp>
        <p:nvSpPr>
          <p:cNvPr id="119" name="Text Placeholder 3">
            <a:extLst>
              <a:ext uri="{FF2B5EF4-FFF2-40B4-BE49-F238E27FC236}">
                <a16:creationId xmlns:a16="http://schemas.microsoft.com/office/drawing/2014/main" id="{013597F8-74AB-1547-D014-D51003062F19}"/>
              </a:ext>
            </a:extLst>
          </p:cNvPr>
          <p:cNvSpPr>
            <a:spLocks noGrp="1"/>
          </p:cNvSpPr>
          <p:nvPr>
            <p:custDataLst>
              <p:tags r:id="rId49"/>
            </p:custDataLst>
          </p:nvPr>
        </p:nvSpPr>
        <p:spPr bwMode="auto">
          <a:xfrm>
            <a:off x="5597057" y="471466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A6A8D46-A985-47D7-BB09-C54A17C83DFB}" type="datetime'''''2''''''''''''''''''''''''''''0''''''''''2''''''''''''5'''">
              <a:rPr lang="it-IT" altLang="en-US" sz="1100" smtClean="0">
                <a:latin typeface="Trebuchet MS" panose="020B0603020202020204" pitchFamily="34" charset="0"/>
                <a:ea typeface="+mj-ea"/>
                <a:cs typeface="+mj-cs"/>
              </a:rPr>
              <a:pPr lvl="0" algn="ctr">
                <a:spcBef>
                  <a:spcPct val="0"/>
                </a:spcBef>
                <a:spcAft>
                  <a:spcPct val="0"/>
                </a:spcAft>
              </a:pPr>
              <a:t>2025</a:t>
            </a:fld>
            <a:endParaRPr lang="it-IT" sz="1100">
              <a:latin typeface="Trebuchet MS" panose="020B0603020202020204" pitchFamily="34" charset="0"/>
              <a:ea typeface="+mj-ea"/>
              <a:cs typeface="+mj-cs"/>
            </a:endParaRPr>
          </a:p>
        </p:txBody>
      </p:sp>
      <p:sp>
        <p:nvSpPr>
          <p:cNvPr id="120" name="Text Placeholder 3">
            <a:extLst>
              <a:ext uri="{FF2B5EF4-FFF2-40B4-BE49-F238E27FC236}">
                <a16:creationId xmlns:a16="http://schemas.microsoft.com/office/drawing/2014/main" id="{15E46BFB-FD79-A31C-9C16-283EDD6FD7FB}"/>
              </a:ext>
            </a:extLst>
          </p:cNvPr>
          <p:cNvSpPr>
            <a:spLocks noGrp="1"/>
          </p:cNvSpPr>
          <p:nvPr>
            <p:custDataLst>
              <p:tags r:id="rId50"/>
            </p:custDataLst>
          </p:nvPr>
        </p:nvSpPr>
        <p:spPr bwMode="auto">
          <a:xfrm>
            <a:off x="6459070" y="471466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D8785841-4CB9-4DA2-9A2D-26272EA170BC}" type="datetime'''''''''''2''''''''''''''''0''''''''''''''''''2''9'''''">
              <a:rPr lang="it-IT" altLang="en-US" sz="1100" smtClean="0">
                <a:latin typeface="Trebuchet MS" panose="020B0603020202020204" pitchFamily="34" charset="0"/>
                <a:ea typeface="+mj-ea"/>
                <a:cs typeface="+mj-cs"/>
              </a:rPr>
              <a:pPr lvl="0" algn="ctr">
                <a:spcBef>
                  <a:spcPct val="0"/>
                </a:spcBef>
                <a:spcAft>
                  <a:spcPct val="0"/>
                </a:spcAft>
              </a:pPr>
              <a:t>2029</a:t>
            </a:fld>
            <a:endParaRPr lang="it-IT" sz="1100">
              <a:latin typeface="Trebuchet MS" panose="020B0603020202020204" pitchFamily="34" charset="0"/>
              <a:ea typeface="+mj-ea"/>
              <a:cs typeface="+mj-cs"/>
            </a:endParaRPr>
          </a:p>
        </p:txBody>
      </p:sp>
      <p:sp>
        <p:nvSpPr>
          <p:cNvPr id="121" name="Text Placeholder 3">
            <a:extLst>
              <a:ext uri="{FF2B5EF4-FFF2-40B4-BE49-F238E27FC236}">
                <a16:creationId xmlns:a16="http://schemas.microsoft.com/office/drawing/2014/main" id="{9F420F8C-A73D-FCA9-3C32-42F6B2E4338B}"/>
              </a:ext>
            </a:extLst>
          </p:cNvPr>
          <p:cNvSpPr>
            <a:spLocks noGrp="1"/>
          </p:cNvSpPr>
          <p:nvPr>
            <p:custDataLst>
              <p:tags r:id="rId51"/>
            </p:custDataLst>
          </p:nvPr>
        </p:nvSpPr>
        <p:spPr bwMode="gray">
          <a:xfrm>
            <a:off x="4689007" y="3855831"/>
            <a:ext cx="395288"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F859538-7D44-4102-A0EE-92F13082CE18}" type="datetime'''''''''''''''6''''''''''''''''''''''9'',''''''''4''%'''''''">
              <a:rPr lang="it-IT" altLang="en-US" sz="1100" smtClean="0">
                <a:latin typeface="Trebuchet MS" panose="020B0603020202020204" pitchFamily="34" charset="0"/>
                <a:ea typeface="+mj-ea"/>
                <a:cs typeface="+mj-cs"/>
              </a:rPr>
              <a:pPr lvl="0" algn="ctr">
                <a:spcBef>
                  <a:spcPct val="0"/>
                </a:spcBef>
                <a:spcAft>
                  <a:spcPct val="0"/>
                </a:spcAft>
              </a:pPr>
              <a:t>69,4%</a:t>
            </a:fld>
            <a:endParaRPr lang="it-IT" sz="1100">
              <a:latin typeface="Trebuchet MS" panose="020B0603020202020204" pitchFamily="34" charset="0"/>
              <a:ea typeface="+mj-ea"/>
              <a:cs typeface="+mj-cs"/>
            </a:endParaRPr>
          </a:p>
        </p:txBody>
      </p:sp>
      <p:sp>
        <p:nvSpPr>
          <p:cNvPr id="122" name="Text Placeholder 3">
            <a:extLst>
              <a:ext uri="{FF2B5EF4-FFF2-40B4-BE49-F238E27FC236}">
                <a16:creationId xmlns:a16="http://schemas.microsoft.com/office/drawing/2014/main" id="{FCE18EAD-C9EE-44DD-8D3D-7BAB6A354045}"/>
              </a:ext>
            </a:extLst>
          </p:cNvPr>
          <p:cNvSpPr>
            <a:spLocks noGrp="1"/>
          </p:cNvSpPr>
          <p:nvPr>
            <p:custDataLst>
              <p:tags r:id="rId52"/>
            </p:custDataLst>
          </p:nvPr>
        </p:nvSpPr>
        <p:spPr bwMode="gray">
          <a:xfrm>
            <a:off x="5552607" y="3846306"/>
            <a:ext cx="395288"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CA1A70E-84AE-4C4E-B310-6798E54C9F46}" type="datetime'7''''''0'''''''''''''''',''''''''''''''''''5''''%'''''''''">
              <a:rPr lang="it-IT" altLang="en-US" sz="1100" smtClean="0">
                <a:latin typeface="Trebuchet MS" panose="020B0603020202020204" pitchFamily="34" charset="0"/>
                <a:ea typeface="+mj-ea"/>
                <a:cs typeface="+mj-cs"/>
              </a:rPr>
              <a:pPr lvl="0" algn="ctr">
                <a:spcBef>
                  <a:spcPct val="0"/>
                </a:spcBef>
                <a:spcAft>
                  <a:spcPct val="0"/>
                </a:spcAft>
              </a:pPr>
              <a:t>70,5%</a:t>
            </a:fld>
            <a:endParaRPr lang="it-IT" sz="1100">
              <a:latin typeface="Trebuchet MS" panose="020B0603020202020204" pitchFamily="34" charset="0"/>
              <a:ea typeface="+mj-ea"/>
              <a:cs typeface="+mj-cs"/>
            </a:endParaRPr>
          </a:p>
        </p:txBody>
      </p:sp>
      <p:sp>
        <p:nvSpPr>
          <p:cNvPr id="123" name="Text Placeholder 3">
            <a:extLst>
              <a:ext uri="{FF2B5EF4-FFF2-40B4-BE49-F238E27FC236}">
                <a16:creationId xmlns:a16="http://schemas.microsoft.com/office/drawing/2014/main" id="{F83B4C98-6148-8137-A4BE-B777C3F7D8F5}"/>
              </a:ext>
            </a:extLst>
          </p:cNvPr>
          <p:cNvSpPr>
            <a:spLocks noGrp="1"/>
          </p:cNvSpPr>
          <p:nvPr>
            <p:custDataLst>
              <p:tags r:id="rId53"/>
            </p:custDataLst>
          </p:nvPr>
        </p:nvSpPr>
        <p:spPr bwMode="gray">
          <a:xfrm>
            <a:off x="6414620" y="3827256"/>
            <a:ext cx="395288"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5CF46D4-8EB1-4774-84E1-ED0CA0973740}" type="datetime'''''7''2'''''''''''''''',''''''''''''''7%'">
              <a:rPr lang="it-IT" altLang="en-US" sz="1100" smtClean="0">
                <a:latin typeface="Trebuchet MS" panose="020B0603020202020204" pitchFamily="34" charset="0"/>
                <a:ea typeface="+mj-ea"/>
                <a:cs typeface="+mj-cs"/>
              </a:rPr>
              <a:pPr lvl="0" algn="ctr">
                <a:spcBef>
                  <a:spcPct val="0"/>
                </a:spcBef>
                <a:spcAft>
                  <a:spcPct val="0"/>
                </a:spcAft>
              </a:pPr>
              <a:t>72,7%</a:t>
            </a:fld>
            <a:endParaRPr lang="it-IT" sz="1100">
              <a:latin typeface="Trebuchet MS" panose="020B0603020202020204" pitchFamily="34" charset="0"/>
              <a:ea typeface="+mj-ea"/>
              <a:cs typeface="+mj-cs"/>
            </a:endParaRPr>
          </a:p>
        </p:txBody>
      </p:sp>
      <p:pic>
        <p:nvPicPr>
          <p:cNvPr id="124" name="Grafik 189">
            <a:extLst>
              <a:ext uri="{FF2B5EF4-FFF2-40B4-BE49-F238E27FC236}">
                <a16:creationId xmlns:a16="http://schemas.microsoft.com/office/drawing/2014/main" id="{F405A184-4353-64B5-913F-292AB593F502}"/>
              </a:ext>
            </a:extLst>
          </p:cNvPr>
          <p:cNvPicPr>
            <a:picLocks noChangeAspect="1"/>
          </p:cNvPicPr>
          <p:nvPr/>
        </p:nvPicPr>
        <p:blipFill>
          <a:blip r:embed="rId71" cstate="screen">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5841965" y="1033811"/>
            <a:ext cx="409142" cy="409142"/>
          </a:xfrm>
          <a:prstGeom prst="rect">
            <a:avLst/>
          </a:prstGeom>
        </p:spPr>
      </p:pic>
    </p:spTree>
    <p:extLst>
      <p:ext uri="{BB962C8B-B14F-4D97-AF65-F5344CB8AC3E}">
        <p14:creationId xmlns:p14="http://schemas.microsoft.com/office/powerpoint/2010/main" val="3282576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C38AA-30CE-8A77-DB5D-F8BCC679317E}"/>
            </a:ext>
          </a:extLst>
        </p:cNvPr>
        <p:cNvGrpSpPr/>
        <p:nvPr/>
      </p:nvGrpSpPr>
      <p:grpSpPr>
        <a:xfrm>
          <a:off x="0" y="0"/>
          <a:ext cx="0" cy="0"/>
          <a:chOff x="0" y="0"/>
          <a:chExt cx="0" cy="0"/>
        </a:xfrm>
      </p:grpSpPr>
      <p:graphicFrame>
        <p:nvGraphicFramePr>
          <p:cNvPr id="79" name="think-cell data - do not delete" hidden="1">
            <a:extLst>
              <a:ext uri="{FF2B5EF4-FFF2-40B4-BE49-F238E27FC236}">
                <a16:creationId xmlns:a16="http://schemas.microsoft.com/office/drawing/2014/main" id="{C47CE29D-5128-D4D6-9790-92AA8C20CB4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6" imgW="425" imgH="424" progId="TCLayout.ActiveDocument.1">
                  <p:embed/>
                </p:oleObj>
              </mc:Choice>
              <mc:Fallback>
                <p:oleObj name="think-cell Slide" r:id="rId76" imgW="425" imgH="424" progId="TCLayout.ActiveDocument.1">
                  <p:embed/>
                  <p:pic>
                    <p:nvPicPr>
                      <p:cNvPr id="79" name="think-cell data - do not delete" hidden="1">
                        <a:extLst>
                          <a:ext uri="{FF2B5EF4-FFF2-40B4-BE49-F238E27FC236}">
                            <a16:creationId xmlns:a16="http://schemas.microsoft.com/office/drawing/2014/main" id="{C47CE29D-5128-D4D6-9790-92AA8C20CB4A}"/>
                          </a:ext>
                        </a:extLst>
                      </p:cNvPr>
                      <p:cNvPicPr/>
                      <p:nvPr/>
                    </p:nvPicPr>
                    <p:blipFill>
                      <a:blip r:embed="rId77"/>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17BC5C5B-1DD8-7F32-0201-1D0A9DA3A3AA}"/>
              </a:ext>
            </a:extLst>
          </p:cNvPr>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8C65E80F-228B-9800-4588-798ED568F873}"/>
              </a:ext>
            </a:extLst>
          </p:cNvPr>
          <p:cNvPicPr>
            <a:picLocks noChangeAspect="1"/>
          </p:cNvPicPr>
          <p:nvPr/>
        </p:nvPicPr>
        <p:blipFill>
          <a:blip r:embed="rId79"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E00DFBFE-AFE8-0BFD-3C0D-28BDF5CD9A2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4BBC57DE-D25D-9A78-C9AE-85F2C3C77C82}"/>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1DFA386A-EC3E-03E8-5B98-CB21F66CA238}"/>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7C5B5C71-B5CD-2F21-50A1-973740BDCD7C}"/>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22</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470CABEC-5AE0-4FBA-D857-8A49BE07B6AA}"/>
              </a:ext>
            </a:extLst>
          </p:cNvPr>
          <p:cNvSpPr txBox="1">
            <a:spLocks/>
          </p:cNvSpPr>
          <p:nvPr/>
        </p:nvSpPr>
        <p:spPr>
          <a:xfrm>
            <a:off x="571033" y="341837"/>
            <a:ext cx="8729364" cy="45429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3600" b="1" dirty="0">
                <a:gradFill>
                  <a:gsLst>
                    <a:gs pos="50000">
                      <a:srgbClr val="482DD5">
                        <a:lumMod val="99785"/>
                      </a:srgbClr>
                    </a:gs>
                    <a:gs pos="100000">
                      <a:srgbClr val="0AD289"/>
                    </a:gs>
                  </a:gsLst>
                  <a:lin ang="19200000" scaled="0"/>
                </a:gradFill>
                <a:latin typeface="+mn-lt"/>
              </a:rPr>
              <a:t>Ambiente mercato: driver di sviluppo</a:t>
            </a:r>
          </a:p>
        </p:txBody>
      </p:sp>
      <p:sp>
        <p:nvSpPr>
          <p:cNvPr id="84" name="Rettangolo 83">
            <a:extLst>
              <a:ext uri="{FF2B5EF4-FFF2-40B4-BE49-F238E27FC236}">
                <a16:creationId xmlns:a16="http://schemas.microsoft.com/office/drawing/2014/main" id="{BBC46BE8-A4D0-3B00-C034-147E720F8F32}"/>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ctangle 2">
            <a:extLst>
              <a:ext uri="{FF2B5EF4-FFF2-40B4-BE49-F238E27FC236}">
                <a16:creationId xmlns:a16="http://schemas.microsoft.com/office/drawing/2014/main" id="{2F10C2A3-38D4-41B6-DD64-BDEB3B58DEF9}"/>
              </a:ext>
            </a:extLst>
          </p:cNvPr>
          <p:cNvSpPr/>
          <p:nvPr/>
        </p:nvSpPr>
        <p:spPr>
          <a:xfrm>
            <a:off x="1117600" y="1041554"/>
            <a:ext cx="2160000" cy="18466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l" rtl="0">
              <a:spcAft>
                <a:spcPts val="900"/>
              </a:spcAft>
              <a:buClr>
                <a:schemeClr val="tx2"/>
              </a:buClr>
            </a:pPr>
            <a:r>
              <a:rPr lang="it-IT" sz="1200" b="1">
                <a:solidFill>
                  <a:schemeClr val="tx1"/>
                </a:solidFill>
                <a:latin typeface="Trebuchet MS" panose="020B0603020202020204" pitchFamily="34" charset="0"/>
              </a:rPr>
              <a:t>Impianti</a:t>
            </a:r>
          </a:p>
        </p:txBody>
      </p:sp>
      <p:sp>
        <p:nvSpPr>
          <p:cNvPr id="4" name="Rettangolo 3">
            <a:extLst>
              <a:ext uri="{FF2B5EF4-FFF2-40B4-BE49-F238E27FC236}">
                <a16:creationId xmlns:a16="http://schemas.microsoft.com/office/drawing/2014/main" id="{BA60373E-D620-5474-D05F-025936FCCD94}"/>
              </a:ext>
            </a:extLst>
          </p:cNvPr>
          <p:cNvSpPr/>
          <p:nvPr/>
        </p:nvSpPr>
        <p:spPr>
          <a:xfrm>
            <a:off x="7597176" y="934490"/>
            <a:ext cx="3970935" cy="528747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atin typeface="Trebuchet MS" panose="020B0603020202020204" pitchFamily="34" charset="0"/>
            </a:endParaRPr>
          </a:p>
        </p:txBody>
      </p:sp>
      <p:sp>
        <p:nvSpPr>
          <p:cNvPr id="6" name="Rectangle 2">
            <a:extLst>
              <a:ext uri="{FF2B5EF4-FFF2-40B4-BE49-F238E27FC236}">
                <a16:creationId xmlns:a16="http://schemas.microsoft.com/office/drawing/2014/main" id="{3823A7B3-ACBC-F4F6-B7CA-9F267C4CCC32}"/>
              </a:ext>
            </a:extLst>
          </p:cNvPr>
          <p:cNvSpPr/>
          <p:nvPr/>
        </p:nvSpPr>
        <p:spPr>
          <a:xfrm>
            <a:off x="7683302" y="1303253"/>
            <a:ext cx="3822896" cy="215444"/>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400" b="1">
                <a:solidFill>
                  <a:schemeClr val="tx1"/>
                </a:solidFill>
                <a:latin typeface="Trebuchet MS" panose="020B0603020202020204" pitchFamily="34" charset="0"/>
              </a:rPr>
              <a:t>CAPEX ’25-’29 (€M)</a:t>
            </a:r>
          </a:p>
        </p:txBody>
      </p:sp>
      <p:sp>
        <p:nvSpPr>
          <p:cNvPr id="7" name="Rectangle 2">
            <a:extLst>
              <a:ext uri="{FF2B5EF4-FFF2-40B4-BE49-F238E27FC236}">
                <a16:creationId xmlns:a16="http://schemas.microsoft.com/office/drawing/2014/main" id="{1A7E02B4-7E88-BDDF-A50C-D2E6D5404D43}"/>
              </a:ext>
            </a:extLst>
          </p:cNvPr>
          <p:cNvSpPr/>
          <p:nvPr/>
        </p:nvSpPr>
        <p:spPr>
          <a:xfrm>
            <a:off x="7646987" y="3973513"/>
            <a:ext cx="3875088" cy="215900"/>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400" b="1">
                <a:solidFill>
                  <a:schemeClr val="tx1"/>
                </a:solidFill>
                <a:latin typeface="Trebuchet MS" panose="020B0603020202020204" pitchFamily="34" charset="0"/>
              </a:rPr>
              <a:t>EBITDA (€M - CAGR)</a:t>
            </a:r>
          </a:p>
        </p:txBody>
      </p:sp>
      <p:graphicFrame>
        <p:nvGraphicFramePr>
          <p:cNvPr id="8" name="Chart 3">
            <a:extLst>
              <a:ext uri="{FF2B5EF4-FFF2-40B4-BE49-F238E27FC236}">
                <a16:creationId xmlns:a16="http://schemas.microsoft.com/office/drawing/2014/main" id="{7557C2F4-B0AF-8732-99E2-D5BD19F59E6B}"/>
              </a:ext>
            </a:extLst>
          </p:cNvPr>
          <p:cNvGraphicFramePr/>
          <p:nvPr>
            <p:custDataLst>
              <p:tags r:id="rId2"/>
            </p:custDataLst>
          </p:nvPr>
        </p:nvGraphicFramePr>
        <p:xfrm>
          <a:off x="7507288" y="1516063"/>
          <a:ext cx="4181475" cy="1654175"/>
        </p:xfrm>
        <a:graphic>
          <a:graphicData uri="http://schemas.openxmlformats.org/drawingml/2006/chart">
            <c:chart xmlns:c="http://schemas.openxmlformats.org/drawingml/2006/chart" xmlns:r="http://schemas.openxmlformats.org/officeDocument/2006/relationships" r:id="rId84"/>
          </a:graphicData>
        </a:graphic>
      </p:graphicFrame>
      <p:sp useBgFill="1">
        <p:nvSpPr>
          <p:cNvPr id="9" name="Figura a mano libera: forma 91">
            <a:extLst>
              <a:ext uri="{FF2B5EF4-FFF2-40B4-BE49-F238E27FC236}">
                <a16:creationId xmlns:a16="http://schemas.microsoft.com/office/drawing/2014/main" id="{1650CEE1-0A65-2827-6439-55DBB9DB7464}"/>
              </a:ext>
            </a:extLst>
          </p:cNvPr>
          <p:cNvSpPr/>
          <p:nvPr>
            <p:custDataLst>
              <p:tags r:id="rId3"/>
            </p:custDataLst>
          </p:nvPr>
        </p:nvSpPr>
        <p:spPr bwMode="auto">
          <a:xfrm>
            <a:off x="11156950" y="2830513"/>
            <a:ext cx="96839" cy="146051"/>
          </a:xfrm>
          <a:custGeom>
            <a:avLst/>
            <a:gdLst/>
            <a:ahLst/>
            <a:cxnLst/>
            <a:rect l="0" t="0" r="0" b="0"/>
            <a:pathLst>
              <a:path w="96839" h="146051">
                <a:moveTo>
                  <a:pt x="96838" y="0"/>
                </a:moveTo>
                <a:lnTo>
                  <a:pt x="57150" y="146050"/>
                </a:lnTo>
                <a:lnTo>
                  <a:pt x="0" y="146050"/>
                </a:lnTo>
                <a:lnTo>
                  <a:pt x="39688" y="0"/>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15000"/>
                  </a:schemeClr>
                </a:solidFill>
                <a:prstDash val="solid"/>
                <a:round/>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igura a mano libera: forma 88">
            <a:extLst>
              <a:ext uri="{FF2B5EF4-FFF2-40B4-BE49-F238E27FC236}">
                <a16:creationId xmlns:a16="http://schemas.microsoft.com/office/drawing/2014/main" id="{193AE23A-8A0F-AE1F-3207-7E84BC60EF3F}"/>
              </a:ext>
            </a:extLst>
          </p:cNvPr>
          <p:cNvSpPr/>
          <p:nvPr>
            <p:custDataLst>
              <p:tags r:id="rId4"/>
            </p:custDataLst>
          </p:nvPr>
        </p:nvSpPr>
        <p:spPr bwMode="auto">
          <a:xfrm>
            <a:off x="11156950" y="2830513"/>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Figura a mano libera: forma 90">
            <a:extLst>
              <a:ext uri="{FF2B5EF4-FFF2-40B4-BE49-F238E27FC236}">
                <a16:creationId xmlns:a16="http://schemas.microsoft.com/office/drawing/2014/main" id="{DC65AF25-FFE6-CCFC-CF9D-5D5186C10A14}"/>
              </a:ext>
            </a:extLst>
          </p:cNvPr>
          <p:cNvSpPr/>
          <p:nvPr>
            <p:custDataLst>
              <p:tags r:id="rId5"/>
            </p:custDataLst>
          </p:nvPr>
        </p:nvSpPr>
        <p:spPr bwMode="auto">
          <a:xfrm>
            <a:off x="11214100" y="2830513"/>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 name="Text Placeholder 3">
            <a:extLst>
              <a:ext uri="{FF2B5EF4-FFF2-40B4-BE49-F238E27FC236}">
                <a16:creationId xmlns:a16="http://schemas.microsoft.com/office/drawing/2014/main" id="{14906540-9808-A070-0CED-56EE99CA1D31}"/>
              </a:ext>
            </a:extLst>
          </p:cNvPr>
          <p:cNvSpPr>
            <a:spLocks noGrp="1"/>
          </p:cNvSpPr>
          <p:nvPr>
            <p:custDataLst>
              <p:tags r:id="rId6"/>
            </p:custDataLst>
          </p:nvPr>
        </p:nvSpPr>
        <p:spPr bwMode="auto">
          <a:xfrm>
            <a:off x="7621588" y="2941638"/>
            <a:ext cx="33655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3B51A293-0AED-420B-8A4E-11F0E2C1DD19}" type="datetime'''''''''''''''''''''''''''''''''''''R''''''''EVE''''''T'''''''">
              <a:rPr lang="it-IT" altLang="en-US" sz="900" smtClean="0">
                <a:solidFill>
                  <a:srgbClr val="37373A"/>
                </a:solidFill>
                <a:latin typeface="Trebuchet MS" panose="020B0603020202020204" pitchFamily="34" charset="0"/>
              </a:rPr>
              <a:pPr lvl="0" algn="ctr">
                <a:spcBef>
                  <a:spcPct val="0"/>
                </a:spcBef>
                <a:spcAft>
                  <a:spcPct val="0"/>
                </a:spcAft>
              </a:pPr>
              <a:t>REVET</a:t>
            </a:fld>
            <a:endParaRPr lang="it-IT" sz="900">
              <a:solidFill>
                <a:srgbClr val="37373A"/>
              </a:solidFill>
              <a:latin typeface="Trebuchet MS" panose="020B0603020202020204" pitchFamily="34" charset="0"/>
            </a:endParaRPr>
          </a:p>
        </p:txBody>
      </p:sp>
      <p:sp>
        <p:nvSpPr>
          <p:cNvPr id="18" name="Text Placeholder 3">
            <a:extLst>
              <a:ext uri="{FF2B5EF4-FFF2-40B4-BE49-F238E27FC236}">
                <a16:creationId xmlns:a16="http://schemas.microsoft.com/office/drawing/2014/main" id="{AFD72771-F86D-9274-7E62-44995392B8B1}"/>
              </a:ext>
            </a:extLst>
          </p:cNvPr>
          <p:cNvSpPr>
            <a:spLocks noGrp="1"/>
          </p:cNvSpPr>
          <p:nvPr>
            <p:custDataLst>
              <p:tags r:id="rId7"/>
            </p:custDataLst>
          </p:nvPr>
        </p:nvSpPr>
        <p:spPr bwMode="auto">
          <a:xfrm>
            <a:off x="7989888" y="2941638"/>
            <a:ext cx="4032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8D2461C-947E-4997-81ED-6D0773990A2B}" type="datetime'''''''''T''E''''S''''''''''''''''''''''''''''''''SILE'">
              <a:rPr lang="it-IT" altLang="en-US" sz="900" smtClean="0">
                <a:solidFill>
                  <a:srgbClr val="37373A"/>
                </a:solidFill>
                <a:latin typeface="Trebuchet MS" panose="020B0603020202020204" pitchFamily="34" charset="0"/>
              </a:rPr>
              <a:pPr lvl="0" algn="ctr">
                <a:spcBef>
                  <a:spcPct val="0"/>
                </a:spcBef>
                <a:spcAft>
                  <a:spcPct val="0"/>
                </a:spcAft>
              </a:pPr>
              <a:t>TESSILE</a:t>
            </a:fld>
            <a:endParaRPr lang="it-IT" sz="900">
              <a:solidFill>
                <a:srgbClr val="37373A"/>
              </a:solidFill>
              <a:latin typeface="Trebuchet MS" panose="020B0603020202020204" pitchFamily="34" charset="0"/>
            </a:endParaRPr>
          </a:p>
        </p:txBody>
      </p:sp>
      <p:sp>
        <p:nvSpPr>
          <p:cNvPr id="19" name="Text Placeholder 3">
            <a:extLst>
              <a:ext uri="{FF2B5EF4-FFF2-40B4-BE49-F238E27FC236}">
                <a16:creationId xmlns:a16="http://schemas.microsoft.com/office/drawing/2014/main" id="{05F23558-DE76-4018-3F0A-FFD6695E683E}"/>
              </a:ext>
            </a:extLst>
          </p:cNvPr>
          <p:cNvSpPr>
            <a:spLocks noGrp="1"/>
          </p:cNvSpPr>
          <p:nvPr>
            <p:custDataLst>
              <p:tags r:id="rId8"/>
            </p:custDataLst>
          </p:nvPr>
        </p:nvSpPr>
        <p:spPr bwMode="auto">
          <a:xfrm>
            <a:off x="8458201" y="2941638"/>
            <a:ext cx="26987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26A683C-E6E0-4740-AA60-75679FB09AA3}" type="datetime'R''''''A''''''''''''''E''''''''''''''E'''''''''''''''''">
              <a:rPr lang="it-IT" altLang="en-US" sz="900" smtClean="0">
                <a:solidFill>
                  <a:srgbClr val="37373A"/>
                </a:solidFill>
                <a:latin typeface="Trebuchet MS" panose="020B0603020202020204" pitchFamily="34" charset="0"/>
              </a:rPr>
              <a:pPr lvl="0" algn="ctr">
                <a:spcBef>
                  <a:spcPct val="0"/>
                </a:spcBef>
                <a:spcAft>
                  <a:spcPct val="0"/>
                </a:spcAft>
              </a:pPr>
              <a:t>RAEE</a:t>
            </a:fld>
            <a:endParaRPr lang="it-IT" sz="900">
              <a:solidFill>
                <a:srgbClr val="37373A"/>
              </a:solidFill>
              <a:latin typeface="Trebuchet MS" panose="020B0603020202020204" pitchFamily="34" charset="0"/>
            </a:endParaRPr>
          </a:p>
        </p:txBody>
      </p:sp>
      <p:sp>
        <p:nvSpPr>
          <p:cNvPr id="20" name="Text Placeholder 3">
            <a:extLst>
              <a:ext uri="{FF2B5EF4-FFF2-40B4-BE49-F238E27FC236}">
                <a16:creationId xmlns:a16="http://schemas.microsoft.com/office/drawing/2014/main" id="{952DB1CE-C1EF-E81D-04DD-C1420869DAAA}"/>
              </a:ext>
            </a:extLst>
          </p:cNvPr>
          <p:cNvSpPr>
            <a:spLocks noGrp="1"/>
          </p:cNvSpPr>
          <p:nvPr>
            <p:custDataLst>
              <p:tags r:id="rId9"/>
            </p:custDataLst>
          </p:nvPr>
        </p:nvSpPr>
        <p:spPr bwMode="auto">
          <a:xfrm>
            <a:off x="8793164" y="2941639"/>
            <a:ext cx="404813" cy="301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DF25B38-4DC2-4B00-BEB8-9FCF4441ACA5}" type="datetime'''''SC''''''H''''''''E''DE'''''''' ''''R''AE''''E'">
              <a:rPr lang="it-IT" altLang="en-US" sz="900" smtClean="0">
                <a:solidFill>
                  <a:srgbClr val="37373A"/>
                </a:solidFill>
                <a:latin typeface="Trebuchet MS" panose="020B0603020202020204" pitchFamily="34" charset="0"/>
              </a:rPr>
              <a:pPr lvl="0" algn="ctr">
                <a:spcBef>
                  <a:spcPct val="0"/>
                </a:spcBef>
                <a:spcAft>
                  <a:spcPct val="0"/>
                </a:spcAft>
              </a:pPr>
              <a:t>SCHEDE RAEE</a:t>
            </a:fld>
            <a:endParaRPr lang="it-IT" sz="900">
              <a:solidFill>
                <a:srgbClr val="37373A"/>
              </a:solidFill>
              <a:latin typeface="Trebuchet MS" panose="020B0603020202020204" pitchFamily="34" charset="0"/>
            </a:endParaRPr>
          </a:p>
        </p:txBody>
      </p:sp>
      <p:sp>
        <p:nvSpPr>
          <p:cNvPr id="21" name="Text Placeholder 3">
            <a:extLst>
              <a:ext uri="{FF2B5EF4-FFF2-40B4-BE49-F238E27FC236}">
                <a16:creationId xmlns:a16="http://schemas.microsoft.com/office/drawing/2014/main" id="{780BCE87-7D6A-176A-7FEA-88736211EB6A}"/>
              </a:ext>
            </a:extLst>
          </p:cNvPr>
          <p:cNvSpPr>
            <a:spLocks noGrp="1"/>
          </p:cNvSpPr>
          <p:nvPr>
            <p:custDataLst>
              <p:tags r:id="rId10"/>
            </p:custDataLst>
          </p:nvPr>
        </p:nvSpPr>
        <p:spPr bwMode="auto">
          <a:xfrm>
            <a:off x="9239251" y="2941638"/>
            <a:ext cx="314325" cy="4524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9760D2F-818E-455B-BF15-2D6CBF7A9927}" type="datetime'''''S''L''''''''''''''''''M ''e ''''''S''''mart'''' ''Bi''''n'">
              <a:rPr lang="it-IT" altLang="en-US" sz="900" smtClean="0">
                <a:solidFill>
                  <a:srgbClr val="37373A"/>
                </a:solidFill>
                <a:latin typeface="Trebuchet MS" panose="020B0603020202020204" pitchFamily="34" charset="0"/>
              </a:rPr>
              <a:pPr lvl="0" algn="ctr">
                <a:spcBef>
                  <a:spcPct val="0"/>
                </a:spcBef>
                <a:spcAft>
                  <a:spcPct val="0"/>
                </a:spcAft>
              </a:pPr>
              <a:t>SLM e Smart Bin</a:t>
            </a:fld>
            <a:endParaRPr lang="it-IT" sz="900">
              <a:solidFill>
                <a:srgbClr val="37373A"/>
              </a:solidFill>
              <a:latin typeface="Trebuchet MS" panose="020B0603020202020204" pitchFamily="34" charset="0"/>
            </a:endParaRPr>
          </a:p>
        </p:txBody>
      </p:sp>
      <p:sp>
        <p:nvSpPr>
          <p:cNvPr id="24" name="Text Placeholder 3">
            <a:extLst>
              <a:ext uri="{FF2B5EF4-FFF2-40B4-BE49-F238E27FC236}">
                <a16:creationId xmlns:a16="http://schemas.microsoft.com/office/drawing/2014/main" id="{CD372B50-3D26-8BD8-7AE5-7FA0486C961A}"/>
              </a:ext>
            </a:extLst>
          </p:cNvPr>
          <p:cNvSpPr>
            <a:spLocks noGrp="1"/>
          </p:cNvSpPr>
          <p:nvPr>
            <p:custDataLst>
              <p:tags r:id="rId11"/>
            </p:custDataLst>
          </p:nvPr>
        </p:nvSpPr>
        <p:spPr bwMode="auto">
          <a:xfrm>
            <a:off x="9658350" y="2941639"/>
            <a:ext cx="279400" cy="301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6FEA675-0F99-4808-9BB8-CD8EBA5AEBA8}" type="datetime'''''''A''m''b''''. ''E''st''r''''''''''a'''''''''''''''''">
              <a:rPr lang="it-IT" altLang="en-US" sz="900" smtClean="0">
                <a:solidFill>
                  <a:srgbClr val="37373A"/>
                </a:solidFill>
                <a:latin typeface="Trebuchet MS" panose="020B0603020202020204" pitchFamily="34" charset="0"/>
              </a:rPr>
              <a:pPr lvl="0" algn="ctr">
                <a:spcBef>
                  <a:spcPct val="0"/>
                </a:spcBef>
                <a:spcAft>
                  <a:spcPct val="0"/>
                </a:spcAft>
              </a:pPr>
              <a:t>Amb. Estra</a:t>
            </a:fld>
            <a:endParaRPr lang="it-IT" sz="900">
              <a:solidFill>
                <a:srgbClr val="37373A"/>
              </a:solidFill>
              <a:latin typeface="Trebuchet MS" panose="020B0603020202020204" pitchFamily="34" charset="0"/>
            </a:endParaRPr>
          </a:p>
        </p:txBody>
      </p:sp>
      <p:sp>
        <p:nvSpPr>
          <p:cNvPr id="25" name="Text Placeholder 3">
            <a:extLst>
              <a:ext uri="{FF2B5EF4-FFF2-40B4-BE49-F238E27FC236}">
                <a16:creationId xmlns:a16="http://schemas.microsoft.com/office/drawing/2014/main" id="{8900617E-C7A0-37A1-5FD4-7CE14AFC5A98}"/>
              </a:ext>
            </a:extLst>
          </p:cNvPr>
          <p:cNvSpPr>
            <a:spLocks noGrp="1"/>
          </p:cNvSpPr>
          <p:nvPr>
            <p:custDataLst>
              <p:tags r:id="rId12"/>
            </p:custDataLst>
          </p:nvPr>
        </p:nvSpPr>
        <p:spPr bwMode="auto">
          <a:xfrm>
            <a:off x="10071101" y="2941639"/>
            <a:ext cx="258763" cy="301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EACC9D1-BE06-4454-BAB6-A218660FD5EA}" type="datetime'''''''''G''I''D''''A'''''''''''' ''I''''T''''''L'''''''''">
              <a:rPr lang="it-IT" altLang="en-US" sz="900" smtClean="0">
                <a:solidFill>
                  <a:srgbClr val="37373A"/>
                </a:solidFill>
                <a:latin typeface="Trebuchet MS" panose="020B0603020202020204" pitchFamily="34" charset="0"/>
              </a:rPr>
              <a:pPr lvl="0" algn="ctr">
                <a:spcBef>
                  <a:spcPct val="0"/>
                </a:spcBef>
                <a:spcAft>
                  <a:spcPct val="0"/>
                </a:spcAft>
              </a:pPr>
              <a:t>GIDA ITL</a:t>
            </a:fld>
            <a:endParaRPr lang="it-IT" sz="900">
              <a:solidFill>
                <a:srgbClr val="37373A"/>
              </a:solidFill>
              <a:latin typeface="Trebuchet MS" panose="020B0603020202020204" pitchFamily="34" charset="0"/>
            </a:endParaRPr>
          </a:p>
        </p:txBody>
      </p:sp>
      <p:sp>
        <p:nvSpPr>
          <p:cNvPr id="28" name="Text Placeholder 3">
            <a:extLst>
              <a:ext uri="{FF2B5EF4-FFF2-40B4-BE49-F238E27FC236}">
                <a16:creationId xmlns:a16="http://schemas.microsoft.com/office/drawing/2014/main" id="{5495975C-2288-C79D-E3B1-9CC41C04D388}"/>
              </a:ext>
            </a:extLst>
          </p:cNvPr>
          <p:cNvSpPr>
            <a:spLocks noGrp="1"/>
          </p:cNvSpPr>
          <p:nvPr>
            <p:custDataLst>
              <p:tags r:id="rId13"/>
            </p:custDataLst>
          </p:nvPr>
        </p:nvSpPr>
        <p:spPr bwMode="auto">
          <a:xfrm>
            <a:off x="10496550" y="2941638"/>
            <a:ext cx="20955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EBDB3AE-50DE-40C7-903A-1AA47B08E7FD}" type="datetime'''''''''P''''''''A''''A'''''''''''''''">
              <a:rPr lang="it-IT" altLang="en-US" sz="900" smtClean="0">
                <a:solidFill>
                  <a:srgbClr val="37373A"/>
                </a:solidFill>
                <a:latin typeface="Trebuchet MS" panose="020B0603020202020204" pitchFamily="34" charset="0"/>
              </a:rPr>
              <a:pPr lvl="0" algn="ctr">
                <a:spcBef>
                  <a:spcPct val="0"/>
                </a:spcBef>
                <a:spcAft>
                  <a:spcPct val="0"/>
                </a:spcAft>
              </a:pPr>
              <a:t>PAA</a:t>
            </a:fld>
            <a:endParaRPr lang="it-IT" sz="900">
              <a:solidFill>
                <a:srgbClr val="37373A"/>
              </a:solidFill>
              <a:latin typeface="Trebuchet MS" panose="020B0603020202020204" pitchFamily="34" charset="0"/>
            </a:endParaRPr>
          </a:p>
        </p:txBody>
      </p:sp>
      <p:sp>
        <p:nvSpPr>
          <p:cNvPr id="29" name="Text Placeholder 3">
            <a:extLst>
              <a:ext uri="{FF2B5EF4-FFF2-40B4-BE49-F238E27FC236}">
                <a16:creationId xmlns:a16="http://schemas.microsoft.com/office/drawing/2014/main" id="{633CF8F9-C5B0-91FA-0B5E-7957092F2398}"/>
              </a:ext>
            </a:extLst>
          </p:cNvPr>
          <p:cNvSpPr>
            <a:spLocks noGrp="1"/>
          </p:cNvSpPr>
          <p:nvPr>
            <p:custDataLst>
              <p:tags r:id="rId14"/>
            </p:custDataLst>
          </p:nvPr>
        </p:nvSpPr>
        <p:spPr bwMode="auto">
          <a:xfrm>
            <a:off x="10947401" y="2941638"/>
            <a:ext cx="111125"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6A838CE-AC67-4EF5-B7A7-1D9339E30D3E}" type="datetime'''''''''''''''''''''''''I''''''T'''''''''''''''''''''''">
              <a:rPr lang="it-IT" altLang="en-US" sz="900" smtClean="0">
                <a:solidFill>
                  <a:srgbClr val="37373A"/>
                </a:solidFill>
                <a:latin typeface="Trebuchet MS" panose="020B0603020202020204" pitchFamily="34" charset="0"/>
              </a:rPr>
              <a:pPr lvl="0" algn="ctr">
                <a:spcBef>
                  <a:spcPct val="0"/>
                </a:spcBef>
                <a:spcAft>
                  <a:spcPct val="0"/>
                </a:spcAft>
              </a:pPr>
              <a:t>IT</a:t>
            </a:fld>
            <a:endParaRPr lang="it-IT" sz="900">
              <a:solidFill>
                <a:srgbClr val="37373A"/>
              </a:solidFill>
              <a:latin typeface="Trebuchet MS" panose="020B0603020202020204" pitchFamily="34" charset="0"/>
            </a:endParaRPr>
          </a:p>
        </p:txBody>
      </p:sp>
      <p:sp>
        <p:nvSpPr>
          <p:cNvPr id="30" name="Text Placeholder 3">
            <a:extLst>
              <a:ext uri="{FF2B5EF4-FFF2-40B4-BE49-F238E27FC236}">
                <a16:creationId xmlns:a16="http://schemas.microsoft.com/office/drawing/2014/main" id="{86007E47-9951-B51F-A402-D2357FA9F4C3}"/>
              </a:ext>
            </a:extLst>
          </p:cNvPr>
          <p:cNvSpPr>
            <a:spLocks noGrp="1"/>
          </p:cNvSpPr>
          <p:nvPr>
            <p:custDataLst>
              <p:tags r:id="rId15"/>
            </p:custDataLst>
          </p:nvPr>
        </p:nvSpPr>
        <p:spPr bwMode="auto">
          <a:xfrm>
            <a:off x="11233150" y="2941638"/>
            <a:ext cx="34290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E1DE6F89-C0AC-4283-B7C8-215F493C6E32}" type="datetime'''''''''Tot''''a''''''''l''''''''''''''''''''''e'''''''''">
              <a:rPr lang="it-IT" altLang="en-US" sz="900" smtClean="0">
                <a:solidFill>
                  <a:srgbClr val="37373A"/>
                </a:solidFill>
                <a:latin typeface="Trebuchet MS" panose="020B0603020202020204" pitchFamily="34" charset="0"/>
              </a:rPr>
              <a:pPr lvl="0" algn="ctr">
                <a:spcBef>
                  <a:spcPct val="0"/>
                </a:spcBef>
                <a:spcAft>
                  <a:spcPct val="0"/>
                </a:spcAft>
              </a:pPr>
              <a:t>Totale</a:t>
            </a:fld>
            <a:endParaRPr lang="it-IT" sz="900">
              <a:solidFill>
                <a:srgbClr val="37373A"/>
              </a:solidFill>
              <a:latin typeface="Trebuchet MS" panose="020B0603020202020204" pitchFamily="34" charset="0"/>
            </a:endParaRPr>
          </a:p>
        </p:txBody>
      </p:sp>
      <p:graphicFrame>
        <p:nvGraphicFramePr>
          <p:cNvPr id="31" name="Chart 3">
            <a:extLst>
              <a:ext uri="{FF2B5EF4-FFF2-40B4-BE49-F238E27FC236}">
                <a16:creationId xmlns:a16="http://schemas.microsoft.com/office/drawing/2014/main" id="{F5CB2ADB-1F97-44F6-6FE7-78C1608EE158}"/>
              </a:ext>
            </a:extLst>
          </p:cNvPr>
          <p:cNvGraphicFramePr/>
          <p:nvPr>
            <p:custDataLst>
              <p:tags r:id="rId16"/>
            </p:custDataLst>
          </p:nvPr>
        </p:nvGraphicFramePr>
        <p:xfrm>
          <a:off x="7626350" y="4298950"/>
          <a:ext cx="4030663" cy="1654175"/>
        </p:xfrm>
        <a:graphic>
          <a:graphicData uri="http://schemas.openxmlformats.org/drawingml/2006/chart">
            <c:chart xmlns:c="http://schemas.openxmlformats.org/drawingml/2006/chart" xmlns:r="http://schemas.openxmlformats.org/officeDocument/2006/relationships" r:id="rId85"/>
          </a:graphicData>
        </a:graphic>
      </p:graphicFrame>
      <p:cxnSp>
        <p:nvCxnSpPr>
          <p:cNvPr id="32" name="Connettore diritto 261">
            <a:extLst>
              <a:ext uri="{FF2B5EF4-FFF2-40B4-BE49-F238E27FC236}">
                <a16:creationId xmlns:a16="http://schemas.microsoft.com/office/drawing/2014/main" id="{53E2D39F-7656-5547-02F6-3E42018ACA3A}"/>
              </a:ext>
            </a:extLst>
          </p:cNvPr>
          <p:cNvCxnSpPr/>
          <p:nvPr>
            <p:custDataLst>
              <p:tags r:id="rId17"/>
            </p:custDataLst>
          </p:nvPr>
        </p:nvCxnSpPr>
        <p:spPr bwMode="auto">
          <a:xfrm flipV="1">
            <a:off x="8029575" y="4360863"/>
            <a:ext cx="3221038" cy="7556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6" name="Text Placeholder 3">
            <a:extLst>
              <a:ext uri="{FF2B5EF4-FFF2-40B4-BE49-F238E27FC236}">
                <a16:creationId xmlns:a16="http://schemas.microsoft.com/office/drawing/2014/main" id="{457F7C26-6672-3864-61B8-CE902B12B201}"/>
              </a:ext>
            </a:extLst>
          </p:cNvPr>
          <p:cNvSpPr>
            <a:spLocks noGrp="1"/>
          </p:cNvSpPr>
          <p:nvPr>
            <p:custDataLst>
              <p:tags r:id="rId18"/>
            </p:custDataLst>
          </p:nvPr>
        </p:nvSpPr>
        <p:spPr bwMode="auto">
          <a:xfrm>
            <a:off x="7845425" y="5737225"/>
            <a:ext cx="3683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79C24CF-B570-4EBB-96AF-D697D4CE45A7}" type="datetime'''''2''''''''''''''''0''''''''''''''''''''''24'''''''">
              <a:rPr lang="it-IT" altLang="en-US" b="1" smtClean="0">
                <a:solidFill>
                  <a:srgbClr val="37373A"/>
                </a:solidFill>
                <a:latin typeface="Trebuchet MS" panose="020B0603020202020204" pitchFamily="34" charset="0"/>
                <a:ea typeface="+mj-ea"/>
                <a:cs typeface="+mj-cs"/>
              </a:rPr>
              <a:pPr lvl="0" algn="ctr">
                <a:spcBef>
                  <a:spcPct val="0"/>
                </a:spcBef>
                <a:spcAft>
                  <a:spcPct val="0"/>
                </a:spcAft>
              </a:pPr>
              <a:t>2024</a:t>
            </a:fld>
            <a:endParaRPr lang="it-IT" b="1">
              <a:solidFill>
                <a:srgbClr val="37373A"/>
              </a:solidFill>
              <a:latin typeface="Trebuchet MS" panose="020B0603020202020204" pitchFamily="34" charset="0"/>
              <a:ea typeface="+mj-ea"/>
              <a:cs typeface="+mj-cs"/>
            </a:endParaRPr>
          </a:p>
        </p:txBody>
      </p:sp>
      <p:sp>
        <p:nvSpPr>
          <p:cNvPr id="60" name="Text Placeholder 3">
            <a:extLst>
              <a:ext uri="{FF2B5EF4-FFF2-40B4-BE49-F238E27FC236}">
                <a16:creationId xmlns:a16="http://schemas.microsoft.com/office/drawing/2014/main" id="{7C7738D4-6D5A-9CB1-802E-9ACCC18917B7}"/>
              </a:ext>
            </a:extLst>
          </p:cNvPr>
          <p:cNvSpPr>
            <a:spLocks noGrp="1"/>
          </p:cNvSpPr>
          <p:nvPr>
            <p:custDataLst>
              <p:tags r:id="rId19"/>
            </p:custDataLst>
          </p:nvPr>
        </p:nvSpPr>
        <p:spPr bwMode="auto">
          <a:xfrm>
            <a:off x="8489950" y="5737225"/>
            <a:ext cx="3683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DD1AE18F-8056-4799-B1A8-E7586A5A412B}" type="datetime'''''''''''''20''25'''''">
              <a:rPr lang="it-IT" altLang="en-US" b="1" smtClean="0">
                <a:solidFill>
                  <a:srgbClr val="37373A"/>
                </a:solidFill>
                <a:latin typeface="Trebuchet MS" panose="020B0603020202020204" pitchFamily="34" charset="0"/>
                <a:ea typeface="+mj-ea"/>
                <a:cs typeface="+mj-cs"/>
              </a:rPr>
              <a:pPr lvl="0" algn="ctr">
                <a:spcBef>
                  <a:spcPct val="0"/>
                </a:spcBef>
                <a:spcAft>
                  <a:spcPct val="0"/>
                </a:spcAft>
              </a:pPr>
              <a:t>2025</a:t>
            </a:fld>
            <a:endParaRPr lang="it-IT" b="1">
              <a:solidFill>
                <a:srgbClr val="37373A"/>
              </a:solidFill>
              <a:latin typeface="Trebuchet MS" panose="020B0603020202020204" pitchFamily="34" charset="0"/>
              <a:ea typeface="+mj-ea"/>
              <a:cs typeface="+mj-cs"/>
            </a:endParaRPr>
          </a:p>
        </p:txBody>
      </p:sp>
      <p:sp>
        <p:nvSpPr>
          <p:cNvPr id="61" name="Text Placeholder 3">
            <a:extLst>
              <a:ext uri="{FF2B5EF4-FFF2-40B4-BE49-F238E27FC236}">
                <a16:creationId xmlns:a16="http://schemas.microsoft.com/office/drawing/2014/main" id="{F5ECE29B-EF26-4828-9426-D1F7BEBC6744}"/>
              </a:ext>
            </a:extLst>
          </p:cNvPr>
          <p:cNvSpPr>
            <a:spLocks noGrp="1"/>
          </p:cNvSpPr>
          <p:nvPr>
            <p:custDataLst>
              <p:tags r:id="rId20"/>
            </p:custDataLst>
          </p:nvPr>
        </p:nvSpPr>
        <p:spPr bwMode="auto">
          <a:xfrm>
            <a:off x="9134475" y="5737225"/>
            <a:ext cx="3683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6B2E2D7-0E51-42AF-993C-BDBAD49A56BF}" type="datetime'''''''''''''''2''''''''''''''''''''0''''''''2''''6'">
              <a:rPr lang="it-IT" altLang="en-US" b="1" smtClean="0">
                <a:solidFill>
                  <a:srgbClr val="37373A"/>
                </a:solidFill>
                <a:latin typeface="Trebuchet MS" panose="020B0603020202020204" pitchFamily="34" charset="0"/>
                <a:ea typeface="+mj-ea"/>
                <a:cs typeface="+mj-cs"/>
              </a:rPr>
              <a:pPr lvl="0" algn="ctr">
                <a:spcBef>
                  <a:spcPct val="0"/>
                </a:spcBef>
                <a:spcAft>
                  <a:spcPct val="0"/>
                </a:spcAft>
              </a:pPr>
              <a:t>2026</a:t>
            </a:fld>
            <a:endParaRPr lang="it-IT" b="1">
              <a:solidFill>
                <a:srgbClr val="37373A"/>
              </a:solidFill>
              <a:latin typeface="Trebuchet MS" panose="020B0603020202020204" pitchFamily="34" charset="0"/>
              <a:ea typeface="+mj-ea"/>
              <a:cs typeface="+mj-cs"/>
            </a:endParaRPr>
          </a:p>
        </p:txBody>
      </p:sp>
      <p:sp>
        <p:nvSpPr>
          <p:cNvPr id="68" name="Text Placeholder 3">
            <a:extLst>
              <a:ext uri="{FF2B5EF4-FFF2-40B4-BE49-F238E27FC236}">
                <a16:creationId xmlns:a16="http://schemas.microsoft.com/office/drawing/2014/main" id="{FA6704A6-E97E-91B3-FB8B-EBEBEC6FAEAE}"/>
              </a:ext>
            </a:extLst>
          </p:cNvPr>
          <p:cNvSpPr>
            <a:spLocks noGrp="1"/>
          </p:cNvSpPr>
          <p:nvPr>
            <p:custDataLst>
              <p:tags r:id="rId21"/>
            </p:custDataLst>
          </p:nvPr>
        </p:nvSpPr>
        <p:spPr bwMode="auto">
          <a:xfrm>
            <a:off x="9779000" y="5737225"/>
            <a:ext cx="3683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2140D02-0B1C-4D72-A794-04E264014EA7}" type="datetime'''''2''''''''''''0''''2''7'''''''''''''''''''''''''''''''''">
              <a:rPr lang="it-IT" altLang="en-US" b="1" smtClean="0">
                <a:solidFill>
                  <a:srgbClr val="37373A"/>
                </a:solidFill>
                <a:latin typeface="Trebuchet MS" panose="020B0603020202020204" pitchFamily="34" charset="0"/>
                <a:ea typeface="+mj-ea"/>
                <a:cs typeface="+mj-cs"/>
              </a:rPr>
              <a:pPr lvl="0" algn="ctr">
                <a:spcBef>
                  <a:spcPct val="0"/>
                </a:spcBef>
                <a:spcAft>
                  <a:spcPct val="0"/>
                </a:spcAft>
              </a:pPr>
              <a:t>2027</a:t>
            </a:fld>
            <a:endParaRPr lang="it-IT" b="1">
              <a:solidFill>
                <a:srgbClr val="37373A"/>
              </a:solidFill>
              <a:latin typeface="Trebuchet MS" panose="020B0603020202020204" pitchFamily="34" charset="0"/>
              <a:ea typeface="+mj-ea"/>
              <a:cs typeface="+mj-cs"/>
            </a:endParaRPr>
          </a:p>
        </p:txBody>
      </p:sp>
      <p:sp>
        <p:nvSpPr>
          <p:cNvPr id="76" name="Text Placeholder 3">
            <a:extLst>
              <a:ext uri="{FF2B5EF4-FFF2-40B4-BE49-F238E27FC236}">
                <a16:creationId xmlns:a16="http://schemas.microsoft.com/office/drawing/2014/main" id="{EFFBFCEF-A088-3A3B-D89C-715203FADD0F}"/>
              </a:ext>
            </a:extLst>
          </p:cNvPr>
          <p:cNvSpPr>
            <a:spLocks noGrp="1"/>
          </p:cNvSpPr>
          <p:nvPr>
            <p:custDataLst>
              <p:tags r:id="rId22"/>
            </p:custDataLst>
          </p:nvPr>
        </p:nvSpPr>
        <p:spPr bwMode="auto">
          <a:xfrm>
            <a:off x="10421938" y="5737225"/>
            <a:ext cx="3683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16EF9F9-8DA7-4773-BCC0-1385D6FFFEE5}" type="datetime'''''''20''28'''''''''''''''''''''''">
              <a:rPr lang="it-IT" altLang="en-US" b="1" smtClean="0">
                <a:solidFill>
                  <a:srgbClr val="37373A"/>
                </a:solidFill>
                <a:latin typeface="Trebuchet MS" panose="020B0603020202020204" pitchFamily="34" charset="0"/>
                <a:ea typeface="+mj-ea"/>
                <a:cs typeface="+mj-cs"/>
              </a:rPr>
              <a:pPr lvl="0" algn="ctr">
                <a:spcBef>
                  <a:spcPct val="0"/>
                </a:spcBef>
                <a:spcAft>
                  <a:spcPct val="0"/>
                </a:spcAft>
              </a:pPr>
              <a:t>2028</a:t>
            </a:fld>
            <a:endParaRPr lang="it-IT" b="1">
              <a:solidFill>
                <a:srgbClr val="37373A"/>
              </a:solidFill>
              <a:latin typeface="Trebuchet MS" panose="020B0603020202020204" pitchFamily="34" charset="0"/>
              <a:ea typeface="+mj-ea"/>
              <a:cs typeface="+mj-cs"/>
            </a:endParaRPr>
          </a:p>
        </p:txBody>
      </p:sp>
      <p:sp>
        <p:nvSpPr>
          <p:cNvPr id="77" name="Text Placeholder 3">
            <a:extLst>
              <a:ext uri="{FF2B5EF4-FFF2-40B4-BE49-F238E27FC236}">
                <a16:creationId xmlns:a16="http://schemas.microsoft.com/office/drawing/2014/main" id="{24CF45C9-2DAF-6614-98D9-5CE937A7302C}"/>
              </a:ext>
            </a:extLst>
          </p:cNvPr>
          <p:cNvSpPr>
            <a:spLocks noGrp="1"/>
          </p:cNvSpPr>
          <p:nvPr>
            <p:custDataLst>
              <p:tags r:id="rId23"/>
            </p:custDataLst>
          </p:nvPr>
        </p:nvSpPr>
        <p:spPr bwMode="auto">
          <a:xfrm>
            <a:off x="11066463" y="5737225"/>
            <a:ext cx="3683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4B8A899-E1E0-4583-8E73-441FAA51FCF5}" type="datetime'''''''''2''''''''''''''''0''''''''''''''''''2''''''9'''''''''">
              <a:rPr lang="it-IT" altLang="en-US" b="1" smtClean="0">
                <a:solidFill>
                  <a:srgbClr val="37373A"/>
                </a:solidFill>
                <a:latin typeface="Trebuchet MS" panose="020B0603020202020204" pitchFamily="34" charset="0"/>
                <a:ea typeface="+mj-ea"/>
                <a:cs typeface="+mj-cs"/>
              </a:rPr>
              <a:pPr lvl="0" algn="ctr">
                <a:spcBef>
                  <a:spcPct val="0"/>
                </a:spcBef>
                <a:spcAft>
                  <a:spcPct val="0"/>
                </a:spcAft>
              </a:pPr>
              <a:t>2029</a:t>
            </a:fld>
            <a:endParaRPr lang="it-IT" b="1">
              <a:solidFill>
                <a:srgbClr val="37373A"/>
              </a:solidFill>
              <a:latin typeface="Trebuchet MS" panose="020B0603020202020204" pitchFamily="34" charset="0"/>
              <a:ea typeface="+mj-ea"/>
              <a:cs typeface="+mj-cs"/>
            </a:endParaRPr>
          </a:p>
        </p:txBody>
      </p:sp>
      <p:sp>
        <p:nvSpPr>
          <p:cNvPr id="78" name="Holder 3">
            <a:extLst>
              <a:ext uri="{FF2B5EF4-FFF2-40B4-BE49-F238E27FC236}">
                <a16:creationId xmlns:a16="http://schemas.microsoft.com/office/drawing/2014/main" id="{873F1814-EEF2-6DF6-8C9E-6351B8AE68FA}"/>
              </a:ext>
            </a:extLst>
          </p:cNvPr>
          <p:cNvSpPr>
            <a:spLocks noGrp="1"/>
          </p:cNvSpPr>
          <p:nvPr>
            <p:custDataLst>
              <p:tags r:id="rId24"/>
            </p:custDataLst>
          </p:nvPr>
        </p:nvSpPr>
        <p:spPr bwMode="auto">
          <a:xfrm>
            <a:off x="9334500" y="4630738"/>
            <a:ext cx="611188" cy="215900"/>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8CC63001-864B-4D17-A31B-52FF43B98671}" type="datetime'''''+''''''''3''''''1'',''8''''''''''''''''''''''''%'">
              <a:rPr lang="it-IT" altLang="en-US" sz="1000" b="1" kern="1200" smtClean="0">
                <a:solidFill>
                  <a:schemeClr val="tx1"/>
                </a:solidFill>
                <a:effectLst/>
                <a:latin typeface="Trebuchet MS" panose="020B0603020202020204" pitchFamily="34" charset="0"/>
              </a:rPr>
              <a:pPr algn="ctr" rtl="0">
                <a:spcBef>
                  <a:spcPct val="0"/>
                </a:spcBef>
                <a:spcAft>
                  <a:spcPct val="0"/>
                </a:spcAft>
              </a:pPr>
              <a:t>+31,8%</a:t>
            </a:fld>
            <a:endParaRPr lang="it-IT" sz="1000" b="1" kern="1200">
              <a:solidFill>
                <a:schemeClr val="tx1"/>
              </a:solidFill>
              <a:latin typeface="Trebuchet MS" panose="020B0603020202020204" pitchFamily="34" charset="0"/>
              <a:sym typeface="Trebuchet MS" panose="020B0603020202020204" pitchFamily="34" charset="0"/>
            </a:endParaRPr>
          </a:p>
        </p:txBody>
      </p:sp>
      <p:sp>
        <p:nvSpPr>
          <p:cNvPr id="81" name="Rectangle 2">
            <a:extLst>
              <a:ext uri="{FF2B5EF4-FFF2-40B4-BE49-F238E27FC236}">
                <a16:creationId xmlns:a16="http://schemas.microsoft.com/office/drawing/2014/main" id="{DC95584A-03AA-5897-8326-D42A82E7EA7B}"/>
              </a:ext>
            </a:extLst>
          </p:cNvPr>
          <p:cNvSpPr/>
          <p:nvPr/>
        </p:nvSpPr>
        <p:spPr>
          <a:xfrm>
            <a:off x="3758779" y="1053782"/>
            <a:ext cx="1911760" cy="18466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200" b="1">
                <a:solidFill>
                  <a:schemeClr val="tx1"/>
                </a:solidFill>
                <a:latin typeface="Trebuchet MS" panose="020B0603020202020204" pitchFamily="34" charset="0"/>
              </a:rPr>
              <a:t>Sviluppo commerciale </a:t>
            </a:r>
          </a:p>
        </p:txBody>
      </p:sp>
      <p:sp>
        <p:nvSpPr>
          <p:cNvPr id="83" name="Rectangle 2">
            <a:extLst>
              <a:ext uri="{FF2B5EF4-FFF2-40B4-BE49-F238E27FC236}">
                <a16:creationId xmlns:a16="http://schemas.microsoft.com/office/drawing/2014/main" id="{F043DB27-19DE-8A26-C542-9ECC32D88157}"/>
              </a:ext>
            </a:extLst>
          </p:cNvPr>
          <p:cNvSpPr/>
          <p:nvPr/>
        </p:nvSpPr>
        <p:spPr>
          <a:xfrm>
            <a:off x="699635" y="1331054"/>
            <a:ext cx="2795697" cy="189282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80000" indent="-180000" rtl="0">
              <a:spcAft>
                <a:spcPts val="600"/>
              </a:spcAft>
              <a:buClr>
                <a:schemeClr val="tx2"/>
              </a:buClr>
              <a:buFont typeface="Arial" panose="020B0604020202020204" pitchFamily="34" charset="0"/>
              <a:buChar char="•"/>
            </a:pPr>
            <a:r>
              <a:rPr lang="it-IT" sz="1200" dirty="0">
                <a:solidFill>
                  <a:schemeClr val="tx1"/>
                </a:solidFill>
                <a:latin typeface="Trebuchet MS" panose="020B0603020202020204" pitchFamily="34" charset="0"/>
              </a:rPr>
              <a:t>Costruzione di impianti a recupero (RAEE, Schede RAEE, Tessile)</a:t>
            </a:r>
          </a:p>
          <a:p>
            <a:pPr marL="180000" indent="-180000" rtl="0">
              <a:spcAft>
                <a:spcPts val="600"/>
              </a:spcAft>
              <a:buClr>
                <a:schemeClr val="tx2"/>
              </a:buClr>
              <a:buFont typeface="Arial" panose="020B0604020202020204" pitchFamily="34" charset="0"/>
              <a:buChar char="•"/>
            </a:pPr>
            <a:r>
              <a:rPr lang="it-IT" sz="1200" dirty="0">
                <a:solidFill>
                  <a:schemeClr val="tx1"/>
                </a:solidFill>
                <a:latin typeface="Trebuchet MS" panose="020B0603020202020204" pitchFamily="34" charset="0"/>
              </a:rPr>
              <a:t>Sviluppo nel mercato del trattamento dei rifiuti speciali </a:t>
            </a:r>
          </a:p>
          <a:p>
            <a:pPr marL="180000" indent="-180000" rtl="0">
              <a:spcAft>
                <a:spcPts val="600"/>
              </a:spcAft>
              <a:buClr>
                <a:schemeClr val="tx2"/>
              </a:buClr>
              <a:buFont typeface="Arial" panose="020B0604020202020204" pitchFamily="34" charset="0"/>
              <a:buChar char="•"/>
            </a:pPr>
            <a:r>
              <a:rPr lang="it-IT" sz="1200" dirty="0" err="1">
                <a:solidFill>
                  <a:schemeClr val="tx1"/>
                </a:solidFill>
                <a:latin typeface="Trebuchet MS" panose="020B0603020202020204" pitchFamily="34" charset="0"/>
              </a:rPr>
              <a:t>Revet</a:t>
            </a:r>
            <a:r>
              <a:rPr lang="it-IT" sz="1200" dirty="0">
                <a:solidFill>
                  <a:schemeClr val="tx1"/>
                </a:solidFill>
                <a:latin typeface="Trebuchet MS" panose="020B0603020202020204" pitchFamily="34" charset="0"/>
              </a:rPr>
              <a:t>: realizzazione impianti per trattamento di altre plastiche,  </a:t>
            </a:r>
            <a:r>
              <a:rPr lang="it-IT" sz="1200" dirty="0" err="1">
                <a:solidFill>
                  <a:schemeClr val="tx1"/>
                </a:solidFill>
                <a:latin typeface="Trebuchet MS" panose="020B0603020202020204" pitchFamily="34" charset="0"/>
              </a:rPr>
              <a:t>compoundazione</a:t>
            </a:r>
            <a:r>
              <a:rPr lang="it-IT" sz="1200" dirty="0">
                <a:solidFill>
                  <a:schemeClr val="tx1"/>
                </a:solidFill>
                <a:latin typeface="Trebuchet MS" panose="020B0603020202020204" pitchFamily="34" charset="0"/>
              </a:rPr>
              <a:t> e </a:t>
            </a:r>
            <a:r>
              <a:rPr lang="it-IT" sz="1200" dirty="0" err="1">
                <a:solidFill>
                  <a:schemeClr val="tx1"/>
                </a:solidFill>
                <a:latin typeface="Trebuchet MS" panose="020B0603020202020204" pitchFamily="34" charset="0"/>
              </a:rPr>
              <a:t>pre</a:t>
            </a:r>
            <a:r>
              <a:rPr lang="it-IT" sz="1200" dirty="0">
                <a:solidFill>
                  <a:schemeClr val="tx1"/>
                </a:solidFill>
                <a:latin typeface="Trebuchet MS" panose="020B0603020202020204" pitchFamily="34" charset="0"/>
              </a:rPr>
              <a:t> selezione vetro </a:t>
            </a:r>
          </a:p>
          <a:p>
            <a:pPr marL="180000" indent="-180000" rtl="0">
              <a:spcAft>
                <a:spcPts val="600"/>
              </a:spcAft>
              <a:buClr>
                <a:schemeClr val="tx2"/>
              </a:buClr>
              <a:buFont typeface="Arial" panose="020B0604020202020204" pitchFamily="34" charset="0"/>
              <a:buChar char="•"/>
            </a:pPr>
            <a:r>
              <a:rPr lang="it-IT" sz="1200" dirty="0" err="1">
                <a:solidFill>
                  <a:schemeClr val="tx1"/>
                </a:solidFill>
                <a:latin typeface="Trebuchet MS" panose="020B0603020202020204" pitchFamily="34" charset="0"/>
              </a:rPr>
              <a:t>Gida</a:t>
            </a:r>
            <a:r>
              <a:rPr lang="it-IT" sz="1200" dirty="0">
                <a:solidFill>
                  <a:schemeClr val="tx1"/>
                </a:solidFill>
                <a:latin typeface="Trebuchet MS" panose="020B0603020202020204" pitchFamily="34" charset="0"/>
              </a:rPr>
              <a:t>: trattamento rifiuti liquidi (ITL) </a:t>
            </a:r>
          </a:p>
        </p:txBody>
      </p:sp>
      <p:pic>
        <p:nvPicPr>
          <p:cNvPr id="85" name="Immagine 84">
            <a:extLst>
              <a:ext uri="{FF2B5EF4-FFF2-40B4-BE49-F238E27FC236}">
                <a16:creationId xmlns:a16="http://schemas.microsoft.com/office/drawing/2014/main" id="{CA2C4740-2152-E5EB-F220-DB0D5FDE46F1}"/>
              </a:ext>
            </a:extLst>
          </p:cNvPr>
          <p:cNvPicPr>
            <a:picLocks noChangeAspect="1"/>
          </p:cNvPicPr>
          <p:nvPr/>
        </p:nvPicPr>
        <p:blipFill>
          <a:blip r:embed="rId86">
            <a:extLst>
              <a:ext uri="{28A0092B-C50C-407E-A947-70E740481C1C}">
                <a14:useLocalDpi xmlns:a14="http://schemas.microsoft.com/office/drawing/2010/main" val="0"/>
              </a:ext>
            </a:extLst>
          </a:blip>
          <a:stretch>
            <a:fillRect/>
          </a:stretch>
        </p:blipFill>
        <p:spPr>
          <a:xfrm>
            <a:off x="617530" y="935887"/>
            <a:ext cx="396000" cy="396000"/>
          </a:xfrm>
          <a:prstGeom prst="rect">
            <a:avLst/>
          </a:prstGeom>
          <a:solidFill>
            <a:schemeClr val="tx1"/>
          </a:solidFill>
        </p:spPr>
      </p:pic>
      <p:cxnSp>
        <p:nvCxnSpPr>
          <p:cNvPr id="87" name="Connettore diritto 31">
            <a:extLst>
              <a:ext uri="{FF2B5EF4-FFF2-40B4-BE49-F238E27FC236}">
                <a16:creationId xmlns:a16="http://schemas.microsoft.com/office/drawing/2014/main" id="{CA2F6724-54BA-D96C-9339-734680E0E452}"/>
              </a:ext>
            </a:extLst>
          </p:cNvPr>
          <p:cNvCxnSpPr>
            <a:cxnSpLocks/>
          </p:cNvCxnSpPr>
          <p:nvPr/>
        </p:nvCxnSpPr>
        <p:spPr>
          <a:xfrm>
            <a:off x="3475860" y="1184648"/>
            <a:ext cx="0" cy="20966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9" name="Grafik 18">
            <a:extLst>
              <a:ext uri="{FF2B5EF4-FFF2-40B4-BE49-F238E27FC236}">
                <a16:creationId xmlns:a16="http://schemas.microsoft.com/office/drawing/2014/main" id="{70900DFB-970A-2413-C240-E51FF5422719}"/>
              </a:ext>
            </a:extLst>
          </p:cNvPr>
          <p:cNvPicPr>
            <a:picLocks noChangeAspect="1"/>
          </p:cNvPicPr>
          <p:nvPr/>
        </p:nvPicPr>
        <p:blipFill>
          <a:blip r:embed="rId87" cstate="screen">
            <a:extLst>
              <a:ext uri="{28A0092B-C50C-407E-A947-70E740481C1C}">
                <a14:useLocalDpi xmlns:a14="http://schemas.microsoft.com/office/drawing/2010/main" val="0"/>
              </a:ext>
              <a:ext uri="{96DAC541-7B7A-43D3-8B79-37D633B846F1}">
                <asvg:svgBlip xmlns:asvg="http://schemas.microsoft.com/office/drawing/2016/SVG/main" r:embed="rId88"/>
              </a:ext>
            </a:extLst>
          </a:blip>
          <a:stretch>
            <a:fillRect/>
          </a:stretch>
        </p:blipFill>
        <p:spPr>
          <a:xfrm>
            <a:off x="3441260" y="935928"/>
            <a:ext cx="409142" cy="409142"/>
          </a:xfrm>
          <a:prstGeom prst="rect">
            <a:avLst/>
          </a:prstGeom>
        </p:spPr>
      </p:pic>
      <p:sp>
        <p:nvSpPr>
          <p:cNvPr id="90" name="Rectangle 2">
            <a:extLst>
              <a:ext uri="{FF2B5EF4-FFF2-40B4-BE49-F238E27FC236}">
                <a16:creationId xmlns:a16="http://schemas.microsoft.com/office/drawing/2014/main" id="{1AB5B389-6A76-27BE-183E-E4890D529B87}"/>
              </a:ext>
            </a:extLst>
          </p:cNvPr>
          <p:cNvSpPr/>
          <p:nvPr/>
        </p:nvSpPr>
        <p:spPr>
          <a:xfrm>
            <a:off x="3609212" y="1424041"/>
            <a:ext cx="1935152" cy="181588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Integrazione società ambiente Estra con il ramo SLM di Alia:</a:t>
            </a:r>
          </a:p>
          <a:p>
            <a:pPr marL="355600" lvl="1" indent="-173038" rtl="0">
              <a:spcAft>
                <a:spcPts val="600"/>
              </a:spcAft>
              <a:buClr>
                <a:schemeClr val="tx2"/>
              </a:buClr>
              <a:buFont typeface="Wingdings" panose="05000000000000000000" pitchFamily="2" charset="2"/>
              <a:buChar char="ü"/>
            </a:pPr>
            <a:r>
              <a:rPr lang="it-IT" sz="1200">
                <a:solidFill>
                  <a:schemeClr val="tx1"/>
                </a:solidFill>
                <a:latin typeface="Trebuchet MS" panose="020B0603020202020204" pitchFamily="34" charset="0"/>
              </a:rPr>
              <a:t>Sviluppo commerciale finalizzato alla saturazione della capacità impiantistica esistente</a:t>
            </a:r>
          </a:p>
          <a:p>
            <a:pPr marL="355600" lvl="2" indent="-173038" rtl="0">
              <a:spcAft>
                <a:spcPts val="600"/>
              </a:spcAft>
              <a:buClr>
                <a:schemeClr val="tx2"/>
              </a:buClr>
              <a:buFont typeface="Wingdings" panose="05000000000000000000" pitchFamily="2" charset="2"/>
              <a:buChar char="ü"/>
            </a:pPr>
            <a:r>
              <a:rPr lang="it-IT" sz="1200">
                <a:solidFill>
                  <a:schemeClr val="tx1"/>
                </a:solidFill>
                <a:latin typeface="Trebuchet MS" panose="020B0603020202020204" pitchFamily="34" charset="0"/>
              </a:rPr>
              <a:t>Upgrading tecnologico </a:t>
            </a:r>
          </a:p>
        </p:txBody>
      </p:sp>
      <p:cxnSp>
        <p:nvCxnSpPr>
          <p:cNvPr id="91" name="Connettore diritto 58">
            <a:extLst>
              <a:ext uri="{FF2B5EF4-FFF2-40B4-BE49-F238E27FC236}">
                <a16:creationId xmlns:a16="http://schemas.microsoft.com/office/drawing/2014/main" id="{53BE2139-6FF5-D78E-788E-F39E0433E589}"/>
              </a:ext>
            </a:extLst>
          </p:cNvPr>
          <p:cNvCxnSpPr>
            <a:cxnSpLocks/>
          </p:cNvCxnSpPr>
          <p:nvPr/>
        </p:nvCxnSpPr>
        <p:spPr>
          <a:xfrm>
            <a:off x="5634038" y="1060420"/>
            <a:ext cx="0" cy="21066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Rectangle 2">
            <a:extLst>
              <a:ext uri="{FF2B5EF4-FFF2-40B4-BE49-F238E27FC236}">
                <a16:creationId xmlns:a16="http://schemas.microsoft.com/office/drawing/2014/main" id="{30710022-A6B4-046F-19B7-65F578E87403}"/>
              </a:ext>
            </a:extLst>
          </p:cNvPr>
          <p:cNvSpPr/>
          <p:nvPr/>
        </p:nvSpPr>
        <p:spPr>
          <a:xfrm>
            <a:off x="5705330" y="1039327"/>
            <a:ext cx="1966882" cy="18466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200" b="1">
                <a:solidFill>
                  <a:schemeClr val="tx1"/>
                </a:solidFill>
                <a:latin typeface="Trebuchet MS" panose="020B0603020202020204" pitchFamily="34" charset="0"/>
              </a:rPr>
              <a:t>Nuovi progetti</a:t>
            </a:r>
          </a:p>
        </p:txBody>
      </p:sp>
      <p:pic>
        <p:nvPicPr>
          <p:cNvPr id="93" name="Immagine 92">
            <a:extLst>
              <a:ext uri="{FF2B5EF4-FFF2-40B4-BE49-F238E27FC236}">
                <a16:creationId xmlns:a16="http://schemas.microsoft.com/office/drawing/2014/main" id="{25C9CFBE-297F-E8AF-E48C-70F4CF3236AE}"/>
              </a:ext>
            </a:extLst>
          </p:cNvPr>
          <p:cNvPicPr>
            <a:picLocks noChangeAspect="1"/>
          </p:cNvPicPr>
          <p:nvPr/>
        </p:nvPicPr>
        <p:blipFill>
          <a:blip r:embed="rId89" cstate="print">
            <a:extLst>
              <a:ext uri="{28A0092B-C50C-407E-A947-70E740481C1C}">
                <a14:useLocalDpi xmlns:a14="http://schemas.microsoft.com/office/drawing/2010/main" val="0"/>
              </a:ext>
            </a:extLst>
          </a:blip>
          <a:stretch>
            <a:fillRect/>
          </a:stretch>
        </p:blipFill>
        <p:spPr>
          <a:xfrm>
            <a:off x="5728690" y="948406"/>
            <a:ext cx="340140" cy="340140"/>
          </a:xfrm>
          <a:prstGeom prst="rect">
            <a:avLst/>
          </a:prstGeom>
        </p:spPr>
      </p:pic>
      <p:sp>
        <p:nvSpPr>
          <p:cNvPr id="94" name="Rectangle 2">
            <a:extLst>
              <a:ext uri="{FF2B5EF4-FFF2-40B4-BE49-F238E27FC236}">
                <a16:creationId xmlns:a16="http://schemas.microsoft.com/office/drawing/2014/main" id="{9F4433A7-A2B7-6BD9-B5E4-AC2E50922E02}"/>
              </a:ext>
            </a:extLst>
          </p:cNvPr>
          <p:cNvSpPr/>
          <p:nvPr/>
        </p:nvSpPr>
        <p:spPr>
          <a:xfrm>
            <a:off x="5707543" y="1429632"/>
            <a:ext cx="1808934" cy="89255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Progetto Smart Bin</a:t>
            </a:r>
          </a:p>
          <a:p>
            <a:pPr marL="180000" indent="-180000" rtl="0">
              <a:spcAft>
                <a:spcPts val="600"/>
              </a:spcAft>
              <a:buClr>
                <a:schemeClr val="tx2"/>
              </a:buClr>
              <a:buFont typeface="Arial" panose="020B0604020202020204" pitchFamily="34" charset="0"/>
              <a:buChar char="•"/>
            </a:pPr>
            <a:r>
              <a:rPr lang="it-IT" sz="1200" err="1">
                <a:solidFill>
                  <a:schemeClr val="tx1"/>
                </a:solidFill>
                <a:latin typeface="Trebuchet MS" panose="020B0603020202020204" pitchFamily="34" charset="0"/>
              </a:rPr>
              <a:t>Waise</a:t>
            </a:r>
            <a:r>
              <a:rPr lang="it-IT" sz="1200">
                <a:solidFill>
                  <a:schemeClr val="tx1"/>
                </a:solidFill>
                <a:latin typeface="Trebuchet MS" panose="020B0603020202020204" pitchFamily="34" charset="0"/>
              </a:rPr>
              <a:t> Waste (trading e approvvigionamento)</a:t>
            </a:r>
          </a:p>
          <a:p>
            <a:pPr rtl="0">
              <a:spcAft>
                <a:spcPts val="600"/>
              </a:spcAft>
              <a:buClr>
                <a:schemeClr val="tx2"/>
              </a:buClr>
            </a:pPr>
            <a:endParaRPr lang="it-IT" sz="1200">
              <a:solidFill>
                <a:schemeClr val="tx1"/>
              </a:solidFill>
              <a:latin typeface="Trebuchet MS" panose="020B0603020202020204" pitchFamily="34" charset="0"/>
            </a:endParaRPr>
          </a:p>
        </p:txBody>
      </p:sp>
      <p:graphicFrame>
        <p:nvGraphicFramePr>
          <p:cNvPr id="95" name="Chart 3">
            <a:extLst>
              <a:ext uri="{FF2B5EF4-FFF2-40B4-BE49-F238E27FC236}">
                <a16:creationId xmlns:a16="http://schemas.microsoft.com/office/drawing/2014/main" id="{B5946A89-F096-AB8F-1C00-A87BBE683D50}"/>
              </a:ext>
            </a:extLst>
          </p:cNvPr>
          <p:cNvGraphicFramePr/>
          <p:nvPr>
            <p:custDataLst>
              <p:tags r:id="rId25"/>
            </p:custDataLst>
          </p:nvPr>
        </p:nvGraphicFramePr>
        <p:xfrm>
          <a:off x="4646613" y="3592513"/>
          <a:ext cx="2855912" cy="1258887"/>
        </p:xfrm>
        <a:graphic>
          <a:graphicData uri="http://schemas.openxmlformats.org/drawingml/2006/chart">
            <c:chart xmlns:c="http://schemas.openxmlformats.org/drawingml/2006/chart" xmlns:r="http://schemas.openxmlformats.org/officeDocument/2006/relationships" r:id="rId90"/>
          </a:graphicData>
        </a:graphic>
      </p:graphicFrame>
      <p:sp>
        <p:nvSpPr>
          <p:cNvPr id="96" name="Holder 3">
            <a:extLst>
              <a:ext uri="{FF2B5EF4-FFF2-40B4-BE49-F238E27FC236}">
                <a16:creationId xmlns:a16="http://schemas.microsoft.com/office/drawing/2014/main" id="{0B54DCB2-6AE6-87C6-903F-6FE930413E19}"/>
              </a:ext>
            </a:extLst>
          </p:cNvPr>
          <p:cNvSpPr>
            <a:spLocks noGrp="1"/>
          </p:cNvSpPr>
          <p:nvPr>
            <p:custDataLst>
              <p:tags r:id="rId26"/>
            </p:custDataLst>
          </p:nvPr>
        </p:nvSpPr>
        <p:spPr bwMode="auto">
          <a:xfrm>
            <a:off x="4695825" y="4656138"/>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EBA064FD-610A-4B76-8FB4-0F491F9FA133}" type="datetime'''''''''''''''''20''''''''2''''''''''''''''6'''''''''''''''">
              <a:rPr lang="it-IT" altLang="en-US" sz="1200" kern="1200" smtClean="0">
                <a:solidFill>
                  <a:schemeClr val="tx1"/>
                </a:solidFill>
                <a:latin typeface="Trebuchet MS" panose="020B0603020202020204" pitchFamily="34" charset="0"/>
                <a:ea typeface="+mj-ea"/>
                <a:cs typeface="+mj-cs"/>
                <a:sym typeface="Trebuchet MS" panose="020B0603020202020204" pitchFamily="34" charset="0"/>
              </a:rPr>
              <a:pPr algn="ctr" rtl="0">
                <a:spcBef>
                  <a:spcPct val="0"/>
                </a:spcBef>
                <a:spcAft>
                  <a:spcPct val="0"/>
                </a:spcAft>
              </a:pPr>
              <a:t>2026</a:t>
            </a:fld>
            <a:endParaRPr lang="it-IT" sz="1200" kern="1200">
              <a:solidFill>
                <a:schemeClr val="tx1"/>
              </a:solidFill>
              <a:latin typeface="Trebuchet MS" panose="020B0603020202020204" pitchFamily="34" charset="0"/>
              <a:ea typeface="+mj-ea"/>
              <a:cs typeface="+mj-cs"/>
              <a:sym typeface="Trebuchet MS" panose="020B0603020202020204" pitchFamily="34" charset="0"/>
            </a:endParaRPr>
          </a:p>
        </p:txBody>
      </p:sp>
      <p:sp>
        <p:nvSpPr>
          <p:cNvPr id="97" name="Holder 3">
            <a:extLst>
              <a:ext uri="{FF2B5EF4-FFF2-40B4-BE49-F238E27FC236}">
                <a16:creationId xmlns:a16="http://schemas.microsoft.com/office/drawing/2014/main" id="{799C8764-9073-240E-0E42-CB961E6545A9}"/>
              </a:ext>
            </a:extLst>
          </p:cNvPr>
          <p:cNvSpPr>
            <a:spLocks noGrp="1"/>
          </p:cNvSpPr>
          <p:nvPr>
            <p:custDataLst>
              <p:tags r:id="rId27"/>
            </p:custDataLst>
          </p:nvPr>
        </p:nvSpPr>
        <p:spPr bwMode="auto">
          <a:xfrm>
            <a:off x="5491163" y="4656138"/>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297C6C70-5133-4555-A861-25B2CC30CC26}" type="datetime'''''''''2''''''''0''''''''''2''''''''7'''''''">
              <a:rPr lang="it-IT" altLang="en-US" sz="1200" kern="1200" smtClean="0">
                <a:solidFill>
                  <a:schemeClr val="tx1"/>
                </a:solidFill>
                <a:latin typeface="Trebuchet MS" panose="020B0603020202020204" pitchFamily="34" charset="0"/>
                <a:ea typeface="+mj-ea"/>
                <a:cs typeface="+mj-cs"/>
                <a:sym typeface="Trebuchet MS" panose="020B0603020202020204" pitchFamily="34" charset="0"/>
              </a:rPr>
              <a:pPr algn="ctr" rtl="0">
                <a:spcBef>
                  <a:spcPct val="0"/>
                </a:spcBef>
                <a:spcAft>
                  <a:spcPct val="0"/>
                </a:spcAft>
              </a:pPr>
              <a:t>2027</a:t>
            </a:fld>
            <a:endParaRPr lang="it-IT" sz="1200" kern="1200">
              <a:solidFill>
                <a:schemeClr val="tx1"/>
              </a:solidFill>
              <a:latin typeface="Trebuchet MS" panose="020B0603020202020204" pitchFamily="34" charset="0"/>
              <a:ea typeface="+mj-ea"/>
              <a:cs typeface="+mj-cs"/>
              <a:sym typeface="Trebuchet MS" panose="020B0603020202020204" pitchFamily="34" charset="0"/>
            </a:endParaRPr>
          </a:p>
        </p:txBody>
      </p:sp>
      <p:sp>
        <p:nvSpPr>
          <p:cNvPr id="98" name="Holder 3">
            <a:extLst>
              <a:ext uri="{FF2B5EF4-FFF2-40B4-BE49-F238E27FC236}">
                <a16:creationId xmlns:a16="http://schemas.microsoft.com/office/drawing/2014/main" id="{D8225281-98BE-EA8C-CA87-160A9AB17382}"/>
              </a:ext>
            </a:extLst>
          </p:cNvPr>
          <p:cNvSpPr>
            <a:spLocks noGrp="1"/>
          </p:cNvSpPr>
          <p:nvPr>
            <p:custDataLst>
              <p:tags r:id="rId28"/>
            </p:custDataLst>
          </p:nvPr>
        </p:nvSpPr>
        <p:spPr bwMode="auto">
          <a:xfrm>
            <a:off x="6288088" y="4656138"/>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7E79A7EE-58BB-478E-A63F-19B2FBA0BA1D}" type="datetime'''''''''''''''''''''''''20''''''''2''''''''''8'''''''">
              <a:rPr lang="it-IT" altLang="en-US" sz="1200" kern="1200" smtClean="0">
                <a:solidFill>
                  <a:schemeClr val="tx1"/>
                </a:solidFill>
                <a:latin typeface="Trebuchet MS" panose="020B0603020202020204" pitchFamily="34" charset="0"/>
                <a:ea typeface="+mj-ea"/>
                <a:cs typeface="+mj-cs"/>
                <a:sym typeface="Trebuchet MS" panose="020B0603020202020204" pitchFamily="34" charset="0"/>
              </a:rPr>
              <a:pPr algn="ctr" rtl="0">
                <a:spcBef>
                  <a:spcPct val="0"/>
                </a:spcBef>
                <a:spcAft>
                  <a:spcPct val="0"/>
                </a:spcAft>
              </a:pPr>
              <a:t>2028</a:t>
            </a:fld>
            <a:endParaRPr lang="it-IT" sz="1200" kern="1200">
              <a:solidFill>
                <a:schemeClr val="tx1"/>
              </a:solidFill>
              <a:latin typeface="Trebuchet MS" panose="020B0603020202020204" pitchFamily="34" charset="0"/>
              <a:ea typeface="+mj-ea"/>
              <a:cs typeface="+mj-cs"/>
              <a:sym typeface="Trebuchet MS" panose="020B0603020202020204" pitchFamily="34" charset="0"/>
            </a:endParaRPr>
          </a:p>
        </p:txBody>
      </p:sp>
      <p:sp>
        <p:nvSpPr>
          <p:cNvPr id="99" name="Holder 3">
            <a:extLst>
              <a:ext uri="{FF2B5EF4-FFF2-40B4-BE49-F238E27FC236}">
                <a16:creationId xmlns:a16="http://schemas.microsoft.com/office/drawing/2014/main" id="{DB9CA763-4C28-76E6-94C7-B360FA3A75C3}"/>
              </a:ext>
            </a:extLst>
          </p:cNvPr>
          <p:cNvSpPr>
            <a:spLocks noGrp="1"/>
          </p:cNvSpPr>
          <p:nvPr>
            <p:custDataLst>
              <p:tags r:id="rId29"/>
            </p:custDataLst>
          </p:nvPr>
        </p:nvSpPr>
        <p:spPr bwMode="auto">
          <a:xfrm>
            <a:off x="7083425" y="4656138"/>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024F6B0F-317F-4756-A555-6B11B3AB36D5}" type="datetime'''''''2''''''''''''''''''0''2''''''''''''''9'''''''''''''''">
              <a:rPr lang="it-IT" altLang="en-US" sz="1200" kern="1200" smtClean="0">
                <a:solidFill>
                  <a:schemeClr val="tx1"/>
                </a:solidFill>
                <a:latin typeface="Trebuchet MS" panose="020B0603020202020204" pitchFamily="34" charset="0"/>
                <a:ea typeface="+mj-ea"/>
                <a:cs typeface="+mj-cs"/>
                <a:sym typeface="Trebuchet MS" panose="020B0603020202020204" pitchFamily="34" charset="0"/>
              </a:rPr>
              <a:pPr algn="ctr" rtl="0">
                <a:spcBef>
                  <a:spcPct val="0"/>
                </a:spcBef>
                <a:spcAft>
                  <a:spcPct val="0"/>
                </a:spcAft>
              </a:pPr>
              <a:t>2029</a:t>
            </a:fld>
            <a:endParaRPr lang="it-IT" sz="1200" kern="1200">
              <a:solidFill>
                <a:schemeClr val="tx1"/>
              </a:solidFill>
              <a:latin typeface="Trebuchet MS" panose="020B0603020202020204" pitchFamily="34" charset="0"/>
              <a:ea typeface="+mj-ea"/>
              <a:cs typeface="+mj-cs"/>
              <a:sym typeface="Trebuchet MS" panose="020B0603020202020204" pitchFamily="34" charset="0"/>
            </a:endParaRPr>
          </a:p>
        </p:txBody>
      </p:sp>
      <p:sp>
        <p:nvSpPr>
          <p:cNvPr id="100" name="Rectangle 2">
            <a:extLst>
              <a:ext uri="{FF2B5EF4-FFF2-40B4-BE49-F238E27FC236}">
                <a16:creationId xmlns:a16="http://schemas.microsoft.com/office/drawing/2014/main" id="{7472D370-1F2D-2ACB-2C3C-F0ADFACEE783}"/>
              </a:ext>
            </a:extLst>
          </p:cNvPr>
          <p:cNvSpPr/>
          <p:nvPr/>
        </p:nvSpPr>
        <p:spPr>
          <a:xfrm>
            <a:off x="4601459" y="3384698"/>
            <a:ext cx="2952211" cy="184666"/>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rtl="0">
              <a:spcAft>
                <a:spcPts val="600"/>
              </a:spcAft>
              <a:buClr>
                <a:schemeClr val="tx2"/>
              </a:buClr>
            </a:pPr>
            <a:r>
              <a:rPr lang="it-IT" sz="1200" b="1">
                <a:solidFill>
                  <a:schemeClr val="tx1"/>
                </a:solidFill>
                <a:latin typeface="Trebuchet MS" panose="020B0603020202020204" pitchFamily="34" charset="0"/>
              </a:rPr>
              <a:t>Rifiuti speciali gestiti con Smart Bin (t/a)</a:t>
            </a:r>
          </a:p>
        </p:txBody>
      </p:sp>
      <p:graphicFrame>
        <p:nvGraphicFramePr>
          <p:cNvPr id="102" name="Chart 3">
            <a:extLst>
              <a:ext uri="{FF2B5EF4-FFF2-40B4-BE49-F238E27FC236}">
                <a16:creationId xmlns:a16="http://schemas.microsoft.com/office/drawing/2014/main" id="{8963CBA4-ADE1-4860-9E41-A400361168BD}"/>
              </a:ext>
            </a:extLst>
          </p:cNvPr>
          <p:cNvGraphicFramePr/>
          <p:nvPr>
            <p:custDataLst>
              <p:tags r:id="rId30"/>
            </p:custDataLst>
          </p:nvPr>
        </p:nvGraphicFramePr>
        <p:xfrm>
          <a:off x="4427538" y="5213350"/>
          <a:ext cx="2894012" cy="1065213"/>
        </p:xfrm>
        <a:graphic>
          <a:graphicData uri="http://schemas.openxmlformats.org/drawingml/2006/chart">
            <c:chart xmlns:c="http://schemas.openxmlformats.org/drawingml/2006/chart" xmlns:r="http://schemas.openxmlformats.org/officeDocument/2006/relationships" r:id="rId91"/>
          </a:graphicData>
        </a:graphic>
      </p:graphicFrame>
      <p:sp>
        <p:nvSpPr>
          <p:cNvPr id="104" name="Holder 3">
            <a:extLst>
              <a:ext uri="{FF2B5EF4-FFF2-40B4-BE49-F238E27FC236}">
                <a16:creationId xmlns:a16="http://schemas.microsoft.com/office/drawing/2014/main" id="{CB19EC8F-465B-0A3C-AC5A-777675568284}"/>
              </a:ext>
            </a:extLst>
          </p:cNvPr>
          <p:cNvSpPr>
            <a:spLocks noGrp="1"/>
          </p:cNvSpPr>
          <p:nvPr>
            <p:custDataLst>
              <p:tags r:id="rId31"/>
            </p:custDataLst>
          </p:nvPr>
        </p:nvSpPr>
        <p:spPr bwMode="auto">
          <a:xfrm>
            <a:off x="4502150" y="606266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F0285ABE-E4C9-44AE-AC1D-CF6E5DE51B40}" type="datetime'2''''''''0''''2''''''''''''6'''''''''''''''''''''''''''''''">
              <a:rPr lang="it-IT" altLang="en-US" sz="1200" kern="1200" smtClean="0">
                <a:solidFill>
                  <a:schemeClr val="tx1"/>
                </a:solidFill>
                <a:latin typeface="Trebuchet MS" panose="020B0603020202020204" pitchFamily="34" charset="0"/>
                <a:sym typeface="Trebuchet MS" panose="020B0603020202020204" pitchFamily="34" charset="0"/>
              </a:rPr>
              <a:pPr algn="ctr" rtl="0">
                <a:spcBef>
                  <a:spcPct val="0"/>
                </a:spcBef>
                <a:spcAft>
                  <a:spcPct val="0"/>
                </a:spcAft>
              </a:pPr>
              <a:t>2026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05" name="Holder 3">
            <a:extLst>
              <a:ext uri="{FF2B5EF4-FFF2-40B4-BE49-F238E27FC236}">
                <a16:creationId xmlns:a16="http://schemas.microsoft.com/office/drawing/2014/main" id="{DFEB5FA6-66B0-9042-41B9-4BD6222F3D4E}"/>
              </a:ext>
            </a:extLst>
          </p:cNvPr>
          <p:cNvSpPr>
            <a:spLocks noGrp="1"/>
          </p:cNvSpPr>
          <p:nvPr>
            <p:custDataLst>
              <p:tags r:id="rId32"/>
            </p:custDataLst>
          </p:nvPr>
        </p:nvSpPr>
        <p:spPr bwMode="auto">
          <a:xfrm>
            <a:off x="5300663" y="606266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311A69F9-E8A0-4A0A-8154-08B186B03579}" type="datetime'''''''''2''''''''''''''''''''02''''''''''''''7'''''''''''''">
              <a:rPr lang="it-IT" altLang="en-US" sz="1200" kern="1200" smtClean="0">
                <a:solidFill>
                  <a:schemeClr val="tx1"/>
                </a:solidFill>
                <a:latin typeface="Trebuchet MS" panose="020B0603020202020204" pitchFamily="34" charset="0"/>
                <a:sym typeface="Trebuchet MS" panose="020B0603020202020204" pitchFamily="34" charset="0"/>
              </a:rPr>
              <a:pPr algn="ctr" rtl="0">
                <a:spcBef>
                  <a:spcPct val="0"/>
                </a:spcBef>
                <a:spcAft>
                  <a:spcPct val="0"/>
                </a:spcAft>
              </a:pPr>
              <a:t>2027</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06" name="Holder 3">
            <a:extLst>
              <a:ext uri="{FF2B5EF4-FFF2-40B4-BE49-F238E27FC236}">
                <a16:creationId xmlns:a16="http://schemas.microsoft.com/office/drawing/2014/main" id="{D81DEF6F-4ED3-51E3-D5BD-E62165870ADD}"/>
              </a:ext>
            </a:extLst>
          </p:cNvPr>
          <p:cNvSpPr>
            <a:spLocks noGrp="1"/>
          </p:cNvSpPr>
          <p:nvPr>
            <p:custDataLst>
              <p:tags r:id="rId33"/>
            </p:custDataLst>
          </p:nvPr>
        </p:nvSpPr>
        <p:spPr bwMode="auto">
          <a:xfrm>
            <a:off x="6097588" y="606266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57A7D3A0-2E7B-4994-A846-E57B9A61B6F0}" type="datetime'2''''''''''''''''''''''''''''''''''''0''''''''''''''''2''''8'">
              <a:rPr lang="it-IT" altLang="en-US" sz="1200" kern="1200" smtClean="0">
                <a:solidFill>
                  <a:schemeClr val="tx1"/>
                </a:solidFill>
                <a:latin typeface="Trebuchet MS" panose="020B0603020202020204" pitchFamily="34" charset="0"/>
                <a:sym typeface="Trebuchet MS" panose="020B0603020202020204" pitchFamily="34" charset="0"/>
              </a:rPr>
              <a:pPr algn="ctr" rtl="0">
                <a:spcBef>
                  <a:spcPct val="0"/>
                </a:spcBef>
                <a:spcAft>
                  <a:spcPct val="0"/>
                </a:spcAft>
              </a:pPr>
              <a:t>2028</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5" name="Holder 3">
            <a:extLst>
              <a:ext uri="{FF2B5EF4-FFF2-40B4-BE49-F238E27FC236}">
                <a16:creationId xmlns:a16="http://schemas.microsoft.com/office/drawing/2014/main" id="{615AACE3-8C35-97EF-4C30-D369E7529A52}"/>
              </a:ext>
            </a:extLst>
          </p:cNvPr>
          <p:cNvSpPr>
            <a:spLocks noGrp="1"/>
          </p:cNvSpPr>
          <p:nvPr>
            <p:custDataLst>
              <p:tags r:id="rId34"/>
            </p:custDataLst>
          </p:nvPr>
        </p:nvSpPr>
        <p:spPr bwMode="auto">
          <a:xfrm>
            <a:off x="6896100" y="6062663"/>
            <a:ext cx="3302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813C0046-2DA5-4FAB-BEE4-DDAC2FD9A98D}" type="datetime'''''''''''2''0''''''''2''''''''''''9'''''''''''''''''''''''''">
              <a:rPr lang="it-IT" altLang="en-US" sz="1200" kern="1200" smtClean="0">
                <a:solidFill>
                  <a:schemeClr val="tx1"/>
                </a:solidFill>
                <a:latin typeface="Trebuchet MS" panose="020B0603020202020204" pitchFamily="34" charset="0"/>
                <a:sym typeface="Trebuchet MS" panose="020B0603020202020204" pitchFamily="34" charset="0"/>
              </a:rPr>
              <a:pPr algn="ctr" rtl="0">
                <a:spcBef>
                  <a:spcPct val="0"/>
                </a:spcBef>
                <a:spcAft>
                  <a:spcPct val="0"/>
                </a:spcAft>
              </a:pPr>
              <a:t>2029</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6" name="Rectangle 2">
            <a:extLst>
              <a:ext uri="{FF2B5EF4-FFF2-40B4-BE49-F238E27FC236}">
                <a16:creationId xmlns:a16="http://schemas.microsoft.com/office/drawing/2014/main" id="{21269881-D364-1548-956A-1FC8C601D952}"/>
              </a:ext>
            </a:extLst>
          </p:cNvPr>
          <p:cNvSpPr/>
          <p:nvPr/>
        </p:nvSpPr>
        <p:spPr>
          <a:xfrm>
            <a:off x="4475776" y="5121017"/>
            <a:ext cx="3203575" cy="184666"/>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rtl="0">
              <a:spcAft>
                <a:spcPts val="600"/>
              </a:spcAft>
              <a:buClr>
                <a:schemeClr val="tx2"/>
              </a:buClr>
            </a:pPr>
            <a:r>
              <a:rPr lang="it-IT" altLang="en-US" sz="1200" b="1" err="1">
                <a:solidFill>
                  <a:srgbClr val="000000"/>
                </a:solidFill>
                <a:latin typeface="Trebuchet MS" panose="020B0603020202020204" pitchFamily="34" charset="0"/>
              </a:rPr>
              <a:t>Waise</a:t>
            </a:r>
            <a:r>
              <a:rPr lang="it-IT" altLang="en-US" sz="1200" b="1">
                <a:solidFill>
                  <a:srgbClr val="000000"/>
                </a:solidFill>
                <a:latin typeface="Trebuchet MS" panose="020B0603020202020204" pitchFamily="34" charset="0"/>
              </a:rPr>
              <a:t> Waste - vendite a mercato (# pezzi)</a:t>
            </a:r>
          </a:p>
        </p:txBody>
      </p:sp>
      <p:sp>
        <p:nvSpPr>
          <p:cNvPr id="127" name="Rectangle 2">
            <a:extLst>
              <a:ext uri="{FF2B5EF4-FFF2-40B4-BE49-F238E27FC236}">
                <a16:creationId xmlns:a16="http://schemas.microsoft.com/office/drawing/2014/main" id="{A7B97F9F-D46E-8535-48F1-D983EEE82188}"/>
              </a:ext>
            </a:extLst>
          </p:cNvPr>
          <p:cNvSpPr/>
          <p:nvPr/>
        </p:nvSpPr>
        <p:spPr>
          <a:xfrm>
            <a:off x="398462" y="3409951"/>
            <a:ext cx="3465513" cy="184150"/>
          </a:xfrm>
          <a:prstGeom prst="rect">
            <a:avLst/>
          </a:prstGeom>
          <a:solidFill>
            <a:schemeClr val="bg1"/>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Evoluzioni Volumi trattati* (</a:t>
            </a:r>
            <a:r>
              <a:rPr lang="it-IT" sz="1200" b="1" err="1">
                <a:solidFill>
                  <a:schemeClr val="tx1"/>
                </a:solidFill>
                <a:latin typeface="Trebuchet MS" panose="020B0603020202020204" pitchFamily="34" charset="0"/>
              </a:rPr>
              <a:t>kTon</a:t>
            </a:r>
            <a:r>
              <a:rPr lang="it-IT" sz="1200" b="1">
                <a:solidFill>
                  <a:schemeClr val="tx1"/>
                </a:solidFill>
                <a:latin typeface="Trebuchet MS" panose="020B0603020202020204" pitchFamily="34" charset="0"/>
              </a:rPr>
              <a:t> - CAGR)</a:t>
            </a:r>
          </a:p>
        </p:txBody>
      </p:sp>
      <p:cxnSp>
        <p:nvCxnSpPr>
          <p:cNvPr id="128" name="Straight Connector 124">
            <a:extLst>
              <a:ext uri="{FF2B5EF4-FFF2-40B4-BE49-F238E27FC236}">
                <a16:creationId xmlns:a16="http://schemas.microsoft.com/office/drawing/2014/main" id="{C2FD392B-5827-6E23-59E5-9123099B1CB9}"/>
              </a:ext>
            </a:extLst>
          </p:cNvPr>
          <p:cNvCxnSpPr/>
          <p:nvPr>
            <p:custDataLst>
              <p:tags r:id="rId35"/>
            </p:custDataLst>
          </p:nvPr>
        </p:nvCxnSpPr>
        <p:spPr bwMode="gray">
          <a:xfrm>
            <a:off x="1008063" y="4243388"/>
            <a:ext cx="203200"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9" name="Straight Connector 74">
            <a:extLst>
              <a:ext uri="{FF2B5EF4-FFF2-40B4-BE49-F238E27FC236}">
                <a16:creationId xmlns:a16="http://schemas.microsoft.com/office/drawing/2014/main" id="{0DF002AA-9EE9-4303-0917-F4897211F4A9}"/>
              </a:ext>
            </a:extLst>
          </p:cNvPr>
          <p:cNvCxnSpPr/>
          <p:nvPr>
            <p:custDataLst>
              <p:tags r:id="rId36"/>
            </p:custDataLst>
          </p:nvPr>
        </p:nvCxnSpPr>
        <p:spPr bwMode="gray">
          <a:xfrm>
            <a:off x="1466850" y="4135438"/>
            <a:ext cx="203200"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0" name="Straight Connector 75">
            <a:extLst>
              <a:ext uri="{FF2B5EF4-FFF2-40B4-BE49-F238E27FC236}">
                <a16:creationId xmlns:a16="http://schemas.microsoft.com/office/drawing/2014/main" id="{1DEA1256-9FE4-0B58-70F5-F59FA46DECD7}"/>
              </a:ext>
            </a:extLst>
          </p:cNvPr>
          <p:cNvCxnSpPr/>
          <p:nvPr>
            <p:custDataLst>
              <p:tags r:id="rId37"/>
            </p:custDataLst>
          </p:nvPr>
        </p:nvCxnSpPr>
        <p:spPr bwMode="gray">
          <a:xfrm>
            <a:off x="1925638" y="4119563"/>
            <a:ext cx="203200"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1" name="Straight Connector 76">
            <a:extLst>
              <a:ext uri="{FF2B5EF4-FFF2-40B4-BE49-F238E27FC236}">
                <a16:creationId xmlns:a16="http://schemas.microsoft.com/office/drawing/2014/main" id="{B2B070CF-2B3C-DA09-CE04-E6F1E93785CB}"/>
              </a:ext>
            </a:extLst>
          </p:cNvPr>
          <p:cNvCxnSpPr/>
          <p:nvPr>
            <p:custDataLst>
              <p:tags r:id="rId38"/>
            </p:custDataLst>
          </p:nvPr>
        </p:nvCxnSpPr>
        <p:spPr bwMode="gray">
          <a:xfrm>
            <a:off x="2386013" y="4106863"/>
            <a:ext cx="203200"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2" name="Straight Connector 53">
            <a:extLst>
              <a:ext uri="{FF2B5EF4-FFF2-40B4-BE49-F238E27FC236}">
                <a16:creationId xmlns:a16="http://schemas.microsoft.com/office/drawing/2014/main" id="{01DFBB38-7635-94B2-9463-404CB190F737}"/>
              </a:ext>
            </a:extLst>
          </p:cNvPr>
          <p:cNvCxnSpPr/>
          <p:nvPr>
            <p:custDataLst>
              <p:tags r:id="rId39"/>
            </p:custDataLst>
          </p:nvPr>
        </p:nvCxnSpPr>
        <p:spPr bwMode="gray">
          <a:xfrm>
            <a:off x="2844800" y="4098925"/>
            <a:ext cx="203200"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3" name="Straight Connector 54">
            <a:extLst>
              <a:ext uri="{FF2B5EF4-FFF2-40B4-BE49-F238E27FC236}">
                <a16:creationId xmlns:a16="http://schemas.microsoft.com/office/drawing/2014/main" id="{A670E780-1D3F-C598-F2C7-CE488761274B}"/>
              </a:ext>
            </a:extLst>
          </p:cNvPr>
          <p:cNvCxnSpPr/>
          <p:nvPr>
            <p:custDataLst>
              <p:tags r:id="rId40"/>
            </p:custDataLst>
          </p:nvPr>
        </p:nvCxnSpPr>
        <p:spPr bwMode="gray">
          <a:xfrm>
            <a:off x="3303588" y="4089400"/>
            <a:ext cx="203200"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4" name="Straight Connector 55">
            <a:extLst>
              <a:ext uri="{FF2B5EF4-FFF2-40B4-BE49-F238E27FC236}">
                <a16:creationId xmlns:a16="http://schemas.microsoft.com/office/drawing/2014/main" id="{43CAF7FB-E47E-590F-9CAD-C61110CB61E8}"/>
              </a:ext>
            </a:extLst>
          </p:cNvPr>
          <p:cNvCxnSpPr/>
          <p:nvPr>
            <p:custDataLst>
              <p:tags r:id="rId41"/>
            </p:custDataLst>
          </p:nvPr>
        </p:nvCxnSpPr>
        <p:spPr bwMode="gray">
          <a:xfrm>
            <a:off x="3762375" y="4083050"/>
            <a:ext cx="203200"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5" name="Rettangolo 134">
            <a:extLst>
              <a:ext uri="{FF2B5EF4-FFF2-40B4-BE49-F238E27FC236}">
                <a16:creationId xmlns:a16="http://schemas.microsoft.com/office/drawing/2014/main" id="{F6BDA786-68A0-9BDC-746A-F24EB3AEE9B5}"/>
              </a:ext>
            </a:extLst>
          </p:cNvPr>
          <p:cNvSpPr/>
          <p:nvPr>
            <p:custDataLst>
              <p:tags r:id="rId42"/>
            </p:custDataLst>
          </p:nvPr>
        </p:nvSpPr>
        <p:spPr bwMode="auto">
          <a:xfrm>
            <a:off x="2589213" y="4098925"/>
            <a:ext cx="255588" cy="7938"/>
          </a:xfrm>
          <a:prstGeom prst="rect">
            <a:avLst/>
          </a:prstGeom>
          <a:solidFill>
            <a:srgbClr val="F0F4DC"/>
          </a:solidFill>
          <a:ln w="25400" cap="flat" cmpd="sng" algn="ctr">
            <a:no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36" name="Rettangolo 135">
            <a:extLst>
              <a:ext uri="{FF2B5EF4-FFF2-40B4-BE49-F238E27FC236}">
                <a16:creationId xmlns:a16="http://schemas.microsoft.com/office/drawing/2014/main" id="{B74016BE-4E77-C2CE-E6F7-329946768745}"/>
              </a:ext>
            </a:extLst>
          </p:cNvPr>
          <p:cNvSpPr/>
          <p:nvPr>
            <p:custDataLst>
              <p:tags r:id="rId43"/>
            </p:custDataLst>
          </p:nvPr>
        </p:nvSpPr>
        <p:spPr bwMode="auto">
          <a:xfrm>
            <a:off x="3048000" y="4089400"/>
            <a:ext cx="255588" cy="9525"/>
          </a:xfrm>
          <a:prstGeom prst="rect">
            <a:avLst/>
          </a:prstGeom>
          <a:solidFill>
            <a:srgbClr val="F0F4DC"/>
          </a:solidFill>
          <a:ln w="25400" cap="flat" cmpd="sng" algn="ctr">
            <a:no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37" name="Rettangolo 136">
            <a:extLst>
              <a:ext uri="{FF2B5EF4-FFF2-40B4-BE49-F238E27FC236}">
                <a16:creationId xmlns:a16="http://schemas.microsoft.com/office/drawing/2014/main" id="{B859FADA-33B3-4A85-F183-95DAED6795FA}"/>
              </a:ext>
            </a:extLst>
          </p:cNvPr>
          <p:cNvSpPr/>
          <p:nvPr>
            <p:custDataLst>
              <p:tags r:id="rId44"/>
            </p:custDataLst>
          </p:nvPr>
        </p:nvSpPr>
        <p:spPr bwMode="auto">
          <a:xfrm>
            <a:off x="3506788" y="4083050"/>
            <a:ext cx="255588" cy="6350"/>
          </a:xfrm>
          <a:prstGeom prst="rect">
            <a:avLst/>
          </a:prstGeom>
          <a:solidFill>
            <a:srgbClr val="F0F4DC"/>
          </a:solidFill>
          <a:ln w="25400" cap="flat" cmpd="sng" algn="ctr">
            <a:no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graphicFrame>
        <p:nvGraphicFramePr>
          <p:cNvPr id="138" name="Chart 3">
            <a:extLst>
              <a:ext uri="{FF2B5EF4-FFF2-40B4-BE49-F238E27FC236}">
                <a16:creationId xmlns:a16="http://schemas.microsoft.com/office/drawing/2014/main" id="{E41E1402-9B36-EE1B-3CEB-B16B2BAF44A1}"/>
              </a:ext>
            </a:extLst>
          </p:cNvPr>
          <p:cNvGraphicFramePr/>
          <p:nvPr>
            <p:custDataLst>
              <p:tags r:id="rId45"/>
            </p:custDataLst>
          </p:nvPr>
        </p:nvGraphicFramePr>
        <p:xfrm>
          <a:off x="568325" y="3695700"/>
          <a:ext cx="3836988" cy="1176338"/>
        </p:xfrm>
        <a:graphic>
          <a:graphicData uri="http://schemas.openxmlformats.org/drawingml/2006/chart">
            <c:chart xmlns:c="http://schemas.openxmlformats.org/drawingml/2006/chart" xmlns:r="http://schemas.openxmlformats.org/officeDocument/2006/relationships" r:id="rId92"/>
          </a:graphicData>
        </a:graphic>
      </p:graphicFrame>
      <p:cxnSp>
        <p:nvCxnSpPr>
          <p:cNvPr id="139" name="Connettore diritto 52">
            <a:extLst>
              <a:ext uri="{FF2B5EF4-FFF2-40B4-BE49-F238E27FC236}">
                <a16:creationId xmlns:a16="http://schemas.microsoft.com/office/drawing/2014/main" id="{896F7A15-E071-342A-7056-C41C0F964269}"/>
              </a:ext>
            </a:extLst>
          </p:cNvPr>
          <p:cNvCxnSpPr/>
          <p:nvPr>
            <p:custDataLst>
              <p:tags r:id="rId46"/>
            </p:custDataLst>
          </p:nvPr>
        </p:nvCxnSpPr>
        <p:spPr bwMode="auto">
          <a:xfrm>
            <a:off x="1466850" y="4243388"/>
            <a:ext cx="2435225" cy="0"/>
          </a:xfrm>
          <a:prstGeom prst="line">
            <a:avLst/>
          </a:prstGeom>
          <a:ln w="6350"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0" name="Connettore diritto 54">
            <a:extLst>
              <a:ext uri="{FF2B5EF4-FFF2-40B4-BE49-F238E27FC236}">
                <a16:creationId xmlns:a16="http://schemas.microsoft.com/office/drawing/2014/main" id="{BAFED0E7-CC9D-634C-1A4D-37C446A3578C}"/>
              </a:ext>
            </a:extLst>
          </p:cNvPr>
          <p:cNvCxnSpPr/>
          <p:nvPr>
            <p:custDataLst>
              <p:tags r:id="rId47"/>
            </p:custDataLst>
          </p:nvPr>
        </p:nvCxnSpPr>
        <p:spPr bwMode="auto">
          <a:xfrm>
            <a:off x="3763963" y="4089400"/>
            <a:ext cx="138113" cy="0"/>
          </a:xfrm>
          <a:prstGeom prst="line">
            <a:avLst/>
          </a:prstGeom>
          <a:ln w="6350"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1" name="Straight Connector 156">
            <a:extLst>
              <a:ext uri="{FF2B5EF4-FFF2-40B4-BE49-F238E27FC236}">
                <a16:creationId xmlns:a16="http://schemas.microsoft.com/office/drawing/2014/main" id="{EFEF295B-2CE1-88DE-C348-7F1CCF78A6F6}"/>
              </a:ext>
            </a:extLst>
          </p:cNvPr>
          <p:cNvCxnSpPr/>
          <p:nvPr>
            <p:custDataLst>
              <p:tags r:id="rId48"/>
            </p:custDataLst>
          </p:nvPr>
        </p:nvCxnSpPr>
        <p:spPr bwMode="gray">
          <a:xfrm flipV="1">
            <a:off x="3863975" y="4086225"/>
            <a:ext cx="0" cy="160338"/>
          </a:xfrm>
          <a:prstGeom prst="line">
            <a:avLst/>
          </a:prstGeom>
          <a:ln w="9525" cap="flat" cmpd="sng" algn="ctr">
            <a:solidFill>
              <a:srgbClr val="6E6F73"/>
            </a:solidFill>
            <a:prstDash val="lgDash"/>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2" name="Connettore diritto 55">
            <a:extLst>
              <a:ext uri="{FF2B5EF4-FFF2-40B4-BE49-F238E27FC236}">
                <a16:creationId xmlns:a16="http://schemas.microsoft.com/office/drawing/2014/main" id="{1D0BEBBC-5688-37D7-3C12-7C7306E562BC}"/>
              </a:ext>
            </a:extLst>
          </p:cNvPr>
          <p:cNvCxnSpPr>
            <a:cxnSpLocks/>
          </p:cNvCxnSpPr>
          <p:nvPr>
            <p:custDataLst>
              <p:tags r:id="rId49"/>
            </p:custDataLst>
          </p:nvPr>
        </p:nvCxnSpPr>
        <p:spPr bwMode="auto">
          <a:xfrm flipV="1">
            <a:off x="879474" y="3702050"/>
            <a:ext cx="3213100" cy="160338"/>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43" name="Text Placeholder 3">
            <a:extLst>
              <a:ext uri="{FF2B5EF4-FFF2-40B4-BE49-F238E27FC236}">
                <a16:creationId xmlns:a16="http://schemas.microsoft.com/office/drawing/2014/main" id="{17A7F477-ACCD-02A1-9B97-CC945C74F6BE}"/>
              </a:ext>
            </a:extLst>
          </p:cNvPr>
          <p:cNvSpPr>
            <a:spLocks noGrp="1"/>
          </p:cNvSpPr>
          <p:nvPr>
            <p:custDataLst>
              <p:tags r:id="rId50"/>
            </p:custDataLst>
          </p:nvPr>
        </p:nvSpPr>
        <p:spPr bwMode="auto">
          <a:xfrm>
            <a:off x="668338" y="4648200"/>
            <a:ext cx="42386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682FD47-C7BA-424C-B53F-DE16C4BE3131}" type="datetime'''''''''Vo''l''u''''''''''m''''i'' ''''''''''''''2''''0''''24'">
              <a:rPr lang="it-IT" altLang="en-US" sz="1000" b="1" smtClean="0">
                <a:latin typeface="Trebuchet MS" panose="020B0603020202020204" pitchFamily="34" charset="0"/>
              </a:rPr>
              <a:pPr lvl="0" algn="ctr">
                <a:spcBef>
                  <a:spcPct val="0"/>
                </a:spcBef>
                <a:spcAft>
                  <a:spcPct val="0"/>
                </a:spcAft>
              </a:pPr>
              <a:t>Volumi 2024</a:t>
            </a:fld>
            <a:endParaRPr lang="it-IT" sz="1000" b="1">
              <a:latin typeface="Trebuchet MS" panose="020B0603020202020204" pitchFamily="34" charset="0"/>
            </a:endParaRPr>
          </a:p>
        </p:txBody>
      </p:sp>
      <p:sp>
        <p:nvSpPr>
          <p:cNvPr id="144" name="Holder 3">
            <a:extLst>
              <a:ext uri="{FF2B5EF4-FFF2-40B4-BE49-F238E27FC236}">
                <a16:creationId xmlns:a16="http://schemas.microsoft.com/office/drawing/2014/main" id="{6610E0FD-B12E-AE79-CAC4-C6DC07FA193A}"/>
              </a:ext>
            </a:extLst>
          </p:cNvPr>
          <p:cNvSpPr>
            <a:spLocks noGrp="1"/>
          </p:cNvSpPr>
          <p:nvPr>
            <p:custDataLst>
              <p:tags r:id="rId51"/>
            </p:custDataLst>
          </p:nvPr>
        </p:nvSpPr>
        <p:spPr bwMode="gray">
          <a:xfrm>
            <a:off x="1196975" y="4089400"/>
            <a:ext cx="282575" cy="201613"/>
          </a:xfrm>
          <a:prstGeom prst="rect">
            <a:avLst/>
          </a:prstGeom>
          <a:solidFill>
            <a:srgbClr val="F0F4DC"/>
          </a:solidFill>
          <a:ln>
            <a:noFill/>
          </a:ln>
          <a:effectLst/>
        </p:spPr>
        <p:txBody>
          <a:bodyPr vert="horz" wrap="none" lIns="22225" tIns="0" rIns="22225" bIns="0" anchor="ctr">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110000"/>
              </a:lnSpc>
              <a:spcBef>
                <a:spcPct val="0"/>
              </a:spcBef>
              <a:spcAft>
                <a:spcPct val="0"/>
              </a:spcAft>
            </a:pPr>
            <a:fld id="{E188D17E-CB9D-496E-B96D-85E22B78E182}" type="datetime'''''''''2''''''''''''2''0'''''''''''''''''''''''''">
              <a:rPr lang="it-IT" altLang="en-US" sz="1200" kern="1200" smtClean="0">
                <a:effectLst/>
                <a:latin typeface="Trebuchet MS" panose="020B0603020202020204" pitchFamily="34" charset="0"/>
                <a:sym typeface="Trebuchet MS" panose="020B0603020202020204" pitchFamily="34" charset="0"/>
              </a:rPr>
              <a:pPr algn="ctr" rtl="0">
                <a:lnSpc>
                  <a:spcPct val="110000"/>
                </a:lnSpc>
                <a:spcBef>
                  <a:spcPct val="0"/>
                </a:spcBef>
                <a:spcAft>
                  <a:spcPct val="0"/>
                </a:spcAft>
              </a:pPr>
              <a:t>220</a:t>
            </a:fld>
            <a:endParaRPr lang="it-IT" sz="1200" kern="1200">
              <a:latin typeface="Trebuchet MS" panose="020B0603020202020204" pitchFamily="34" charset="0"/>
              <a:sym typeface="Trebuchet MS" panose="020B0603020202020204" pitchFamily="34" charset="0"/>
            </a:endParaRPr>
          </a:p>
        </p:txBody>
      </p:sp>
      <p:sp>
        <p:nvSpPr>
          <p:cNvPr id="145" name="Text Placeholder 3">
            <a:extLst>
              <a:ext uri="{FF2B5EF4-FFF2-40B4-BE49-F238E27FC236}">
                <a16:creationId xmlns:a16="http://schemas.microsoft.com/office/drawing/2014/main" id="{E215133B-C8C0-D1E8-D43C-81182D04320F}"/>
              </a:ext>
            </a:extLst>
          </p:cNvPr>
          <p:cNvSpPr>
            <a:spLocks noGrp="1"/>
          </p:cNvSpPr>
          <p:nvPr>
            <p:custDataLst>
              <p:tags r:id="rId52"/>
            </p:custDataLst>
          </p:nvPr>
        </p:nvSpPr>
        <p:spPr bwMode="auto">
          <a:xfrm>
            <a:off x="1227138" y="4648200"/>
            <a:ext cx="22383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5C8E67D-2881-4A8E-B871-C7A93B1D3BBC}" type="datetime'''V''''''''''P''''''''''L'">
              <a:rPr lang="it-IT" altLang="en-US" sz="1000" smtClean="0">
                <a:latin typeface="Trebuchet MS" panose="020B0603020202020204" pitchFamily="34" charset="0"/>
              </a:rPr>
              <a:pPr lvl="0" algn="ctr">
                <a:spcBef>
                  <a:spcPct val="0"/>
                </a:spcBef>
                <a:spcAft>
                  <a:spcPct val="0"/>
                </a:spcAft>
              </a:pPr>
              <a:t>VPL</a:t>
            </a:fld>
            <a:endParaRPr lang="it-IT" sz="1000">
              <a:latin typeface="Trebuchet MS" panose="020B0603020202020204" pitchFamily="34" charset="0"/>
            </a:endParaRPr>
          </a:p>
        </p:txBody>
      </p:sp>
      <p:sp>
        <p:nvSpPr>
          <p:cNvPr id="146" name="Text Placeholder 3">
            <a:extLst>
              <a:ext uri="{FF2B5EF4-FFF2-40B4-BE49-F238E27FC236}">
                <a16:creationId xmlns:a16="http://schemas.microsoft.com/office/drawing/2014/main" id="{B2672CB3-1159-F1D5-888E-768BCE2C37DC}"/>
              </a:ext>
            </a:extLst>
          </p:cNvPr>
          <p:cNvSpPr>
            <a:spLocks noGrp="1"/>
          </p:cNvSpPr>
          <p:nvPr>
            <p:custDataLst>
              <p:tags r:id="rId53"/>
            </p:custDataLst>
          </p:nvPr>
        </p:nvSpPr>
        <p:spPr bwMode="gray">
          <a:xfrm>
            <a:off x="1695449" y="4027488"/>
            <a:ext cx="203200" cy="201613"/>
          </a:xfrm>
          <a:prstGeom prst="rect">
            <a:avLst/>
          </a:prstGeom>
          <a:solidFill>
            <a:srgbClr val="F0F4DC"/>
          </a:solidFill>
          <a:ln>
            <a:noFill/>
          </a:ln>
          <a:effec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34987F67-BD62-4A61-88CD-485CB1784603}" type="datetime'''''''''''''''''''''''''''''''''''''''''''''''3''''''''''3'''">
              <a:rPr lang="it-IT" altLang="en-US" smtClean="0">
                <a:effectLst/>
                <a:latin typeface="Trebuchet MS" panose="020B0603020202020204" pitchFamily="34" charset="0"/>
              </a:rPr>
              <a:pPr lvl="0" algn="ctr">
                <a:spcBef>
                  <a:spcPct val="0"/>
                </a:spcBef>
                <a:spcAft>
                  <a:spcPct val="0"/>
                </a:spcAft>
              </a:pPr>
              <a:t>33</a:t>
            </a:fld>
            <a:endParaRPr lang="it-IT">
              <a:latin typeface="Trebuchet MS" panose="020B0603020202020204" pitchFamily="34" charset="0"/>
            </a:endParaRPr>
          </a:p>
        </p:txBody>
      </p:sp>
      <p:sp>
        <p:nvSpPr>
          <p:cNvPr id="147" name="Text Placeholder 3">
            <a:extLst>
              <a:ext uri="{FF2B5EF4-FFF2-40B4-BE49-F238E27FC236}">
                <a16:creationId xmlns:a16="http://schemas.microsoft.com/office/drawing/2014/main" id="{888C081B-CD6A-9CDF-02CA-85CCDF1AFE50}"/>
              </a:ext>
            </a:extLst>
          </p:cNvPr>
          <p:cNvSpPr>
            <a:spLocks noGrp="1"/>
          </p:cNvSpPr>
          <p:nvPr>
            <p:custDataLst>
              <p:tags r:id="rId54"/>
            </p:custDataLst>
          </p:nvPr>
        </p:nvSpPr>
        <p:spPr bwMode="auto">
          <a:xfrm>
            <a:off x="1597025" y="4648200"/>
            <a:ext cx="40163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D4FAD70-3D4B-466E-8213-B1B6FE534DC2}" type="datetime'''''''''''''Te''''s''''''s''''''''''''''''i''''le'">
              <a:rPr lang="it-IT" altLang="en-US" sz="1000" smtClean="0">
                <a:latin typeface="Trebuchet MS" panose="020B0603020202020204" pitchFamily="34" charset="0"/>
              </a:rPr>
              <a:pPr lvl="0" algn="ctr">
                <a:spcBef>
                  <a:spcPct val="0"/>
                </a:spcBef>
                <a:spcAft>
                  <a:spcPct val="0"/>
                </a:spcAft>
              </a:pPr>
              <a:t>Tessile</a:t>
            </a:fld>
            <a:endParaRPr lang="it-IT" sz="1000">
              <a:latin typeface="Trebuchet MS" panose="020B0603020202020204" pitchFamily="34" charset="0"/>
            </a:endParaRPr>
          </a:p>
        </p:txBody>
      </p:sp>
      <p:sp>
        <p:nvSpPr>
          <p:cNvPr id="148" name="Text Placeholder 3">
            <a:extLst>
              <a:ext uri="{FF2B5EF4-FFF2-40B4-BE49-F238E27FC236}">
                <a16:creationId xmlns:a16="http://schemas.microsoft.com/office/drawing/2014/main" id="{40A33827-23C4-3780-CAD3-928E6771F14A}"/>
              </a:ext>
            </a:extLst>
          </p:cNvPr>
          <p:cNvSpPr>
            <a:spLocks noGrp="1"/>
          </p:cNvSpPr>
          <p:nvPr>
            <p:custDataLst>
              <p:tags r:id="rId55"/>
            </p:custDataLst>
          </p:nvPr>
        </p:nvSpPr>
        <p:spPr bwMode="gray">
          <a:xfrm>
            <a:off x="2155824" y="4013200"/>
            <a:ext cx="203200" cy="201613"/>
          </a:xfrm>
          <a:prstGeom prst="rect">
            <a:avLst/>
          </a:prstGeom>
          <a:solidFill>
            <a:srgbClr val="F0F4DC"/>
          </a:solidFill>
          <a:ln>
            <a:noFill/>
          </a:ln>
          <a:effec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2B73A61-10D5-4DF4-8652-AFFFA093CACB}" type="datetime'''''''''''''''''''''''''''''''''''''24'''''''''">
              <a:rPr lang="it-IT" altLang="en-US" smtClean="0">
                <a:effectLst/>
                <a:latin typeface="Trebuchet MS" panose="020B0603020202020204" pitchFamily="34" charset="0"/>
              </a:rPr>
              <a:pPr lvl="0" algn="ctr">
                <a:spcBef>
                  <a:spcPct val="0"/>
                </a:spcBef>
                <a:spcAft>
                  <a:spcPct val="0"/>
                </a:spcAft>
              </a:pPr>
              <a:t>24</a:t>
            </a:fld>
            <a:endParaRPr lang="it-IT">
              <a:latin typeface="Trebuchet MS" panose="020B0603020202020204" pitchFamily="34" charset="0"/>
            </a:endParaRPr>
          </a:p>
        </p:txBody>
      </p:sp>
      <p:sp>
        <p:nvSpPr>
          <p:cNvPr id="149" name="Text Placeholder 3">
            <a:extLst>
              <a:ext uri="{FF2B5EF4-FFF2-40B4-BE49-F238E27FC236}">
                <a16:creationId xmlns:a16="http://schemas.microsoft.com/office/drawing/2014/main" id="{EF7F4D63-F548-2ECA-C8C0-14EC47F8B6DD}"/>
              </a:ext>
            </a:extLst>
          </p:cNvPr>
          <p:cNvSpPr>
            <a:spLocks noGrp="1"/>
          </p:cNvSpPr>
          <p:nvPr>
            <p:custDataLst>
              <p:tags r:id="rId56"/>
            </p:custDataLst>
          </p:nvPr>
        </p:nvSpPr>
        <p:spPr bwMode="auto">
          <a:xfrm>
            <a:off x="2049463" y="4648200"/>
            <a:ext cx="41751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07FFC7B-D719-483D-899B-1240FC8E9732}" type="datetime'RA''''E''''''''''''''E'''' e'''' ''''''''''''Sc''''h''''ede'">
              <a:rPr lang="it-IT" altLang="en-US" sz="1000" smtClean="0">
                <a:latin typeface="Trebuchet MS" panose="020B0603020202020204" pitchFamily="34" charset="0"/>
              </a:rPr>
              <a:pPr lvl="0" algn="ctr">
                <a:spcBef>
                  <a:spcPct val="0"/>
                </a:spcBef>
                <a:spcAft>
                  <a:spcPct val="0"/>
                </a:spcAft>
              </a:pPr>
              <a:t>RAEE e Schede</a:t>
            </a:fld>
            <a:endParaRPr lang="it-IT" sz="1000">
              <a:latin typeface="Trebuchet MS" panose="020B0603020202020204" pitchFamily="34" charset="0"/>
            </a:endParaRPr>
          </a:p>
        </p:txBody>
      </p:sp>
      <p:sp>
        <p:nvSpPr>
          <p:cNvPr id="150" name="Text Placeholder 3">
            <a:extLst>
              <a:ext uri="{FF2B5EF4-FFF2-40B4-BE49-F238E27FC236}">
                <a16:creationId xmlns:a16="http://schemas.microsoft.com/office/drawing/2014/main" id="{AADB0EC2-96A7-2B46-E9F1-3852C98BB575}"/>
              </a:ext>
            </a:extLst>
          </p:cNvPr>
          <p:cNvSpPr>
            <a:spLocks noGrp="1"/>
          </p:cNvSpPr>
          <p:nvPr>
            <p:custDataLst>
              <p:tags r:id="rId57"/>
            </p:custDataLst>
          </p:nvPr>
        </p:nvSpPr>
        <p:spPr bwMode="gray">
          <a:xfrm>
            <a:off x="2614612" y="4002088"/>
            <a:ext cx="203200" cy="201613"/>
          </a:xfrm>
          <a:prstGeom prst="rect">
            <a:avLst/>
          </a:prstGeom>
          <a:solidFill>
            <a:srgbClr val="F0F4DC"/>
          </a:solidFill>
          <a:ln>
            <a:noFill/>
          </a:ln>
          <a:effec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8E6DBCEA-3E1A-40AC-92DC-AAACCB7BAA8F}" type="datetime'''''''1''''''''''''''''''''''''''''''''''8'''''''''''''''">
              <a:rPr lang="it-IT" altLang="en-US" smtClean="0">
                <a:effectLst/>
                <a:latin typeface="Trebuchet MS" panose="020B0603020202020204" pitchFamily="34" charset="0"/>
              </a:rPr>
              <a:pPr lvl="0" algn="ctr">
                <a:spcBef>
                  <a:spcPct val="0"/>
                </a:spcBef>
                <a:spcAft>
                  <a:spcPct val="0"/>
                </a:spcAft>
              </a:pPr>
              <a:t>18</a:t>
            </a:fld>
            <a:endParaRPr lang="it-IT">
              <a:latin typeface="Trebuchet MS" panose="020B0603020202020204" pitchFamily="34" charset="0"/>
            </a:endParaRPr>
          </a:p>
        </p:txBody>
      </p:sp>
      <p:sp>
        <p:nvSpPr>
          <p:cNvPr id="151" name="Text Placeholder 3">
            <a:extLst>
              <a:ext uri="{FF2B5EF4-FFF2-40B4-BE49-F238E27FC236}">
                <a16:creationId xmlns:a16="http://schemas.microsoft.com/office/drawing/2014/main" id="{57F25DAA-6E4D-1EC2-8F20-D6AF73BF076F}"/>
              </a:ext>
            </a:extLst>
          </p:cNvPr>
          <p:cNvSpPr>
            <a:spLocks noGrp="1"/>
          </p:cNvSpPr>
          <p:nvPr>
            <p:custDataLst>
              <p:tags r:id="rId58"/>
            </p:custDataLst>
          </p:nvPr>
        </p:nvSpPr>
        <p:spPr bwMode="auto">
          <a:xfrm>
            <a:off x="2489200" y="4648200"/>
            <a:ext cx="45561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447B894-B6AD-4757-A961-6A62F96F80B6}" type="datetime'Spe''''''''''''''c''''''''''''ia''li'''' s''''''oli''''''''di'">
              <a:rPr lang="it-IT" altLang="en-US" sz="1000" smtClean="0">
                <a:latin typeface="Trebuchet MS" panose="020B0603020202020204" pitchFamily="34" charset="0"/>
              </a:rPr>
              <a:pPr lvl="0" algn="ctr">
                <a:spcBef>
                  <a:spcPct val="0"/>
                </a:spcBef>
                <a:spcAft>
                  <a:spcPct val="0"/>
                </a:spcAft>
              </a:pPr>
              <a:t>Speciali solidi</a:t>
            </a:fld>
            <a:endParaRPr lang="it-IT" sz="1000">
              <a:latin typeface="Trebuchet MS" panose="020B0603020202020204" pitchFamily="34" charset="0"/>
            </a:endParaRPr>
          </a:p>
        </p:txBody>
      </p:sp>
      <p:sp>
        <p:nvSpPr>
          <p:cNvPr id="152" name="Text Placeholder 3">
            <a:extLst>
              <a:ext uri="{FF2B5EF4-FFF2-40B4-BE49-F238E27FC236}">
                <a16:creationId xmlns:a16="http://schemas.microsoft.com/office/drawing/2014/main" id="{A3C3F8FA-C0CE-2956-98AA-F3CC64463B43}"/>
              </a:ext>
            </a:extLst>
          </p:cNvPr>
          <p:cNvSpPr>
            <a:spLocks noGrp="1"/>
          </p:cNvSpPr>
          <p:nvPr>
            <p:custDataLst>
              <p:tags r:id="rId59"/>
            </p:custDataLst>
          </p:nvPr>
        </p:nvSpPr>
        <p:spPr bwMode="gray">
          <a:xfrm>
            <a:off x="3073399" y="3994150"/>
            <a:ext cx="203200" cy="201613"/>
          </a:xfrm>
          <a:prstGeom prst="rect">
            <a:avLst/>
          </a:prstGeom>
          <a:solidFill>
            <a:srgbClr val="F0F4DC"/>
          </a:solidFill>
          <a:ln>
            <a:noFill/>
          </a:ln>
          <a:effec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DEA9E46-7207-403C-AD3B-D5E9ED0A7C3E}" type="datetime'''''''''''''''''''''''''2''''''''''''''''''''''0'''''''''''''">
              <a:rPr lang="it-IT" altLang="en-US" smtClean="0">
                <a:effectLst/>
                <a:latin typeface="Trebuchet MS" panose="020B0603020202020204" pitchFamily="34" charset="0"/>
              </a:rPr>
              <a:pPr lvl="0" algn="ctr">
                <a:spcBef>
                  <a:spcPct val="0"/>
                </a:spcBef>
                <a:spcAft>
                  <a:spcPct val="0"/>
                </a:spcAft>
              </a:pPr>
              <a:t>20</a:t>
            </a:fld>
            <a:endParaRPr lang="it-IT">
              <a:latin typeface="Trebuchet MS" panose="020B0603020202020204" pitchFamily="34" charset="0"/>
            </a:endParaRPr>
          </a:p>
        </p:txBody>
      </p:sp>
      <p:sp>
        <p:nvSpPr>
          <p:cNvPr id="153" name="Text Placeholder 3">
            <a:extLst>
              <a:ext uri="{FF2B5EF4-FFF2-40B4-BE49-F238E27FC236}">
                <a16:creationId xmlns:a16="http://schemas.microsoft.com/office/drawing/2014/main" id="{0433DD20-164D-19AE-F328-7BC8C342687B}"/>
              </a:ext>
            </a:extLst>
          </p:cNvPr>
          <p:cNvSpPr>
            <a:spLocks noGrp="1"/>
          </p:cNvSpPr>
          <p:nvPr>
            <p:custDataLst>
              <p:tags r:id="rId60"/>
            </p:custDataLst>
          </p:nvPr>
        </p:nvSpPr>
        <p:spPr bwMode="auto">
          <a:xfrm>
            <a:off x="2947988" y="4648200"/>
            <a:ext cx="45561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CC889D2-2908-4373-938A-A02B8B23341A}" type="datetime'S''''''''''''''''''p''ec''i''a''l''''''i ''li''''''qui''d''i'">
              <a:rPr lang="it-IT" altLang="en-US" sz="1000" smtClean="0">
                <a:latin typeface="Trebuchet MS" panose="020B0603020202020204" pitchFamily="34" charset="0"/>
              </a:rPr>
              <a:pPr lvl="0" algn="ctr">
                <a:spcBef>
                  <a:spcPct val="0"/>
                </a:spcBef>
                <a:spcAft>
                  <a:spcPct val="0"/>
                </a:spcAft>
              </a:pPr>
              <a:t>Speciali liquidi</a:t>
            </a:fld>
            <a:endParaRPr lang="it-IT" sz="1000">
              <a:latin typeface="Trebuchet MS" panose="020B0603020202020204" pitchFamily="34" charset="0"/>
            </a:endParaRPr>
          </a:p>
        </p:txBody>
      </p:sp>
      <p:sp>
        <p:nvSpPr>
          <p:cNvPr id="154" name="Text Placeholder 3">
            <a:extLst>
              <a:ext uri="{FF2B5EF4-FFF2-40B4-BE49-F238E27FC236}">
                <a16:creationId xmlns:a16="http://schemas.microsoft.com/office/drawing/2014/main" id="{19C8FE3C-D306-F8EB-B293-C21B7F5402A9}"/>
              </a:ext>
            </a:extLst>
          </p:cNvPr>
          <p:cNvSpPr>
            <a:spLocks noGrp="1"/>
          </p:cNvSpPr>
          <p:nvPr>
            <p:custDataLst>
              <p:tags r:id="rId61"/>
            </p:custDataLst>
          </p:nvPr>
        </p:nvSpPr>
        <p:spPr bwMode="gray">
          <a:xfrm>
            <a:off x="3532187" y="3986213"/>
            <a:ext cx="203200" cy="201613"/>
          </a:xfrm>
          <a:prstGeom prst="rect">
            <a:avLst/>
          </a:prstGeom>
          <a:solidFill>
            <a:srgbClr val="F0F4DC"/>
          </a:solidFill>
          <a:ln>
            <a:noFill/>
          </a:ln>
          <a:effec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C492429-1517-4AEB-8DFD-2EB1150A09E3}" type="datetime'''''''''''''''''''''''''''''''''1''2'''''">
              <a:rPr lang="it-IT" altLang="en-US" smtClean="0">
                <a:effectLst/>
                <a:latin typeface="Trebuchet MS" panose="020B0603020202020204" pitchFamily="34" charset="0"/>
              </a:rPr>
              <a:pPr lvl="0" algn="ctr">
                <a:spcBef>
                  <a:spcPct val="0"/>
                </a:spcBef>
                <a:spcAft>
                  <a:spcPct val="0"/>
                </a:spcAft>
              </a:pPr>
              <a:t>12</a:t>
            </a:fld>
            <a:endParaRPr lang="it-IT">
              <a:latin typeface="Trebuchet MS" panose="020B0603020202020204" pitchFamily="34" charset="0"/>
            </a:endParaRPr>
          </a:p>
        </p:txBody>
      </p:sp>
      <p:sp>
        <p:nvSpPr>
          <p:cNvPr id="155" name="Text Placeholder 3">
            <a:extLst>
              <a:ext uri="{FF2B5EF4-FFF2-40B4-BE49-F238E27FC236}">
                <a16:creationId xmlns:a16="http://schemas.microsoft.com/office/drawing/2014/main" id="{F8B1CA10-BD1F-9917-36F3-078878CE651B}"/>
              </a:ext>
            </a:extLst>
          </p:cNvPr>
          <p:cNvSpPr>
            <a:spLocks noGrp="1"/>
          </p:cNvSpPr>
          <p:nvPr>
            <p:custDataLst>
              <p:tags r:id="rId62"/>
            </p:custDataLst>
          </p:nvPr>
        </p:nvSpPr>
        <p:spPr bwMode="auto">
          <a:xfrm>
            <a:off x="3402012" y="4648200"/>
            <a:ext cx="46513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5F7B685-A966-402C-8A97-932E9C29DFC4}" type="datetime'Soil'' ''''w''''''''a''s''''''h''i''''n''g'''''''''">
              <a:rPr lang="it-IT" altLang="en-US" sz="1000" smtClean="0">
                <a:latin typeface="Trebuchet MS" panose="020B0603020202020204" pitchFamily="34" charset="0"/>
              </a:rPr>
              <a:pPr lvl="0" algn="ctr">
                <a:spcBef>
                  <a:spcPct val="0"/>
                </a:spcBef>
                <a:spcAft>
                  <a:spcPct val="0"/>
                </a:spcAft>
              </a:pPr>
              <a:t>Soil washing</a:t>
            </a:fld>
            <a:endParaRPr lang="it-IT" sz="1000">
              <a:latin typeface="Trebuchet MS" panose="020B0603020202020204" pitchFamily="34" charset="0"/>
            </a:endParaRPr>
          </a:p>
        </p:txBody>
      </p:sp>
      <p:sp>
        <p:nvSpPr>
          <p:cNvPr id="156" name="Text Placeholder 3">
            <a:extLst>
              <a:ext uri="{FF2B5EF4-FFF2-40B4-BE49-F238E27FC236}">
                <a16:creationId xmlns:a16="http://schemas.microsoft.com/office/drawing/2014/main" id="{8845F949-C6EA-B134-0E5E-D448C7B47049}"/>
              </a:ext>
            </a:extLst>
          </p:cNvPr>
          <p:cNvSpPr>
            <a:spLocks noGrp="1"/>
          </p:cNvSpPr>
          <p:nvPr>
            <p:custDataLst>
              <p:tags r:id="rId63"/>
            </p:custDataLst>
          </p:nvPr>
        </p:nvSpPr>
        <p:spPr bwMode="auto">
          <a:xfrm>
            <a:off x="3881438" y="4648200"/>
            <a:ext cx="42386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7BB33C6-6D5E-48F2-A56A-0E11A1A8F62A}" type="datetime'''V''''ol''''u''''''''''''''''''mi'' &#10;2''''029'''''''''''">
              <a:rPr lang="it-IT" altLang="en-US" sz="1000" b="1" smtClean="0">
                <a:latin typeface="Trebuchet MS" panose="020B0603020202020204" pitchFamily="34" charset="0"/>
              </a:rPr>
              <a:pPr lvl="0" algn="ctr">
                <a:spcBef>
                  <a:spcPct val="0"/>
                </a:spcBef>
                <a:spcAft>
                  <a:spcPct val="0"/>
                </a:spcAft>
              </a:pPr>
              <a:t>Volumi 
2029</a:t>
            </a:fld>
            <a:endParaRPr lang="it-IT" sz="1000" b="1">
              <a:latin typeface="Trebuchet MS" panose="020B0603020202020204" pitchFamily="34" charset="0"/>
            </a:endParaRPr>
          </a:p>
        </p:txBody>
      </p:sp>
      <p:sp>
        <p:nvSpPr>
          <p:cNvPr id="157" name="Text Placeholder 3">
            <a:extLst>
              <a:ext uri="{FF2B5EF4-FFF2-40B4-BE49-F238E27FC236}">
                <a16:creationId xmlns:a16="http://schemas.microsoft.com/office/drawing/2014/main" id="{57159204-B4C6-2928-72F5-79DE608162C6}"/>
              </a:ext>
            </a:extLst>
          </p:cNvPr>
          <p:cNvSpPr>
            <a:spLocks noGrp="1"/>
          </p:cNvSpPr>
          <p:nvPr>
            <p:custDataLst>
              <p:tags r:id="rId64"/>
            </p:custDataLst>
          </p:nvPr>
        </p:nvSpPr>
        <p:spPr bwMode="auto">
          <a:xfrm>
            <a:off x="3949700" y="4057650"/>
            <a:ext cx="503238" cy="285750"/>
          </a:xfrm>
          <a:prstGeom prst="ellipse">
            <a:avLst/>
          </a:prstGeom>
          <a:solidFill>
            <a:schemeClr val="bg1"/>
          </a:solidFill>
          <a:ln w="9525" cmpd="sng" algn="ctr">
            <a:solidFill>
              <a:srgbClr val="6E6F73"/>
            </a:solidFill>
          </a:ln>
          <a:effec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F6C68C1-636E-4AE9-8EB7-6BEC97F52357}" type="datetime'''''''''''''+3''1''''''4'''''''">
              <a:rPr lang="it-IT" altLang="en-US" b="1" smtClean="0">
                <a:effectLst/>
                <a:latin typeface="Trebuchet MS" panose="020B0603020202020204" pitchFamily="34" charset="0"/>
              </a:rPr>
              <a:pPr lvl="0" algn="ctr">
                <a:spcBef>
                  <a:spcPct val="0"/>
                </a:spcBef>
                <a:spcAft>
                  <a:spcPct val="0"/>
                </a:spcAft>
              </a:pPr>
              <a:t>+314</a:t>
            </a:fld>
            <a:endParaRPr lang="it-IT" b="1">
              <a:latin typeface="Trebuchet MS" panose="020B0603020202020204" pitchFamily="34" charset="0"/>
            </a:endParaRPr>
          </a:p>
        </p:txBody>
      </p:sp>
      <p:sp>
        <p:nvSpPr>
          <p:cNvPr id="158" name="Holder 3">
            <a:extLst>
              <a:ext uri="{FF2B5EF4-FFF2-40B4-BE49-F238E27FC236}">
                <a16:creationId xmlns:a16="http://schemas.microsoft.com/office/drawing/2014/main" id="{2E3C5963-B42A-4EB7-44AB-BF7564EF99DD}"/>
              </a:ext>
            </a:extLst>
          </p:cNvPr>
          <p:cNvSpPr>
            <a:spLocks noGrp="1"/>
          </p:cNvSpPr>
          <p:nvPr>
            <p:custDataLst>
              <p:tags r:id="rId65"/>
            </p:custDataLst>
          </p:nvPr>
        </p:nvSpPr>
        <p:spPr bwMode="auto">
          <a:xfrm>
            <a:off x="2208213" y="3662363"/>
            <a:ext cx="557213" cy="238125"/>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44E2196E-54A8-4DB0-A026-FAC37262C301}" type="datetime'''''''''+''''''7,''''''''''''''''6''''''''''''''''%'">
              <a:rPr lang="it-IT" altLang="en-US" sz="1100" b="1" kern="1200" smtClean="0">
                <a:solidFill>
                  <a:schemeClr val="tx1"/>
                </a:solidFill>
                <a:effectLst/>
                <a:latin typeface="Trebuchet MS" panose="020B0603020202020204" pitchFamily="34" charset="0"/>
                <a:sym typeface="Trebuchet MS" panose="020B0603020202020204" pitchFamily="34" charset="0"/>
              </a:rPr>
              <a:pPr algn="ctr" rtl="0">
                <a:spcBef>
                  <a:spcPct val="0"/>
                </a:spcBef>
                <a:spcAft>
                  <a:spcPct val="0"/>
                </a:spcAft>
              </a:pPr>
              <a:t>+7,6%</a:t>
            </a:fld>
            <a:endParaRPr lang="it-IT" sz="1100" b="1" kern="1200">
              <a:solidFill>
                <a:schemeClr val="tx1"/>
              </a:solidFill>
              <a:latin typeface="Trebuchet MS" panose="020B0603020202020204" pitchFamily="34" charset="0"/>
              <a:sym typeface="Trebuchet MS" panose="020B0603020202020204" pitchFamily="34" charset="0"/>
            </a:endParaRPr>
          </a:p>
        </p:txBody>
      </p:sp>
      <p:sp>
        <p:nvSpPr>
          <p:cNvPr id="159" name="Rectangle 2">
            <a:extLst>
              <a:ext uri="{FF2B5EF4-FFF2-40B4-BE49-F238E27FC236}">
                <a16:creationId xmlns:a16="http://schemas.microsoft.com/office/drawing/2014/main" id="{2DB9013C-D44F-3A8C-A87D-0DDA8CD34FFD}"/>
              </a:ext>
            </a:extLst>
          </p:cNvPr>
          <p:cNvSpPr/>
          <p:nvPr/>
        </p:nvSpPr>
        <p:spPr>
          <a:xfrm>
            <a:off x="524667" y="5035065"/>
            <a:ext cx="3465513" cy="184150"/>
          </a:xfrm>
          <a:prstGeom prst="rect">
            <a:avLst/>
          </a:prstGeom>
          <a:solidFill>
            <a:schemeClr val="bg1"/>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EBITDA mercato-trattamento* (€/ton – CAGR) </a:t>
            </a:r>
          </a:p>
        </p:txBody>
      </p:sp>
      <p:graphicFrame>
        <p:nvGraphicFramePr>
          <p:cNvPr id="160" name="Chart 3">
            <a:extLst>
              <a:ext uri="{FF2B5EF4-FFF2-40B4-BE49-F238E27FC236}">
                <a16:creationId xmlns:a16="http://schemas.microsoft.com/office/drawing/2014/main" id="{39BB913E-E267-8D28-C9FB-95294882B92D}"/>
              </a:ext>
            </a:extLst>
          </p:cNvPr>
          <p:cNvGraphicFramePr/>
          <p:nvPr>
            <p:custDataLst>
              <p:tags r:id="rId66"/>
            </p:custDataLst>
          </p:nvPr>
        </p:nvGraphicFramePr>
        <p:xfrm>
          <a:off x="568325" y="5229225"/>
          <a:ext cx="3776663" cy="1049338"/>
        </p:xfrm>
        <a:graphic>
          <a:graphicData uri="http://schemas.openxmlformats.org/drawingml/2006/chart">
            <c:chart xmlns:c="http://schemas.openxmlformats.org/drawingml/2006/chart" xmlns:r="http://schemas.openxmlformats.org/officeDocument/2006/relationships" r:id="rId93"/>
          </a:graphicData>
        </a:graphic>
      </p:graphicFrame>
      <p:cxnSp>
        <p:nvCxnSpPr>
          <p:cNvPr id="161" name="Connettore diritto 478">
            <a:extLst>
              <a:ext uri="{FF2B5EF4-FFF2-40B4-BE49-F238E27FC236}">
                <a16:creationId xmlns:a16="http://schemas.microsoft.com/office/drawing/2014/main" id="{16B8E1A1-F205-F5CA-4A47-374AE7FCD866}"/>
              </a:ext>
            </a:extLst>
          </p:cNvPr>
          <p:cNvCxnSpPr/>
          <p:nvPr>
            <p:custDataLst>
              <p:tags r:id="rId67"/>
            </p:custDataLst>
          </p:nvPr>
        </p:nvCxnSpPr>
        <p:spPr bwMode="auto">
          <a:xfrm flipV="1">
            <a:off x="950913" y="5260975"/>
            <a:ext cx="3009900" cy="236538"/>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62" name="Text Placeholder 3">
            <a:extLst>
              <a:ext uri="{FF2B5EF4-FFF2-40B4-BE49-F238E27FC236}">
                <a16:creationId xmlns:a16="http://schemas.microsoft.com/office/drawing/2014/main" id="{21D7EB4A-5C95-AE63-21A6-91BB44E9D2C1}"/>
              </a:ext>
            </a:extLst>
          </p:cNvPr>
          <p:cNvSpPr>
            <a:spLocks noGrp="1"/>
          </p:cNvSpPr>
          <p:nvPr>
            <p:custDataLst>
              <p:tags r:id="rId68"/>
            </p:custDataLst>
          </p:nvPr>
        </p:nvSpPr>
        <p:spPr bwMode="auto">
          <a:xfrm>
            <a:off x="785813" y="606266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84D80E6-230E-4793-B57F-11E6A1D315A6}" type="datetime'''''''''2''''''''''''''''''''''''''''''''0''''2''''''''''4'">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2024</a:t>
            </a:fld>
            <a:endParaRPr lang="it-IT">
              <a:solidFill>
                <a:srgbClr val="37373A"/>
              </a:solidFill>
              <a:latin typeface="Trebuchet MS" panose="020B0603020202020204" pitchFamily="34" charset="0"/>
              <a:ea typeface="+mj-ea"/>
              <a:cs typeface="+mj-cs"/>
            </a:endParaRPr>
          </a:p>
        </p:txBody>
      </p:sp>
      <p:sp>
        <p:nvSpPr>
          <p:cNvPr id="163" name="Text Placeholder 3">
            <a:extLst>
              <a:ext uri="{FF2B5EF4-FFF2-40B4-BE49-F238E27FC236}">
                <a16:creationId xmlns:a16="http://schemas.microsoft.com/office/drawing/2014/main" id="{27F63122-17CF-D742-3197-7C84D34346F5}"/>
              </a:ext>
            </a:extLst>
          </p:cNvPr>
          <p:cNvSpPr>
            <a:spLocks noGrp="1"/>
          </p:cNvSpPr>
          <p:nvPr>
            <p:custDataLst>
              <p:tags r:id="rId69"/>
            </p:custDataLst>
          </p:nvPr>
        </p:nvSpPr>
        <p:spPr bwMode="auto">
          <a:xfrm>
            <a:off x="1387475" y="606266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5140D73-8777-45CC-B594-88CA01E3D657}" type="datetime'''''''2''''''''0''''''''''''''''''''''''''''''''''''''25'''">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2025</a:t>
            </a:fld>
            <a:endParaRPr lang="it-IT">
              <a:solidFill>
                <a:srgbClr val="37373A"/>
              </a:solidFill>
              <a:latin typeface="Trebuchet MS" panose="020B0603020202020204" pitchFamily="34" charset="0"/>
              <a:ea typeface="+mj-ea"/>
              <a:cs typeface="+mj-cs"/>
            </a:endParaRPr>
          </a:p>
        </p:txBody>
      </p:sp>
      <p:sp>
        <p:nvSpPr>
          <p:cNvPr id="164" name="Text Placeholder 3">
            <a:extLst>
              <a:ext uri="{FF2B5EF4-FFF2-40B4-BE49-F238E27FC236}">
                <a16:creationId xmlns:a16="http://schemas.microsoft.com/office/drawing/2014/main" id="{BF606C9C-B265-1519-846F-F0363A0E6A76}"/>
              </a:ext>
            </a:extLst>
          </p:cNvPr>
          <p:cNvSpPr>
            <a:spLocks noGrp="1"/>
          </p:cNvSpPr>
          <p:nvPr>
            <p:custDataLst>
              <p:tags r:id="rId70"/>
            </p:custDataLst>
          </p:nvPr>
        </p:nvSpPr>
        <p:spPr bwMode="auto">
          <a:xfrm>
            <a:off x="1990725" y="606266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62227B8-8BD8-46E6-B4F4-B9687F8F874E}" type="datetime'''''''''''''2''''''''''''0''''''''''''''''''2''''''''''''6'">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2026</a:t>
            </a:fld>
            <a:endParaRPr lang="it-IT">
              <a:solidFill>
                <a:srgbClr val="37373A"/>
              </a:solidFill>
              <a:latin typeface="Trebuchet MS" panose="020B0603020202020204" pitchFamily="34" charset="0"/>
              <a:ea typeface="+mj-ea"/>
              <a:cs typeface="+mj-cs"/>
            </a:endParaRPr>
          </a:p>
        </p:txBody>
      </p:sp>
      <p:sp>
        <p:nvSpPr>
          <p:cNvPr id="165" name="Text Placeholder 3">
            <a:extLst>
              <a:ext uri="{FF2B5EF4-FFF2-40B4-BE49-F238E27FC236}">
                <a16:creationId xmlns:a16="http://schemas.microsoft.com/office/drawing/2014/main" id="{47F4D0B8-594B-E793-C0E5-366FD0706671}"/>
              </a:ext>
            </a:extLst>
          </p:cNvPr>
          <p:cNvSpPr>
            <a:spLocks noGrp="1"/>
          </p:cNvSpPr>
          <p:nvPr>
            <p:custDataLst>
              <p:tags r:id="rId71"/>
            </p:custDataLst>
          </p:nvPr>
        </p:nvSpPr>
        <p:spPr bwMode="auto">
          <a:xfrm>
            <a:off x="2592388" y="606266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B84F659-5B86-44FA-995C-7F28E8E2B972}" type="datetime'''''''''''''''''''2''0''''2''''''7'''''''''''''''''''">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2027</a:t>
            </a:fld>
            <a:endParaRPr lang="it-IT">
              <a:solidFill>
                <a:srgbClr val="37373A"/>
              </a:solidFill>
              <a:latin typeface="Trebuchet MS" panose="020B0603020202020204" pitchFamily="34" charset="0"/>
              <a:ea typeface="+mj-ea"/>
              <a:cs typeface="+mj-cs"/>
            </a:endParaRPr>
          </a:p>
        </p:txBody>
      </p:sp>
      <p:sp>
        <p:nvSpPr>
          <p:cNvPr id="166" name="Text Placeholder 3">
            <a:extLst>
              <a:ext uri="{FF2B5EF4-FFF2-40B4-BE49-F238E27FC236}">
                <a16:creationId xmlns:a16="http://schemas.microsoft.com/office/drawing/2014/main" id="{93D67680-6690-060E-8093-A28B52023098}"/>
              </a:ext>
            </a:extLst>
          </p:cNvPr>
          <p:cNvSpPr>
            <a:spLocks noGrp="1"/>
          </p:cNvSpPr>
          <p:nvPr>
            <p:custDataLst>
              <p:tags r:id="rId72"/>
            </p:custDataLst>
          </p:nvPr>
        </p:nvSpPr>
        <p:spPr bwMode="auto">
          <a:xfrm>
            <a:off x="3194050" y="606266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ECEF17E-9E00-4E7F-AEC4-809288ACCFEA}" type="datetime'2''''''''''''''''''''''''0''''''''''''''''''''28'">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2028</a:t>
            </a:fld>
            <a:endParaRPr lang="it-IT">
              <a:solidFill>
                <a:srgbClr val="37373A"/>
              </a:solidFill>
              <a:latin typeface="Trebuchet MS" panose="020B0603020202020204" pitchFamily="34" charset="0"/>
              <a:ea typeface="+mj-ea"/>
              <a:cs typeface="+mj-cs"/>
            </a:endParaRPr>
          </a:p>
        </p:txBody>
      </p:sp>
      <p:sp>
        <p:nvSpPr>
          <p:cNvPr id="167" name="Text Placeholder 3">
            <a:extLst>
              <a:ext uri="{FF2B5EF4-FFF2-40B4-BE49-F238E27FC236}">
                <a16:creationId xmlns:a16="http://schemas.microsoft.com/office/drawing/2014/main" id="{E004D583-399B-1AFA-4F58-6C65435DA99C}"/>
              </a:ext>
            </a:extLst>
          </p:cNvPr>
          <p:cNvSpPr>
            <a:spLocks noGrp="1"/>
          </p:cNvSpPr>
          <p:nvPr>
            <p:custDataLst>
              <p:tags r:id="rId73"/>
            </p:custDataLst>
          </p:nvPr>
        </p:nvSpPr>
        <p:spPr bwMode="auto">
          <a:xfrm>
            <a:off x="3795713" y="606266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EF1B461-69A7-4BF1-8636-CE3A2CBD983A}" type="datetime'''''''''''2''0''''''''''2''''9'''''''''''''''''''''''''''''">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2029</a:t>
            </a:fld>
            <a:endParaRPr lang="it-IT">
              <a:solidFill>
                <a:srgbClr val="37373A"/>
              </a:solidFill>
              <a:latin typeface="Trebuchet MS" panose="020B0603020202020204" pitchFamily="34" charset="0"/>
              <a:ea typeface="+mj-ea"/>
              <a:cs typeface="+mj-cs"/>
            </a:endParaRPr>
          </a:p>
        </p:txBody>
      </p:sp>
      <p:sp>
        <p:nvSpPr>
          <p:cNvPr id="168" name="Holder 3">
            <a:extLst>
              <a:ext uri="{FF2B5EF4-FFF2-40B4-BE49-F238E27FC236}">
                <a16:creationId xmlns:a16="http://schemas.microsoft.com/office/drawing/2014/main" id="{7EB7625B-7ADD-520B-9473-60A94B1BB141}"/>
              </a:ext>
            </a:extLst>
          </p:cNvPr>
          <p:cNvSpPr>
            <a:spLocks noGrp="1"/>
          </p:cNvSpPr>
          <p:nvPr>
            <p:custDataLst>
              <p:tags r:id="rId74"/>
            </p:custDataLst>
          </p:nvPr>
        </p:nvSpPr>
        <p:spPr bwMode="auto">
          <a:xfrm>
            <a:off x="2151063" y="5270500"/>
            <a:ext cx="611188" cy="215900"/>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C15BF176-0152-4B5B-916C-3D461B52DF14}" type="datetime'''+''''''''''''''''''''''19'''''''''''''''''''',''''''''1%'''">
              <a:rPr lang="it-IT" altLang="en-US" sz="1000" b="1" kern="1200" smtClean="0">
                <a:solidFill>
                  <a:schemeClr val="tx1"/>
                </a:solidFill>
                <a:effectLst/>
                <a:latin typeface="Trebuchet MS" panose="020B0603020202020204" pitchFamily="34" charset="0"/>
                <a:sym typeface="Trebuchet MS" panose="020B0603020202020204" pitchFamily="34" charset="0"/>
              </a:rPr>
              <a:pPr algn="ctr" rtl="0">
                <a:spcBef>
                  <a:spcPct val="0"/>
                </a:spcBef>
                <a:spcAft>
                  <a:spcPct val="0"/>
                </a:spcAft>
              </a:pPr>
              <a:t>+19,1%</a:t>
            </a:fld>
            <a:endParaRPr lang="it-IT" sz="1000" b="1" kern="1200">
              <a:solidFill>
                <a:schemeClr val="tx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429714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00AD7-1EE5-7AB1-3A31-656CEF36DC1D}"/>
            </a:ext>
          </a:extLst>
        </p:cNvPr>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9393525E-8FE6-FCBC-7066-A9F8D10EEB07}"/>
              </a:ext>
            </a:extLst>
          </p:cNvPr>
          <p:cNvGraphicFramePr>
            <a:graphicFrameLocks noChangeAspect="1"/>
          </p:cNvGraphicFramePr>
          <p:nvPr>
            <p:custDataLst>
              <p:tags r:id="rId1"/>
            </p:custDataLst>
            <p:extLst>
              <p:ext uri="{D42A27DB-BD31-4B8C-83A1-F6EECF244321}">
                <p14:modId xmlns:p14="http://schemas.microsoft.com/office/powerpoint/2010/main" val="1487332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25" imgH="424" progId="TCLayout.ActiveDocument.1">
                  <p:embed/>
                </p:oleObj>
              </mc:Choice>
              <mc:Fallback>
                <p:oleObj name="think-cell Slide" r:id="rId29" imgW="425" imgH="424" progId="TCLayout.ActiveDocument.1">
                  <p:embed/>
                  <p:pic>
                    <p:nvPicPr>
                      <p:cNvPr id="0" name=""/>
                      <p:cNvPicPr/>
                      <p:nvPr/>
                    </p:nvPicPr>
                    <p:blipFill>
                      <a:blip r:embed="rId30"/>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1C44AD10-9F9C-15CA-3EE0-D816EE20B4E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55BE8586-BFFD-3C66-DC8D-D6EB5A6B8D2B}"/>
              </a:ext>
            </a:extLst>
          </p:cNvPr>
          <p:cNvPicPr>
            <a:picLocks noChangeAspect="1"/>
          </p:cNvPicPr>
          <p:nvPr/>
        </p:nvPicPr>
        <p:blipFill>
          <a:blip r:embed="rId32"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0576E25C-D4CF-7E60-FF44-A70A1B3B55E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0343EDBC-FAD3-7E8D-CA28-B0C730CC0D93}"/>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8BAB9E7A-C21B-AFC4-9234-0B24B155AA57}"/>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96E9673B-F1EB-0A3A-142F-5C531D06D6C9}"/>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23</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F2926D12-9894-24B3-9A6C-2332A7DF4DA8}"/>
              </a:ext>
            </a:extLst>
          </p:cNvPr>
          <p:cNvSpPr txBox="1">
            <a:spLocks/>
          </p:cNvSpPr>
          <p:nvPr/>
        </p:nvSpPr>
        <p:spPr>
          <a:xfrm>
            <a:off x="576001" y="384094"/>
            <a:ext cx="8729364" cy="403828"/>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3200" b="1" dirty="0">
                <a:gradFill>
                  <a:gsLst>
                    <a:gs pos="50000">
                      <a:srgbClr val="482DD5">
                        <a:lumMod val="99785"/>
                      </a:srgbClr>
                    </a:gs>
                    <a:gs pos="100000">
                      <a:srgbClr val="0AD289"/>
                    </a:gs>
                  </a:gsLst>
                  <a:lin ang="19200000" scaled="0"/>
                </a:gradFill>
                <a:latin typeface="+mn-lt"/>
              </a:rPr>
              <a:t>AMBIENTE: Capacità impiantistica di trattamento</a:t>
            </a:r>
          </a:p>
        </p:txBody>
      </p:sp>
      <p:sp>
        <p:nvSpPr>
          <p:cNvPr id="84" name="Rettangolo 83">
            <a:extLst>
              <a:ext uri="{FF2B5EF4-FFF2-40B4-BE49-F238E27FC236}">
                <a16:creationId xmlns:a16="http://schemas.microsoft.com/office/drawing/2014/main" id="{1EA4559C-168A-1EB5-1F05-06C3D79CCBA0}"/>
              </a:ext>
            </a:extLst>
          </p:cNvPr>
          <p:cNvSpPr/>
          <p:nvPr/>
        </p:nvSpPr>
        <p:spPr>
          <a:xfrm rot="10800000">
            <a:off x="2066925"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aphicFrame>
        <p:nvGraphicFramePr>
          <p:cNvPr id="542" name="Chart 541">
            <a:extLst>
              <a:ext uri="{FF2B5EF4-FFF2-40B4-BE49-F238E27FC236}">
                <a16:creationId xmlns:a16="http://schemas.microsoft.com/office/drawing/2014/main" id="{09690339-C007-D7E6-6734-7D75A8DAEA92}"/>
              </a:ext>
            </a:extLst>
          </p:cNvPr>
          <p:cNvGraphicFramePr/>
          <p:nvPr>
            <p:custDataLst>
              <p:tags r:id="rId2"/>
            </p:custDataLst>
            <p:extLst>
              <p:ext uri="{D42A27DB-BD31-4B8C-83A1-F6EECF244321}">
                <p14:modId xmlns:p14="http://schemas.microsoft.com/office/powerpoint/2010/main" val="738430478"/>
              </p:ext>
            </p:extLst>
          </p:nvPr>
        </p:nvGraphicFramePr>
        <p:xfrm>
          <a:off x="582613" y="2251075"/>
          <a:ext cx="4178300" cy="3543300"/>
        </p:xfrm>
        <a:graphic>
          <a:graphicData uri="http://schemas.openxmlformats.org/drawingml/2006/chart">
            <c:chart xmlns:c="http://schemas.openxmlformats.org/drawingml/2006/chart" xmlns:r="http://schemas.openxmlformats.org/officeDocument/2006/relationships" r:id="rId37"/>
          </a:graphicData>
        </a:graphic>
      </p:graphicFrame>
      <p:sp useBgFill="1">
        <p:nvSpPr>
          <p:cNvPr id="471" name="Freeform: Shape 470">
            <a:extLst>
              <a:ext uri="{FF2B5EF4-FFF2-40B4-BE49-F238E27FC236}">
                <a16:creationId xmlns:a16="http://schemas.microsoft.com/office/drawing/2014/main" id="{B7FE2F42-7B77-1A97-9377-33576395FC80}"/>
              </a:ext>
            </a:extLst>
          </p:cNvPr>
          <p:cNvSpPr/>
          <p:nvPr>
            <p:custDataLst>
              <p:tags r:id="rId3"/>
            </p:custDataLst>
          </p:nvPr>
        </p:nvSpPr>
        <p:spPr bwMode="auto">
          <a:xfrm>
            <a:off x="1284288" y="5414963"/>
            <a:ext cx="96838" cy="146051"/>
          </a:xfrm>
          <a:custGeom>
            <a:avLst/>
            <a:gdLst/>
            <a:ahLst/>
            <a:cxnLst/>
            <a:rect l="0" t="0" r="0" b="0"/>
            <a:pathLst>
              <a:path w="96839" h="146051">
                <a:moveTo>
                  <a:pt x="96838" y="0"/>
                </a:moveTo>
                <a:lnTo>
                  <a:pt x="57150" y="146050"/>
                </a:lnTo>
                <a:lnTo>
                  <a:pt x="0" y="146050"/>
                </a:lnTo>
                <a:lnTo>
                  <a:pt x="39688" y="0"/>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15000"/>
                  </a:schemeClr>
                </a:solidFill>
                <a:prstDash val="solid"/>
                <a:round/>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useBgFill="1">
        <p:nvSpPr>
          <p:cNvPr id="474" name="Freeform: Shape 473">
            <a:extLst>
              <a:ext uri="{FF2B5EF4-FFF2-40B4-BE49-F238E27FC236}">
                <a16:creationId xmlns:a16="http://schemas.microsoft.com/office/drawing/2014/main" id="{8BE0551E-4DBD-6A17-C078-D87D26523F70}"/>
              </a:ext>
            </a:extLst>
          </p:cNvPr>
          <p:cNvSpPr/>
          <p:nvPr>
            <p:custDataLst>
              <p:tags r:id="rId4"/>
            </p:custDataLst>
          </p:nvPr>
        </p:nvSpPr>
        <p:spPr bwMode="auto">
          <a:xfrm>
            <a:off x="3290888" y="5414963"/>
            <a:ext cx="96838" cy="146051"/>
          </a:xfrm>
          <a:custGeom>
            <a:avLst/>
            <a:gdLst/>
            <a:ahLst/>
            <a:cxnLst/>
            <a:rect l="0" t="0" r="0" b="0"/>
            <a:pathLst>
              <a:path w="96839" h="146051">
                <a:moveTo>
                  <a:pt x="96838" y="0"/>
                </a:moveTo>
                <a:lnTo>
                  <a:pt x="57150" y="146050"/>
                </a:lnTo>
                <a:lnTo>
                  <a:pt x="0" y="146050"/>
                </a:lnTo>
                <a:lnTo>
                  <a:pt x="39688" y="0"/>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15000"/>
                  </a:schemeClr>
                </a:solidFill>
                <a:prstDash val="solid"/>
                <a:round/>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useBgFill="1">
        <p:nvSpPr>
          <p:cNvPr id="477" name="Freeform: Shape 476">
            <a:extLst>
              <a:ext uri="{FF2B5EF4-FFF2-40B4-BE49-F238E27FC236}">
                <a16:creationId xmlns:a16="http://schemas.microsoft.com/office/drawing/2014/main" id="{47F09914-80F8-8DF9-3183-F43B271F0C00}"/>
              </a:ext>
            </a:extLst>
          </p:cNvPr>
          <p:cNvSpPr/>
          <p:nvPr>
            <p:custDataLst>
              <p:tags r:id="rId5"/>
            </p:custDataLst>
          </p:nvPr>
        </p:nvSpPr>
        <p:spPr bwMode="auto">
          <a:xfrm>
            <a:off x="3960813" y="5414963"/>
            <a:ext cx="96838" cy="146051"/>
          </a:xfrm>
          <a:custGeom>
            <a:avLst/>
            <a:gdLst/>
            <a:ahLst/>
            <a:cxnLst/>
            <a:rect l="0" t="0" r="0" b="0"/>
            <a:pathLst>
              <a:path w="96839" h="146051">
                <a:moveTo>
                  <a:pt x="96838" y="0"/>
                </a:moveTo>
                <a:lnTo>
                  <a:pt x="57150" y="146050"/>
                </a:lnTo>
                <a:lnTo>
                  <a:pt x="0" y="146050"/>
                </a:lnTo>
                <a:lnTo>
                  <a:pt x="39688" y="0"/>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15000"/>
                  </a:schemeClr>
                </a:solidFill>
                <a:prstDash val="solid"/>
                <a:round/>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9" name="Freeform: Shape 468">
            <a:extLst>
              <a:ext uri="{FF2B5EF4-FFF2-40B4-BE49-F238E27FC236}">
                <a16:creationId xmlns:a16="http://schemas.microsoft.com/office/drawing/2014/main" id="{DC509389-FD5B-8EB8-7555-2BDEDA0CDC66}"/>
              </a:ext>
            </a:extLst>
          </p:cNvPr>
          <p:cNvSpPr/>
          <p:nvPr>
            <p:custDataLst>
              <p:tags r:id="rId6"/>
            </p:custDataLst>
          </p:nvPr>
        </p:nvSpPr>
        <p:spPr bwMode="auto">
          <a:xfrm>
            <a:off x="1284288" y="5414963"/>
            <a:ext cx="39688"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70" name="Freeform: Shape 469">
            <a:extLst>
              <a:ext uri="{FF2B5EF4-FFF2-40B4-BE49-F238E27FC236}">
                <a16:creationId xmlns:a16="http://schemas.microsoft.com/office/drawing/2014/main" id="{7A4697F8-D90B-0718-4C02-D32CEB28DAB4}"/>
              </a:ext>
            </a:extLst>
          </p:cNvPr>
          <p:cNvSpPr/>
          <p:nvPr>
            <p:custDataLst>
              <p:tags r:id="rId7"/>
            </p:custDataLst>
          </p:nvPr>
        </p:nvSpPr>
        <p:spPr bwMode="auto">
          <a:xfrm>
            <a:off x="1341438" y="5414963"/>
            <a:ext cx="39688"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72" name="Freeform: Shape 471">
            <a:extLst>
              <a:ext uri="{FF2B5EF4-FFF2-40B4-BE49-F238E27FC236}">
                <a16:creationId xmlns:a16="http://schemas.microsoft.com/office/drawing/2014/main" id="{3E172491-667E-046D-A4C8-68AFEE8FFB36}"/>
              </a:ext>
            </a:extLst>
          </p:cNvPr>
          <p:cNvSpPr/>
          <p:nvPr>
            <p:custDataLst>
              <p:tags r:id="rId8"/>
            </p:custDataLst>
          </p:nvPr>
        </p:nvSpPr>
        <p:spPr bwMode="auto">
          <a:xfrm>
            <a:off x="3290888" y="5414963"/>
            <a:ext cx="39688"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73" name="Freeform: Shape 472">
            <a:extLst>
              <a:ext uri="{FF2B5EF4-FFF2-40B4-BE49-F238E27FC236}">
                <a16:creationId xmlns:a16="http://schemas.microsoft.com/office/drawing/2014/main" id="{3D32C162-4B1B-D182-BC87-D17C68107646}"/>
              </a:ext>
            </a:extLst>
          </p:cNvPr>
          <p:cNvSpPr/>
          <p:nvPr>
            <p:custDataLst>
              <p:tags r:id="rId9"/>
            </p:custDataLst>
          </p:nvPr>
        </p:nvSpPr>
        <p:spPr bwMode="auto">
          <a:xfrm>
            <a:off x="3348038" y="5414963"/>
            <a:ext cx="39688"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75" name="Freeform: Shape 474">
            <a:extLst>
              <a:ext uri="{FF2B5EF4-FFF2-40B4-BE49-F238E27FC236}">
                <a16:creationId xmlns:a16="http://schemas.microsoft.com/office/drawing/2014/main" id="{07EA4084-F7B8-8542-311C-5E1FE9DFEFD2}"/>
              </a:ext>
            </a:extLst>
          </p:cNvPr>
          <p:cNvSpPr/>
          <p:nvPr>
            <p:custDataLst>
              <p:tags r:id="rId10"/>
            </p:custDataLst>
          </p:nvPr>
        </p:nvSpPr>
        <p:spPr bwMode="auto">
          <a:xfrm>
            <a:off x="3960813" y="5414963"/>
            <a:ext cx="39688"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76" name="Freeform: Shape 475">
            <a:extLst>
              <a:ext uri="{FF2B5EF4-FFF2-40B4-BE49-F238E27FC236}">
                <a16:creationId xmlns:a16="http://schemas.microsoft.com/office/drawing/2014/main" id="{606CD2D8-ED9E-69C6-EC12-5FE4F5771B57}"/>
              </a:ext>
            </a:extLst>
          </p:cNvPr>
          <p:cNvSpPr/>
          <p:nvPr>
            <p:custDataLst>
              <p:tags r:id="rId11"/>
            </p:custDataLst>
          </p:nvPr>
        </p:nvSpPr>
        <p:spPr bwMode="auto">
          <a:xfrm>
            <a:off x="4017963" y="5414963"/>
            <a:ext cx="39688"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44" name="Holder 3">
            <a:extLst>
              <a:ext uri="{FF2B5EF4-FFF2-40B4-BE49-F238E27FC236}">
                <a16:creationId xmlns:a16="http://schemas.microsoft.com/office/drawing/2014/main" id="{FC21129B-D1AB-1477-57AF-55049321DA8D}"/>
              </a:ext>
            </a:extLst>
          </p:cNvPr>
          <p:cNvSpPr>
            <a:spLocks noGrp="1"/>
          </p:cNvSpPr>
          <p:nvPr>
            <p:custDataLst>
              <p:tags r:id="rId12"/>
            </p:custDataLst>
          </p:nvPr>
        </p:nvSpPr>
        <p:spPr bwMode="auto">
          <a:xfrm>
            <a:off x="811213" y="5546725"/>
            <a:ext cx="374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00D34760-AE78-4D27-B95C-5B0E51D8F2BE}" type="datetime'2''''''0''''''''''''''''''''''''''''''''''20'''">
              <a:rPr lang="it-IT" altLang="en-US" sz="1400" b="1" kern="1200" smtClean="0">
                <a:solidFill>
                  <a:schemeClr val="tx1"/>
                </a:solidFill>
              </a:rPr>
              <a:pPr/>
              <a:t>2020</a:t>
            </a:fld>
            <a:endParaRPr lang="it-IT" sz="1400" b="1" kern="1200" dirty="0">
              <a:solidFill>
                <a:schemeClr val="tx1"/>
              </a:solidFill>
            </a:endParaRPr>
          </a:p>
        </p:txBody>
      </p:sp>
      <p:sp>
        <p:nvSpPr>
          <p:cNvPr id="246" name="Holder 3">
            <a:extLst>
              <a:ext uri="{FF2B5EF4-FFF2-40B4-BE49-F238E27FC236}">
                <a16:creationId xmlns:a16="http://schemas.microsoft.com/office/drawing/2014/main" id="{73F7482E-944F-34CC-6DE1-66B38DDF08FC}"/>
              </a:ext>
            </a:extLst>
          </p:cNvPr>
          <p:cNvSpPr>
            <a:spLocks noGrp="1"/>
          </p:cNvSpPr>
          <p:nvPr>
            <p:custDataLst>
              <p:tags r:id="rId13"/>
            </p:custDataLst>
          </p:nvPr>
        </p:nvSpPr>
        <p:spPr bwMode="auto">
          <a:xfrm>
            <a:off x="1479550" y="5546725"/>
            <a:ext cx="374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BE11C990-D032-4BBA-A21B-220C5EBD0F87}" type="datetime'''''''''''''''''''''''2''''''''''''''''''''''''0''2''4'''''''">
              <a:rPr lang="it-IT" altLang="en-US" sz="1400" b="1" kern="1200" smtClean="0">
                <a:solidFill>
                  <a:schemeClr val="tx1"/>
                </a:solidFill>
                <a:effectLst/>
              </a:rPr>
              <a:pPr algn="ctr">
                <a:spcBef>
                  <a:spcPct val="0"/>
                </a:spcBef>
                <a:spcAft>
                  <a:spcPct val="0"/>
                </a:spcAft>
              </a:pPr>
              <a:t>2024</a:t>
            </a:fld>
            <a:endParaRPr lang="it-IT" sz="1400" b="1" kern="1200" dirty="0">
              <a:solidFill>
                <a:schemeClr val="tx1"/>
              </a:solidFill>
            </a:endParaRPr>
          </a:p>
        </p:txBody>
      </p:sp>
      <p:sp>
        <p:nvSpPr>
          <p:cNvPr id="247" name="Holder 3">
            <a:extLst>
              <a:ext uri="{FF2B5EF4-FFF2-40B4-BE49-F238E27FC236}">
                <a16:creationId xmlns:a16="http://schemas.microsoft.com/office/drawing/2014/main" id="{F4544CA0-8F90-E83F-B2AD-0FED11B95911}"/>
              </a:ext>
            </a:extLst>
          </p:cNvPr>
          <p:cNvSpPr>
            <a:spLocks noGrp="1"/>
          </p:cNvSpPr>
          <p:nvPr>
            <p:custDataLst>
              <p:tags r:id="rId14"/>
            </p:custDataLst>
          </p:nvPr>
        </p:nvSpPr>
        <p:spPr bwMode="auto">
          <a:xfrm>
            <a:off x="2149475" y="5546725"/>
            <a:ext cx="374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F724F5D1-F264-4651-8C98-EE9F448B6A53}" type="datetime'''''''''''''''''''''''''''''''''''''''2''''''0''''25'">
              <a:rPr lang="it-IT" altLang="en-US" sz="1400" b="1" kern="1200" smtClean="0">
                <a:solidFill>
                  <a:schemeClr val="tx1"/>
                </a:solidFill>
                <a:effectLst/>
              </a:rPr>
              <a:pPr algn="ctr">
                <a:spcBef>
                  <a:spcPct val="0"/>
                </a:spcBef>
                <a:spcAft>
                  <a:spcPct val="0"/>
                </a:spcAft>
              </a:pPr>
              <a:t>2025</a:t>
            </a:fld>
            <a:endParaRPr lang="it-IT" sz="1400" b="1" kern="1200" dirty="0">
              <a:solidFill>
                <a:schemeClr val="tx1"/>
              </a:solidFill>
            </a:endParaRPr>
          </a:p>
        </p:txBody>
      </p:sp>
      <p:sp>
        <p:nvSpPr>
          <p:cNvPr id="258" name="Holder 3">
            <a:extLst>
              <a:ext uri="{FF2B5EF4-FFF2-40B4-BE49-F238E27FC236}">
                <a16:creationId xmlns:a16="http://schemas.microsoft.com/office/drawing/2014/main" id="{7AC93C14-57D8-4F0D-ED30-4BDA92261AFF}"/>
              </a:ext>
            </a:extLst>
          </p:cNvPr>
          <p:cNvSpPr>
            <a:spLocks noGrp="1"/>
          </p:cNvSpPr>
          <p:nvPr>
            <p:custDataLst>
              <p:tags r:id="rId15"/>
            </p:custDataLst>
          </p:nvPr>
        </p:nvSpPr>
        <p:spPr bwMode="auto">
          <a:xfrm>
            <a:off x="2817813" y="5546725"/>
            <a:ext cx="374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F140DDC0-7149-45C6-A6F2-FE2F1F7BF6B8}" type="datetime'''''''''''2''''''''''''''''''0''''''''''''''2''''6'''''''">
              <a:rPr lang="it-IT" altLang="en-US" sz="1400" b="1" kern="1200" smtClean="0">
                <a:solidFill>
                  <a:schemeClr val="tx1"/>
                </a:solidFill>
              </a:rPr>
              <a:pPr/>
              <a:t>2026</a:t>
            </a:fld>
            <a:endParaRPr lang="it-IT" sz="1400" b="1" kern="1200" dirty="0">
              <a:solidFill>
                <a:schemeClr val="tx1"/>
              </a:solidFill>
            </a:endParaRPr>
          </a:p>
        </p:txBody>
      </p:sp>
      <p:sp>
        <p:nvSpPr>
          <p:cNvPr id="259" name="Holder 3">
            <a:extLst>
              <a:ext uri="{FF2B5EF4-FFF2-40B4-BE49-F238E27FC236}">
                <a16:creationId xmlns:a16="http://schemas.microsoft.com/office/drawing/2014/main" id="{DB6EF539-B5D5-393E-995F-332473EB5EE6}"/>
              </a:ext>
            </a:extLst>
          </p:cNvPr>
          <p:cNvSpPr>
            <a:spLocks noGrp="1"/>
          </p:cNvSpPr>
          <p:nvPr>
            <p:custDataLst>
              <p:tags r:id="rId16"/>
            </p:custDataLst>
          </p:nvPr>
        </p:nvSpPr>
        <p:spPr bwMode="auto">
          <a:xfrm>
            <a:off x="3486150" y="5546725"/>
            <a:ext cx="374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1FC8F3E3-6030-478B-9A2E-7050A08CEE4D}" type="datetime'''''''''''''''2''''''''''0''''''''2''''''''''''''''''''7'''''">
              <a:rPr lang="it-IT" altLang="en-US" sz="1400" b="1" kern="1200" smtClean="0">
                <a:solidFill>
                  <a:schemeClr val="tx1"/>
                </a:solidFill>
              </a:rPr>
              <a:pPr/>
              <a:t>2027</a:t>
            </a:fld>
            <a:endParaRPr lang="it-IT" sz="1400" b="1" kern="1200" dirty="0">
              <a:solidFill>
                <a:schemeClr val="tx1"/>
              </a:solidFill>
            </a:endParaRPr>
          </a:p>
        </p:txBody>
      </p:sp>
      <p:sp>
        <p:nvSpPr>
          <p:cNvPr id="284" name="Holder 3">
            <a:extLst>
              <a:ext uri="{FF2B5EF4-FFF2-40B4-BE49-F238E27FC236}">
                <a16:creationId xmlns:a16="http://schemas.microsoft.com/office/drawing/2014/main" id="{A85012AF-BAEC-A62E-FB1D-5A02D47441C5}"/>
              </a:ext>
            </a:extLst>
          </p:cNvPr>
          <p:cNvSpPr>
            <a:spLocks noGrp="1"/>
          </p:cNvSpPr>
          <p:nvPr>
            <p:custDataLst>
              <p:tags r:id="rId17"/>
            </p:custDataLst>
          </p:nvPr>
        </p:nvSpPr>
        <p:spPr bwMode="auto">
          <a:xfrm>
            <a:off x="4156075" y="5546725"/>
            <a:ext cx="374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97C0837A-DC39-41EA-A346-ADF6D286A52D}" type="datetime'''''2''''''''''''''''''''''''0''2''''''''''''''9'''''''">
              <a:rPr lang="it-IT" altLang="en-US" sz="1400" b="1" kern="1200" smtClean="0">
                <a:solidFill>
                  <a:schemeClr val="tx1"/>
                </a:solidFill>
              </a:rPr>
              <a:pPr/>
              <a:t>2029</a:t>
            </a:fld>
            <a:endParaRPr lang="it-IT" sz="1400" b="1" kern="1200" dirty="0">
              <a:solidFill>
                <a:schemeClr val="tx1"/>
              </a:solidFill>
            </a:endParaRPr>
          </a:p>
        </p:txBody>
      </p:sp>
      <p:sp>
        <p:nvSpPr>
          <p:cNvPr id="252" name="Holder 3">
            <a:extLst>
              <a:ext uri="{FF2B5EF4-FFF2-40B4-BE49-F238E27FC236}">
                <a16:creationId xmlns:a16="http://schemas.microsoft.com/office/drawing/2014/main" id="{503350A4-641D-3444-6C4E-402BD42E4168}"/>
              </a:ext>
            </a:extLst>
          </p:cNvPr>
          <p:cNvSpPr>
            <a:spLocks noGrp="1"/>
          </p:cNvSpPr>
          <p:nvPr>
            <p:custDataLst>
              <p:tags r:id="rId18"/>
            </p:custDataLst>
          </p:nvPr>
        </p:nvSpPr>
        <p:spPr bwMode="gray">
          <a:xfrm>
            <a:off x="838200" y="2339975"/>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299906C0-1C84-4727-B524-AF871B832250}" type="datetime'''''7''''''''''''87'''''''">
              <a:rPr lang="it-IT" altLang="en-US" sz="1400" b="1" kern="1200" smtClean="0">
                <a:solidFill>
                  <a:schemeClr val="tx1"/>
                </a:solidFill>
              </a:rPr>
              <a:pPr/>
              <a:t>787</a:t>
            </a:fld>
            <a:endParaRPr lang="it-IT" sz="1400" b="1" kern="1200" dirty="0">
              <a:solidFill>
                <a:schemeClr val="tx1"/>
              </a:solidFill>
            </a:endParaRPr>
          </a:p>
        </p:txBody>
      </p:sp>
      <p:sp>
        <p:nvSpPr>
          <p:cNvPr id="254" name="Holder 3">
            <a:extLst>
              <a:ext uri="{FF2B5EF4-FFF2-40B4-BE49-F238E27FC236}">
                <a16:creationId xmlns:a16="http://schemas.microsoft.com/office/drawing/2014/main" id="{BE2147FE-E7C7-FAD5-52FF-50ABE66E3BF5}"/>
              </a:ext>
            </a:extLst>
          </p:cNvPr>
          <p:cNvSpPr>
            <a:spLocks noGrp="1"/>
          </p:cNvSpPr>
          <p:nvPr>
            <p:custDataLst>
              <p:tags r:id="rId19"/>
            </p:custDataLst>
          </p:nvPr>
        </p:nvSpPr>
        <p:spPr bwMode="gray">
          <a:xfrm>
            <a:off x="1506538" y="2339975"/>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FB08AC97-889B-415F-A0E8-93766E984C85}" type="datetime'''''''''''7''''''''''''''''''59'''''''">
              <a:rPr lang="it-IT" altLang="en-US" sz="1400" b="1" kern="1200" smtClean="0">
                <a:solidFill>
                  <a:schemeClr val="tx1"/>
                </a:solidFill>
              </a:rPr>
              <a:pPr/>
              <a:t>759</a:t>
            </a:fld>
            <a:endParaRPr lang="it-IT" sz="1400" b="1" kern="1200" dirty="0">
              <a:solidFill>
                <a:schemeClr val="tx1"/>
              </a:solidFill>
            </a:endParaRPr>
          </a:p>
        </p:txBody>
      </p:sp>
      <p:sp>
        <p:nvSpPr>
          <p:cNvPr id="255" name="Holder 3">
            <a:extLst>
              <a:ext uri="{FF2B5EF4-FFF2-40B4-BE49-F238E27FC236}">
                <a16:creationId xmlns:a16="http://schemas.microsoft.com/office/drawing/2014/main" id="{DAE834D7-8F3F-4149-9926-D4F990E1F535}"/>
              </a:ext>
            </a:extLst>
          </p:cNvPr>
          <p:cNvSpPr>
            <a:spLocks noGrp="1"/>
          </p:cNvSpPr>
          <p:nvPr>
            <p:custDataLst>
              <p:tags r:id="rId20"/>
            </p:custDataLst>
          </p:nvPr>
        </p:nvSpPr>
        <p:spPr bwMode="gray">
          <a:xfrm>
            <a:off x="2176463" y="2339975"/>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5BF56EA1-4E0E-4352-8D9F-58464D14B93B}" type="datetime'''''''7''''4''''''''''''''6'''''''''''''''''''''''''">
              <a:rPr lang="it-IT" altLang="en-US" sz="1400" b="1" kern="1200" smtClean="0">
                <a:solidFill>
                  <a:schemeClr val="tx1"/>
                </a:solidFill>
              </a:rPr>
              <a:pPr/>
              <a:t>746</a:t>
            </a:fld>
            <a:endParaRPr lang="it-IT" sz="1400" b="1" kern="1200" dirty="0">
              <a:solidFill>
                <a:schemeClr val="tx1"/>
              </a:solidFill>
            </a:endParaRPr>
          </a:p>
        </p:txBody>
      </p:sp>
      <p:sp>
        <p:nvSpPr>
          <p:cNvPr id="272" name="Holder 3">
            <a:extLst>
              <a:ext uri="{FF2B5EF4-FFF2-40B4-BE49-F238E27FC236}">
                <a16:creationId xmlns:a16="http://schemas.microsoft.com/office/drawing/2014/main" id="{CFD44459-83F5-EE7B-8B58-26C3979282F7}"/>
              </a:ext>
            </a:extLst>
          </p:cNvPr>
          <p:cNvSpPr>
            <a:spLocks noGrp="1"/>
          </p:cNvSpPr>
          <p:nvPr>
            <p:custDataLst>
              <p:tags r:id="rId21"/>
            </p:custDataLst>
          </p:nvPr>
        </p:nvSpPr>
        <p:spPr bwMode="gray">
          <a:xfrm>
            <a:off x="2844800" y="2339975"/>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ED570407-DB47-4EFD-B6BB-6698B0A18980}" type="datetime'74''''''''''''''''''''''''''''''''''''''''''''''''''''''''''6'">
              <a:rPr lang="it-IT" altLang="en-US" sz="1400" b="1" kern="1200" smtClean="0">
                <a:solidFill>
                  <a:schemeClr val="tx1"/>
                </a:solidFill>
              </a:rPr>
              <a:pPr/>
              <a:t>746</a:t>
            </a:fld>
            <a:endParaRPr lang="it-IT" sz="1400" b="1" kern="1200" dirty="0">
              <a:solidFill>
                <a:schemeClr val="tx1"/>
              </a:solidFill>
            </a:endParaRPr>
          </a:p>
        </p:txBody>
      </p:sp>
      <p:sp>
        <p:nvSpPr>
          <p:cNvPr id="273" name="Holder 3">
            <a:extLst>
              <a:ext uri="{FF2B5EF4-FFF2-40B4-BE49-F238E27FC236}">
                <a16:creationId xmlns:a16="http://schemas.microsoft.com/office/drawing/2014/main" id="{72A2CE13-B16B-9DD3-D20A-2CCA1DC528DB}"/>
              </a:ext>
            </a:extLst>
          </p:cNvPr>
          <p:cNvSpPr>
            <a:spLocks noGrp="1"/>
          </p:cNvSpPr>
          <p:nvPr>
            <p:custDataLst>
              <p:tags r:id="rId22"/>
            </p:custDataLst>
          </p:nvPr>
        </p:nvSpPr>
        <p:spPr bwMode="gray">
          <a:xfrm>
            <a:off x="3513138" y="2339975"/>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6283E408-B6B3-42A9-A5F8-865DEF27B749}" type="datetime'''''''''''''''''''7''''3''''''''8'''''''''''''''''''">
              <a:rPr lang="it-IT" altLang="en-US" sz="1400" b="1" kern="1200" smtClean="0">
                <a:solidFill>
                  <a:schemeClr val="tx1"/>
                </a:solidFill>
              </a:rPr>
              <a:pPr/>
              <a:t>738</a:t>
            </a:fld>
            <a:endParaRPr lang="it-IT" sz="1400" b="1" kern="1200" dirty="0">
              <a:solidFill>
                <a:schemeClr val="tx1"/>
              </a:solidFill>
            </a:endParaRPr>
          </a:p>
        </p:txBody>
      </p:sp>
      <p:sp>
        <p:nvSpPr>
          <p:cNvPr id="292" name="Holder 3">
            <a:extLst>
              <a:ext uri="{FF2B5EF4-FFF2-40B4-BE49-F238E27FC236}">
                <a16:creationId xmlns:a16="http://schemas.microsoft.com/office/drawing/2014/main" id="{9820E037-D338-18EB-7D30-38A71DDDEAAF}"/>
              </a:ext>
            </a:extLst>
          </p:cNvPr>
          <p:cNvSpPr>
            <a:spLocks noGrp="1"/>
          </p:cNvSpPr>
          <p:nvPr>
            <p:custDataLst>
              <p:tags r:id="rId23"/>
            </p:custDataLst>
          </p:nvPr>
        </p:nvSpPr>
        <p:spPr bwMode="gray">
          <a:xfrm>
            <a:off x="4183063" y="2339975"/>
            <a:ext cx="3222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9467CF64-1BFB-4D89-9B3F-67CAA997B64F}" type="datetime'''7''''''''''''''''''''''''''''''''''''''''''''3''2'''">
              <a:rPr lang="it-IT" altLang="en-US" sz="1400" b="1" kern="1200" smtClean="0">
                <a:solidFill>
                  <a:schemeClr val="tx1"/>
                </a:solidFill>
              </a:rPr>
              <a:pPr/>
              <a:t>732</a:t>
            </a:fld>
            <a:endParaRPr lang="it-IT" sz="1400" b="1" kern="1200" dirty="0">
              <a:solidFill>
                <a:schemeClr val="tx1"/>
              </a:solidFill>
            </a:endParaRPr>
          </a:p>
        </p:txBody>
      </p:sp>
      <p:sp>
        <p:nvSpPr>
          <p:cNvPr id="305" name="Google Shape;229;p11">
            <a:extLst>
              <a:ext uri="{FF2B5EF4-FFF2-40B4-BE49-F238E27FC236}">
                <a16:creationId xmlns:a16="http://schemas.microsoft.com/office/drawing/2014/main" id="{C46D6FCD-A3A2-3FF6-ED9E-9ACDBDA43A19}"/>
              </a:ext>
            </a:extLst>
          </p:cNvPr>
          <p:cNvSpPr/>
          <p:nvPr/>
        </p:nvSpPr>
        <p:spPr>
          <a:xfrm rot="16200000">
            <a:off x="4921232" y="3413936"/>
            <a:ext cx="514380" cy="506988"/>
          </a:xfrm>
          <a:prstGeom prst="downArrow">
            <a:avLst>
              <a:gd name="adj1" fmla="val 50000"/>
              <a:gd name="adj2" fmla="val 50000"/>
            </a:avLst>
          </a:prstGeom>
          <a:solidFill>
            <a:schemeClr val="bg1"/>
          </a:solidFill>
          <a:ln w="19050" cap="flat" cmpd="sng">
            <a:noFill/>
            <a:prstDash val="solid"/>
            <a:miter lim="800000"/>
            <a:headEnd type="none" w="sm" len="sm"/>
            <a:tailEnd type="none" w="sm" len="sm"/>
          </a:ln>
          <a:effectLst>
            <a:glow rad="63500">
              <a:srgbClr val="829A02">
                <a:alpha val="40000"/>
              </a:srgbClr>
            </a:glo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4" name="Rectangle 313">
            <a:extLst>
              <a:ext uri="{FF2B5EF4-FFF2-40B4-BE49-F238E27FC236}">
                <a16:creationId xmlns:a16="http://schemas.microsoft.com/office/drawing/2014/main" id="{15D8075E-F203-6DB8-D699-BEF31030623D}"/>
              </a:ext>
            </a:extLst>
          </p:cNvPr>
          <p:cNvSpPr/>
          <p:nvPr>
            <p:custDataLst>
              <p:tags r:id="rId24"/>
            </p:custDataLst>
          </p:nvPr>
        </p:nvSpPr>
        <p:spPr bwMode="auto">
          <a:xfrm>
            <a:off x="908050" y="1703388"/>
            <a:ext cx="250825" cy="187325"/>
          </a:xfrm>
          <a:prstGeom prst="rect">
            <a:avLst/>
          </a:prstGeom>
          <a:solidFill>
            <a:srgbClr val="829A02"/>
          </a:solidFill>
          <a:ln w="25400" cap="flat" cmpd="sng" algn="ctr">
            <a:no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5" name="Rectangle 314">
            <a:extLst>
              <a:ext uri="{FF2B5EF4-FFF2-40B4-BE49-F238E27FC236}">
                <a16:creationId xmlns:a16="http://schemas.microsoft.com/office/drawing/2014/main" id="{1AEBC09F-8E93-86FB-E39F-4AAEBA48EE6B}"/>
              </a:ext>
            </a:extLst>
          </p:cNvPr>
          <p:cNvSpPr/>
          <p:nvPr>
            <p:custDataLst>
              <p:tags r:id="rId25"/>
            </p:custDataLst>
          </p:nvPr>
        </p:nvSpPr>
        <p:spPr bwMode="auto">
          <a:xfrm>
            <a:off x="908050" y="1966913"/>
            <a:ext cx="250825" cy="187325"/>
          </a:xfrm>
          <a:prstGeom prst="rect">
            <a:avLst/>
          </a:prstGeom>
          <a:solidFill>
            <a:srgbClr val="C0C0C0"/>
          </a:solidFill>
          <a:ln w="25400" cap="flat" cmpd="sng" algn="ctr">
            <a:no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8" name="Holder 3">
            <a:extLst>
              <a:ext uri="{FF2B5EF4-FFF2-40B4-BE49-F238E27FC236}">
                <a16:creationId xmlns:a16="http://schemas.microsoft.com/office/drawing/2014/main" id="{459349B6-35B5-7F5F-1E64-A7F38913B651}"/>
              </a:ext>
            </a:extLst>
          </p:cNvPr>
          <p:cNvSpPr>
            <a:spLocks noGrp="1"/>
          </p:cNvSpPr>
          <p:nvPr>
            <p:custDataLst>
              <p:tags r:id="rId26"/>
            </p:custDataLst>
          </p:nvPr>
        </p:nvSpPr>
        <p:spPr bwMode="auto">
          <a:xfrm>
            <a:off x="1209675" y="1698625"/>
            <a:ext cx="13620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spcBef>
                <a:spcPct val="0"/>
              </a:spcBef>
              <a:spcAft>
                <a:spcPct val="0"/>
              </a:spcAft>
            </a:pPr>
            <a:fld id="{57CFF2CB-572B-4484-BEFF-72C42EF8F063}" type="datetime'T''r''att''am''''''''e''''n''t''i i''''nt''er''''ni'''">
              <a:rPr lang="it-IT" altLang="en-US" sz="1400" kern="1200" smtClean="0">
                <a:solidFill>
                  <a:schemeClr val="tx1"/>
                </a:solidFill>
              </a:rPr>
              <a:pPr algn="l">
                <a:spcBef>
                  <a:spcPct val="0"/>
                </a:spcBef>
                <a:spcAft>
                  <a:spcPct val="0"/>
                </a:spcAft>
              </a:pPr>
              <a:t>Trattamenti interni</a:t>
            </a:fld>
            <a:endParaRPr lang="it-IT" sz="1400" kern="1200" dirty="0">
              <a:solidFill>
                <a:schemeClr val="tx1"/>
              </a:solidFill>
            </a:endParaRPr>
          </a:p>
        </p:txBody>
      </p:sp>
      <p:sp>
        <p:nvSpPr>
          <p:cNvPr id="249" name="Holder 3">
            <a:extLst>
              <a:ext uri="{FF2B5EF4-FFF2-40B4-BE49-F238E27FC236}">
                <a16:creationId xmlns:a16="http://schemas.microsoft.com/office/drawing/2014/main" id="{C6E2682E-7BC3-9BD4-2105-656623605C29}"/>
              </a:ext>
            </a:extLst>
          </p:cNvPr>
          <p:cNvSpPr>
            <a:spLocks noGrp="1"/>
          </p:cNvSpPr>
          <p:nvPr>
            <p:custDataLst>
              <p:tags r:id="rId27"/>
            </p:custDataLst>
          </p:nvPr>
        </p:nvSpPr>
        <p:spPr bwMode="auto">
          <a:xfrm>
            <a:off x="1209675" y="1962150"/>
            <a:ext cx="13843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spcBef>
                <a:spcPct val="0"/>
              </a:spcBef>
              <a:spcAft>
                <a:spcPct val="0"/>
              </a:spcAft>
            </a:pPr>
            <a:fld id="{15F49C7F-CCEB-4E7B-8913-4B811DFEDD0B}" type="datetime'T''rattam''''''''''''ent''i e''''''s''''tern''''i'">
              <a:rPr lang="it-IT" altLang="en-US" sz="1400" kern="1200" smtClean="0">
                <a:solidFill>
                  <a:schemeClr val="tx1"/>
                </a:solidFill>
              </a:rPr>
              <a:pPr algn="l">
                <a:spcBef>
                  <a:spcPct val="0"/>
                </a:spcBef>
                <a:spcAft>
                  <a:spcPct val="0"/>
                </a:spcAft>
              </a:pPr>
              <a:t>Trattamenti esterni</a:t>
            </a:fld>
            <a:endParaRPr lang="it-IT" sz="1400" kern="1200" dirty="0">
              <a:solidFill>
                <a:schemeClr val="tx1"/>
              </a:solidFill>
            </a:endParaRPr>
          </a:p>
        </p:txBody>
      </p:sp>
      <p:sp>
        <p:nvSpPr>
          <p:cNvPr id="368" name="Rectangle 9">
            <a:extLst>
              <a:ext uri="{FF2B5EF4-FFF2-40B4-BE49-F238E27FC236}">
                <a16:creationId xmlns:a16="http://schemas.microsoft.com/office/drawing/2014/main" id="{65305503-16EE-96B2-0A21-18F0A822AA4A}"/>
              </a:ext>
            </a:extLst>
          </p:cNvPr>
          <p:cNvSpPr/>
          <p:nvPr/>
        </p:nvSpPr>
        <p:spPr>
          <a:xfrm>
            <a:off x="623887" y="956402"/>
            <a:ext cx="4178299" cy="492443"/>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rtl="0">
              <a:buFont typeface="Trebuchet MS" panose="020B0603020202020204" pitchFamily="34" charset="0"/>
              <a:buChar char="​"/>
            </a:pPr>
            <a:r>
              <a:rPr lang="it-IT" sz="1500" b="1" dirty="0">
                <a:solidFill>
                  <a:schemeClr val="tx1"/>
                </a:solidFill>
                <a:cs typeface="Arial" pitchFamily="34" charset="0"/>
              </a:rPr>
              <a:t>Multiutility mira a trattare internamente ca 68% dei rifiuti raccolti…</a:t>
            </a:r>
          </a:p>
        </p:txBody>
      </p:sp>
      <p:sp>
        <p:nvSpPr>
          <p:cNvPr id="369" name="Rectangle 9">
            <a:extLst>
              <a:ext uri="{FF2B5EF4-FFF2-40B4-BE49-F238E27FC236}">
                <a16:creationId xmlns:a16="http://schemas.microsoft.com/office/drawing/2014/main" id="{EC4EAE4C-A59F-1372-C0BB-8A2593330D8F}"/>
              </a:ext>
            </a:extLst>
          </p:cNvPr>
          <p:cNvSpPr/>
          <p:nvPr/>
        </p:nvSpPr>
        <p:spPr>
          <a:xfrm>
            <a:off x="5655284" y="956402"/>
            <a:ext cx="5411152" cy="492443"/>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rtl="0">
              <a:buFont typeface="Trebuchet MS" panose="020B0603020202020204" pitchFamily="34" charset="0"/>
              <a:buChar char="​"/>
            </a:pPr>
            <a:r>
              <a:rPr lang="it-IT" sz="1500" b="1" dirty="0">
                <a:solidFill>
                  <a:schemeClr val="tx1"/>
                </a:solidFill>
                <a:cs typeface="Arial" pitchFamily="34" charset="0"/>
              </a:rPr>
              <a:t>…attraverso i propri impianti</a:t>
            </a:r>
          </a:p>
        </p:txBody>
      </p:sp>
      <p:sp>
        <p:nvSpPr>
          <p:cNvPr id="424" name="Oval 423">
            <a:extLst>
              <a:ext uri="{FF2B5EF4-FFF2-40B4-BE49-F238E27FC236}">
                <a16:creationId xmlns:a16="http://schemas.microsoft.com/office/drawing/2014/main" id="{77EB2368-F7CA-8A66-6695-904F62148F31}"/>
              </a:ext>
            </a:extLst>
          </p:cNvPr>
          <p:cNvSpPr/>
          <p:nvPr/>
        </p:nvSpPr>
        <p:spPr>
          <a:xfrm>
            <a:off x="4010455" y="3409360"/>
            <a:ext cx="655640" cy="2936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7" name="Rettangolo 16">
            <a:extLst>
              <a:ext uri="{FF2B5EF4-FFF2-40B4-BE49-F238E27FC236}">
                <a16:creationId xmlns:a16="http://schemas.microsoft.com/office/drawing/2014/main" id="{C567DE20-0570-76AD-2469-7ECDBA38C39F}"/>
              </a:ext>
            </a:extLst>
          </p:cNvPr>
          <p:cNvSpPr/>
          <p:nvPr/>
        </p:nvSpPr>
        <p:spPr>
          <a:xfrm>
            <a:off x="5595929" y="1381625"/>
            <a:ext cx="2333767" cy="251425"/>
          </a:xfrm>
          <a:prstGeom prst="rect">
            <a:avLst/>
          </a:prstGeom>
          <a:solidFill>
            <a:srgbClr val="829A02">
              <a:alpha val="90000"/>
            </a:srgb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bg1"/>
                </a:solidFill>
                <a:effectLst/>
                <a:uLnTx/>
                <a:uFillTx/>
                <a:latin typeface="+mj-lt"/>
                <a:ea typeface="+mn-ea"/>
                <a:cs typeface="+mn-cs"/>
              </a:rPr>
              <a:t>Impianto</a:t>
            </a:r>
          </a:p>
        </p:txBody>
      </p:sp>
      <p:sp>
        <p:nvSpPr>
          <p:cNvPr id="448" name="Rettangolo 16">
            <a:extLst>
              <a:ext uri="{FF2B5EF4-FFF2-40B4-BE49-F238E27FC236}">
                <a16:creationId xmlns:a16="http://schemas.microsoft.com/office/drawing/2014/main" id="{CE55EEAF-55BD-09CC-308C-A29AA4873564}"/>
              </a:ext>
            </a:extLst>
          </p:cNvPr>
          <p:cNvSpPr/>
          <p:nvPr/>
        </p:nvSpPr>
        <p:spPr>
          <a:xfrm>
            <a:off x="7969327" y="1381625"/>
            <a:ext cx="1336036" cy="251425"/>
          </a:xfrm>
          <a:prstGeom prst="rect">
            <a:avLst/>
          </a:prstGeom>
          <a:solidFill>
            <a:srgbClr val="829A02">
              <a:alpha val="90000"/>
            </a:srgb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bg1"/>
                </a:solidFill>
                <a:effectLst/>
                <a:uLnTx/>
                <a:uFillTx/>
                <a:latin typeface="+mj-lt"/>
                <a:ea typeface="+mn-ea"/>
                <a:cs typeface="+mn-cs"/>
              </a:rPr>
              <a:t>Dove</a:t>
            </a:r>
          </a:p>
        </p:txBody>
      </p:sp>
      <p:sp>
        <p:nvSpPr>
          <p:cNvPr id="449" name="Rettangolo 16">
            <a:extLst>
              <a:ext uri="{FF2B5EF4-FFF2-40B4-BE49-F238E27FC236}">
                <a16:creationId xmlns:a16="http://schemas.microsoft.com/office/drawing/2014/main" id="{849B3E34-8A95-CAE9-330C-49163148A71B}"/>
              </a:ext>
            </a:extLst>
          </p:cNvPr>
          <p:cNvSpPr/>
          <p:nvPr/>
        </p:nvSpPr>
        <p:spPr>
          <a:xfrm>
            <a:off x="9342215" y="1381625"/>
            <a:ext cx="1421797" cy="251425"/>
          </a:xfrm>
          <a:prstGeom prst="rect">
            <a:avLst/>
          </a:prstGeom>
          <a:solidFill>
            <a:srgbClr val="829A02">
              <a:alpha val="90000"/>
            </a:srgb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bg1"/>
                </a:solidFill>
                <a:effectLst/>
                <a:uLnTx/>
                <a:uFillTx/>
                <a:latin typeface="+mj-lt"/>
                <a:ea typeface="+mn-ea"/>
                <a:cs typeface="+mn-cs"/>
              </a:rPr>
              <a:t>Capacità (kton/a)</a:t>
            </a:r>
          </a:p>
        </p:txBody>
      </p:sp>
      <p:sp>
        <p:nvSpPr>
          <p:cNvPr id="452" name="Rettangolo 16">
            <a:extLst>
              <a:ext uri="{FF2B5EF4-FFF2-40B4-BE49-F238E27FC236}">
                <a16:creationId xmlns:a16="http://schemas.microsoft.com/office/drawing/2014/main" id="{4833AEC9-A8BC-F45D-FC05-FE99E7FAD5C2}"/>
              </a:ext>
            </a:extLst>
          </p:cNvPr>
          <p:cNvSpPr/>
          <p:nvPr/>
        </p:nvSpPr>
        <p:spPr>
          <a:xfrm>
            <a:off x="5595931" y="2607397"/>
            <a:ext cx="2333766"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Bisenzio Ambiente (liquami)</a:t>
            </a:r>
          </a:p>
        </p:txBody>
      </p:sp>
      <p:sp>
        <p:nvSpPr>
          <p:cNvPr id="453" name="Rettangolo 16">
            <a:extLst>
              <a:ext uri="{FF2B5EF4-FFF2-40B4-BE49-F238E27FC236}">
                <a16:creationId xmlns:a16="http://schemas.microsoft.com/office/drawing/2014/main" id="{BB7A5B92-DF4B-745C-4F32-A7F2A06CD30D}"/>
              </a:ext>
            </a:extLst>
          </p:cNvPr>
          <p:cNvSpPr/>
          <p:nvPr/>
        </p:nvSpPr>
        <p:spPr>
          <a:xfrm>
            <a:off x="7969328" y="2607397"/>
            <a:ext cx="1336037"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Campi Bisenzio</a:t>
            </a:r>
          </a:p>
        </p:txBody>
      </p:sp>
      <p:sp>
        <p:nvSpPr>
          <p:cNvPr id="454" name="Rettangolo 16">
            <a:extLst>
              <a:ext uri="{FF2B5EF4-FFF2-40B4-BE49-F238E27FC236}">
                <a16:creationId xmlns:a16="http://schemas.microsoft.com/office/drawing/2014/main" id="{41DB0512-FC66-2A86-C235-618869F029D2}"/>
              </a:ext>
            </a:extLst>
          </p:cNvPr>
          <p:cNvSpPr/>
          <p:nvPr/>
        </p:nvSpPr>
        <p:spPr>
          <a:xfrm>
            <a:off x="9342215" y="2607397"/>
            <a:ext cx="1421798"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186</a:t>
            </a:r>
          </a:p>
        </p:txBody>
      </p:sp>
      <p:sp>
        <p:nvSpPr>
          <p:cNvPr id="458" name="Rettangolo 16">
            <a:extLst>
              <a:ext uri="{FF2B5EF4-FFF2-40B4-BE49-F238E27FC236}">
                <a16:creationId xmlns:a16="http://schemas.microsoft.com/office/drawing/2014/main" id="{8616466B-050D-E91B-00A6-D66EB6F41CC3}"/>
              </a:ext>
            </a:extLst>
          </p:cNvPr>
          <p:cNvSpPr/>
          <p:nvPr/>
        </p:nvSpPr>
        <p:spPr>
          <a:xfrm>
            <a:off x="5595931" y="2842595"/>
            <a:ext cx="2333766" cy="379044"/>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Ecos (speciali)</a:t>
            </a:r>
          </a:p>
        </p:txBody>
      </p:sp>
      <p:sp>
        <p:nvSpPr>
          <p:cNvPr id="459" name="Rettangolo 16">
            <a:extLst>
              <a:ext uri="{FF2B5EF4-FFF2-40B4-BE49-F238E27FC236}">
                <a16:creationId xmlns:a16="http://schemas.microsoft.com/office/drawing/2014/main" id="{26BB4C1F-2E42-5B21-7628-C77916A57B46}"/>
              </a:ext>
            </a:extLst>
          </p:cNvPr>
          <p:cNvSpPr/>
          <p:nvPr/>
        </p:nvSpPr>
        <p:spPr>
          <a:xfrm>
            <a:off x="7969328" y="2842595"/>
            <a:ext cx="1336037" cy="379044"/>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Barberino Tavarnelle</a:t>
            </a:r>
          </a:p>
        </p:txBody>
      </p:sp>
      <p:sp>
        <p:nvSpPr>
          <p:cNvPr id="460" name="Rettangolo 16">
            <a:extLst>
              <a:ext uri="{FF2B5EF4-FFF2-40B4-BE49-F238E27FC236}">
                <a16:creationId xmlns:a16="http://schemas.microsoft.com/office/drawing/2014/main" id="{A3AC1578-268C-981B-B0AA-111F86AD5CEE}"/>
              </a:ext>
            </a:extLst>
          </p:cNvPr>
          <p:cNvSpPr/>
          <p:nvPr/>
        </p:nvSpPr>
        <p:spPr>
          <a:xfrm>
            <a:off x="9342215" y="2842595"/>
            <a:ext cx="1421798" cy="379044"/>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75</a:t>
            </a:r>
          </a:p>
        </p:txBody>
      </p:sp>
      <p:sp>
        <p:nvSpPr>
          <p:cNvPr id="461" name="Rettangolo 16">
            <a:extLst>
              <a:ext uri="{FF2B5EF4-FFF2-40B4-BE49-F238E27FC236}">
                <a16:creationId xmlns:a16="http://schemas.microsoft.com/office/drawing/2014/main" id="{C5C550E2-6DE8-76FC-7141-B84130860D48}"/>
              </a:ext>
            </a:extLst>
          </p:cNvPr>
          <p:cNvSpPr/>
          <p:nvPr/>
        </p:nvSpPr>
        <p:spPr>
          <a:xfrm>
            <a:off x="5595931" y="3478075"/>
            <a:ext cx="2333766"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Ecocentro (non pericolosi)</a:t>
            </a:r>
          </a:p>
        </p:txBody>
      </p:sp>
      <p:sp>
        <p:nvSpPr>
          <p:cNvPr id="462" name="Rettangolo 16">
            <a:extLst>
              <a:ext uri="{FF2B5EF4-FFF2-40B4-BE49-F238E27FC236}">
                <a16:creationId xmlns:a16="http://schemas.microsoft.com/office/drawing/2014/main" id="{207DB73F-2525-DD70-03F1-8A8A17913536}"/>
              </a:ext>
            </a:extLst>
          </p:cNvPr>
          <p:cNvSpPr/>
          <p:nvPr/>
        </p:nvSpPr>
        <p:spPr>
          <a:xfrm>
            <a:off x="7969328" y="3478075"/>
            <a:ext cx="1336037"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Montemurlo</a:t>
            </a:r>
          </a:p>
        </p:txBody>
      </p:sp>
      <p:sp>
        <p:nvSpPr>
          <p:cNvPr id="463" name="Rettangolo 16">
            <a:extLst>
              <a:ext uri="{FF2B5EF4-FFF2-40B4-BE49-F238E27FC236}">
                <a16:creationId xmlns:a16="http://schemas.microsoft.com/office/drawing/2014/main" id="{722079D2-18E5-7A55-D0C0-CF3FF9A5D48E}"/>
              </a:ext>
            </a:extLst>
          </p:cNvPr>
          <p:cNvSpPr/>
          <p:nvPr/>
        </p:nvSpPr>
        <p:spPr>
          <a:xfrm>
            <a:off x="9342215" y="3478075"/>
            <a:ext cx="1421798"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58</a:t>
            </a:r>
          </a:p>
        </p:txBody>
      </p:sp>
      <p:sp>
        <p:nvSpPr>
          <p:cNvPr id="480" name="Rettangolo 16">
            <a:extLst>
              <a:ext uri="{FF2B5EF4-FFF2-40B4-BE49-F238E27FC236}">
                <a16:creationId xmlns:a16="http://schemas.microsoft.com/office/drawing/2014/main" id="{EF409720-7A21-EB55-FFEB-1883CD9DB120}"/>
              </a:ext>
            </a:extLst>
          </p:cNvPr>
          <p:cNvSpPr/>
          <p:nvPr/>
        </p:nvSpPr>
        <p:spPr>
          <a:xfrm>
            <a:off x="5595931" y="2132867"/>
            <a:ext cx="2333766"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Ferrale (speciali)</a:t>
            </a:r>
          </a:p>
        </p:txBody>
      </p:sp>
      <p:sp>
        <p:nvSpPr>
          <p:cNvPr id="481" name="Rettangolo 16">
            <a:extLst>
              <a:ext uri="{FF2B5EF4-FFF2-40B4-BE49-F238E27FC236}">
                <a16:creationId xmlns:a16="http://schemas.microsoft.com/office/drawing/2014/main" id="{FA896837-4F45-8C24-4360-163C8CD2E9E9}"/>
              </a:ext>
            </a:extLst>
          </p:cNvPr>
          <p:cNvSpPr/>
          <p:nvPr/>
        </p:nvSpPr>
        <p:spPr>
          <a:xfrm>
            <a:off x="7969328" y="2132867"/>
            <a:ext cx="1336037"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Scandicci</a:t>
            </a:r>
          </a:p>
        </p:txBody>
      </p:sp>
      <p:sp>
        <p:nvSpPr>
          <p:cNvPr id="482" name="Rettangolo 16">
            <a:extLst>
              <a:ext uri="{FF2B5EF4-FFF2-40B4-BE49-F238E27FC236}">
                <a16:creationId xmlns:a16="http://schemas.microsoft.com/office/drawing/2014/main" id="{E3A87B7E-1AE1-DCF3-DAD8-6EAA52884A31}"/>
              </a:ext>
            </a:extLst>
          </p:cNvPr>
          <p:cNvSpPr/>
          <p:nvPr/>
        </p:nvSpPr>
        <p:spPr>
          <a:xfrm>
            <a:off x="9342215" y="2132867"/>
            <a:ext cx="1421798"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100</a:t>
            </a:r>
          </a:p>
        </p:txBody>
      </p:sp>
      <p:sp>
        <p:nvSpPr>
          <p:cNvPr id="496" name="Rettangolo 16">
            <a:extLst>
              <a:ext uri="{FF2B5EF4-FFF2-40B4-BE49-F238E27FC236}">
                <a16:creationId xmlns:a16="http://schemas.microsoft.com/office/drawing/2014/main" id="{CA1F731E-63D3-A796-E000-E1C2F60190ED}"/>
              </a:ext>
            </a:extLst>
          </p:cNvPr>
          <p:cNvSpPr/>
          <p:nvPr/>
        </p:nvSpPr>
        <p:spPr>
          <a:xfrm>
            <a:off x="5595931" y="1662471"/>
            <a:ext cx="2333766"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Case Passerini (RUI)</a:t>
            </a:r>
          </a:p>
        </p:txBody>
      </p:sp>
      <p:sp>
        <p:nvSpPr>
          <p:cNvPr id="497" name="Rettangolo 16">
            <a:extLst>
              <a:ext uri="{FF2B5EF4-FFF2-40B4-BE49-F238E27FC236}">
                <a16:creationId xmlns:a16="http://schemas.microsoft.com/office/drawing/2014/main" id="{DBB64D20-7FB3-78EB-40C1-A65FF6997F2E}"/>
              </a:ext>
            </a:extLst>
          </p:cNvPr>
          <p:cNvSpPr/>
          <p:nvPr/>
        </p:nvSpPr>
        <p:spPr>
          <a:xfrm>
            <a:off x="7969328" y="1662471"/>
            <a:ext cx="1336037"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Sesto Fiorentino</a:t>
            </a:r>
          </a:p>
        </p:txBody>
      </p:sp>
      <p:sp>
        <p:nvSpPr>
          <p:cNvPr id="498" name="Rettangolo 16">
            <a:extLst>
              <a:ext uri="{FF2B5EF4-FFF2-40B4-BE49-F238E27FC236}">
                <a16:creationId xmlns:a16="http://schemas.microsoft.com/office/drawing/2014/main" id="{607AAD74-2354-A3D7-A04A-0653E42B2E3E}"/>
              </a:ext>
            </a:extLst>
          </p:cNvPr>
          <p:cNvSpPr/>
          <p:nvPr/>
        </p:nvSpPr>
        <p:spPr>
          <a:xfrm>
            <a:off x="9342215" y="1662471"/>
            <a:ext cx="1421798"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150</a:t>
            </a:r>
          </a:p>
        </p:txBody>
      </p:sp>
      <p:sp>
        <p:nvSpPr>
          <p:cNvPr id="501" name="Rettangolo 16">
            <a:extLst>
              <a:ext uri="{FF2B5EF4-FFF2-40B4-BE49-F238E27FC236}">
                <a16:creationId xmlns:a16="http://schemas.microsoft.com/office/drawing/2014/main" id="{1FCCDA28-A28B-D993-73D7-1680F4B08BD1}"/>
              </a:ext>
            </a:extLst>
          </p:cNvPr>
          <p:cNvSpPr/>
          <p:nvPr/>
        </p:nvSpPr>
        <p:spPr>
          <a:xfrm>
            <a:off x="5595931" y="1897669"/>
            <a:ext cx="2333766"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Polo Paronese (RUI)</a:t>
            </a:r>
          </a:p>
        </p:txBody>
      </p:sp>
      <p:sp>
        <p:nvSpPr>
          <p:cNvPr id="502" name="Rettangolo 16">
            <a:extLst>
              <a:ext uri="{FF2B5EF4-FFF2-40B4-BE49-F238E27FC236}">
                <a16:creationId xmlns:a16="http://schemas.microsoft.com/office/drawing/2014/main" id="{D95EBD6C-54DC-3677-6968-F19A632697CA}"/>
              </a:ext>
            </a:extLst>
          </p:cNvPr>
          <p:cNvSpPr/>
          <p:nvPr/>
        </p:nvSpPr>
        <p:spPr>
          <a:xfrm>
            <a:off x="7969328" y="1897669"/>
            <a:ext cx="1336037"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Prato</a:t>
            </a:r>
          </a:p>
        </p:txBody>
      </p:sp>
      <p:sp>
        <p:nvSpPr>
          <p:cNvPr id="503" name="Rettangolo 16">
            <a:extLst>
              <a:ext uri="{FF2B5EF4-FFF2-40B4-BE49-F238E27FC236}">
                <a16:creationId xmlns:a16="http://schemas.microsoft.com/office/drawing/2014/main" id="{AC4A0547-5EF7-D9CF-67E5-88B475B05B0F}"/>
              </a:ext>
            </a:extLst>
          </p:cNvPr>
          <p:cNvSpPr/>
          <p:nvPr/>
        </p:nvSpPr>
        <p:spPr>
          <a:xfrm>
            <a:off x="9342215" y="1897669"/>
            <a:ext cx="1421798"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150</a:t>
            </a:r>
          </a:p>
        </p:txBody>
      </p:sp>
      <p:sp>
        <p:nvSpPr>
          <p:cNvPr id="506" name="Rettangolo 16">
            <a:extLst>
              <a:ext uri="{FF2B5EF4-FFF2-40B4-BE49-F238E27FC236}">
                <a16:creationId xmlns:a16="http://schemas.microsoft.com/office/drawing/2014/main" id="{60E1343B-6BA5-1C76-49CC-0E00A5ED99C2}"/>
              </a:ext>
            </a:extLst>
          </p:cNvPr>
          <p:cNvSpPr/>
          <p:nvPr/>
        </p:nvSpPr>
        <p:spPr>
          <a:xfrm>
            <a:off x="5595931" y="3701549"/>
            <a:ext cx="2333766"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err="1">
                <a:ln>
                  <a:noFill/>
                </a:ln>
                <a:solidFill>
                  <a:schemeClr val="tx1"/>
                </a:solidFill>
                <a:effectLst/>
                <a:uLnTx/>
                <a:uFillTx/>
                <a:latin typeface="+mj-lt"/>
                <a:ea typeface="+mn-ea"/>
                <a:cs typeface="+mn-cs"/>
              </a:rPr>
              <a:t>Biodig</a:t>
            </a:r>
            <a:r>
              <a:rPr kumimoji="0" lang="it-IT" sz="1400" i="0" u="none" strike="noStrike" kern="1200" cap="none" spc="0" normalizeH="0" baseline="0" noProof="0" dirty="0">
                <a:ln>
                  <a:noFill/>
                </a:ln>
                <a:solidFill>
                  <a:schemeClr val="tx1"/>
                </a:solidFill>
                <a:effectLst/>
                <a:uLnTx/>
                <a:uFillTx/>
                <a:latin typeface="+mj-lt"/>
                <a:ea typeface="+mn-ea"/>
                <a:cs typeface="+mn-cs"/>
              </a:rPr>
              <a:t>. Casa Sartori (FORSU)</a:t>
            </a:r>
          </a:p>
        </p:txBody>
      </p:sp>
      <p:sp>
        <p:nvSpPr>
          <p:cNvPr id="507" name="Rettangolo 16">
            <a:extLst>
              <a:ext uri="{FF2B5EF4-FFF2-40B4-BE49-F238E27FC236}">
                <a16:creationId xmlns:a16="http://schemas.microsoft.com/office/drawing/2014/main" id="{E1C38752-CF2E-5A70-2035-0AE9FD92C7D2}"/>
              </a:ext>
            </a:extLst>
          </p:cNvPr>
          <p:cNvSpPr/>
          <p:nvPr/>
        </p:nvSpPr>
        <p:spPr>
          <a:xfrm>
            <a:off x="7969328" y="3701549"/>
            <a:ext cx="1336037"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Montespertoli</a:t>
            </a:r>
          </a:p>
        </p:txBody>
      </p:sp>
      <p:sp>
        <p:nvSpPr>
          <p:cNvPr id="508" name="Rettangolo 16">
            <a:extLst>
              <a:ext uri="{FF2B5EF4-FFF2-40B4-BE49-F238E27FC236}">
                <a16:creationId xmlns:a16="http://schemas.microsoft.com/office/drawing/2014/main" id="{1711EA3B-6D99-E542-D004-DD89EBC9D880}"/>
              </a:ext>
            </a:extLst>
          </p:cNvPr>
          <p:cNvSpPr/>
          <p:nvPr/>
        </p:nvSpPr>
        <p:spPr>
          <a:xfrm>
            <a:off x="9342215" y="3713273"/>
            <a:ext cx="1421798"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160</a:t>
            </a:r>
          </a:p>
        </p:txBody>
      </p:sp>
      <p:sp>
        <p:nvSpPr>
          <p:cNvPr id="510" name="Rettangolo 16">
            <a:extLst>
              <a:ext uri="{FF2B5EF4-FFF2-40B4-BE49-F238E27FC236}">
                <a16:creationId xmlns:a16="http://schemas.microsoft.com/office/drawing/2014/main" id="{65E32E0E-67CF-7BF5-C433-C856DD0B4A4F}"/>
              </a:ext>
            </a:extLst>
          </p:cNvPr>
          <p:cNvSpPr/>
          <p:nvPr/>
        </p:nvSpPr>
        <p:spPr>
          <a:xfrm>
            <a:off x="5595931" y="2368065"/>
            <a:ext cx="2333766"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Faltona (FORSU)</a:t>
            </a:r>
          </a:p>
        </p:txBody>
      </p:sp>
      <p:sp>
        <p:nvSpPr>
          <p:cNvPr id="511" name="Rettangolo 16">
            <a:extLst>
              <a:ext uri="{FF2B5EF4-FFF2-40B4-BE49-F238E27FC236}">
                <a16:creationId xmlns:a16="http://schemas.microsoft.com/office/drawing/2014/main" id="{3AE19CEC-940B-CF37-3994-CE6D72592ECF}"/>
              </a:ext>
            </a:extLst>
          </p:cNvPr>
          <p:cNvSpPr/>
          <p:nvPr/>
        </p:nvSpPr>
        <p:spPr>
          <a:xfrm>
            <a:off x="7969328" y="2368065"/>
            <a:ext cx="1336037"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Borgo S Lorenzo</a:t>
            </a:r>
          </a:p>
        </p:txBody>
      </p:sp>
      <p:sp>
        <p:nvSpPr>
          <p:cNvPr id="512" name="Rettangolo 16">
            <a:extLst>
              <a:ext uri="{FF2B5EF4-FFF2-40B4-BE49-F238E27FC236}">
                <a16:creationId xmlns:a16="http://schemas.microsoft.com/office/drawing/2014/main" id="{6727E350-50F6-94D8-2D4D-9830CBF41F0D}"/>
              </a:ext>
            </a:extLst>
          </p:cNvPr>
          <p:cNvSpPr/>
          <p:nvPr/>
        </p:nvSpPr>
        <p:spPr>
          <a:xfrm>
            <a:off x="9342215" y="2368065"/>
            <a:ext cx="1421798"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35</a:t>
            </a:r>
          </a:p>
        </p:txBody>
      </p:sp>
      <p:sp>
        <p:nvSpPr>
          <p:cNvPr id="530" name="Oval 529">
            <a:extLst>
              <a:ext uri="{FF2B5EF4-FFF2-40B4-BE49-F238E27FC236}">
                <a16:creationId xmlns:a16="http://schemas.microsoft.com/office/drawing/2014/main" id="{29D43C8D-630C-31B2-D876-9D34B10EDBA9}"/>
              </a:ext>
            </a:extLst>
          </p:cNvPr>
          <p:cNvSpPr/>
          <p:nvPr/>
        </p:nvSpPr>
        <p:spPr>
          <a:xfrm>
            <a:off x="7948223" y="5161801"/>
            <a:ext cx="1450832" cy="487028"/>
          </a:xfrm>
          <a:prstGeom prst="ellipse">
            <a:avLst/>
          </a:prstGeom>
          <a:solidFill>
            <a:srgbClr val="829A02"/>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t>110€M </a:t>
            </a:r>
          </a:p>
        </p:txBody>
      </p:sp>
      <p:sp>
        <p:nvSpPr>
          <p:cNvPr id="531" name="Rectangle 9">
            <a:extLst>
              <a:ext uri="{FF2B5EF4-FFF2-40B4-BE49-F238E27FC236}">
                <a16:creationId xmlns:a16="http://schemas.microsoft.com/office/drawing/2014/main" id="{3CFB7C42-579D-506B-0565-3C0B1D25F985}"/>
              </a:ext>
            </a:extLst>
          </p:cNvPr>
          <p:cNvSpPr/>
          <p:nvPr/>
        </p:nvSpPr>
        <p:spPr>
          <a:xfrm>
            <a:off x="7764609" y="5672197"/>
            <a:ext cx="1870684" cy="432000"/>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rtl="0"/>
            <a:r>
              <a:rPr lang="it-IT" sz="1500" i="1" dirty="0">
                <a:solidFill>
                  <a:schemeClr val="tx1"/>
                </a:solidFill>
                <a:cs typeface="Arial" pitchFamily="34" charset="0"/>
              </a:rPr>
              <a:t>CAPEX                                 di sviluppo</a:t>
            </a:r>
          </a:p>
        </p:txBody>
      </p:sp>
      <p:sp>
        <p:nvSpPr>
          <p:cNvPr id="532" name="Oval 531">
            <a:extLst>
              <a:ext uri="{FF2B5EF4-FFF2-40B4-BE49-F238E27FC236}">
                <a16:creationId xmlns:a16="http://schemas.microsoft.com/office/drawing/2014/main" id="{99A1612A-6B1C-EF20-6EE3-43A26C84BBA2}"/>
              </a:ext>
            </a:extLst>
          </p:cNvPr>
          <p:cNvSpPr/>
          <p:nvPr/>
        </p:nvSpPr>
        <p:spPr>
          <a:xfrm>
            <a:off x="5904519" y="5161801"/>
            <a:ext cx="1450832" cy="487028"/>
          </a:xfrm>
          <a:prstGeom prst="ellipse">
            <a:avLst/>
          </a:prstGeom>
          <a:solidFill>
            <a:srgbClr val="829A02"/>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t>135€M</a:t>
            </a:r>
          </a:p>
        </p:txBody>
      </p:sp>
      <p:sp>
        <p:nvSpPr>
          <p:cNvPr id="533" name="Rectangle 9">
            <a:extLst>
              <a:ext uri="{FF2B5EF4-FFF2-40B4-BE49-F238E27FC236}">
                <a16:creationId xmlns:a16="http://schemas.microsoft.com/office/drawing/2014/main" id="{223C3A1F-0006-986C-E079-E89DE772354D}"/>
              </a:ext>
            </a:extLst>
          </p:cNvPr>
          <p:cNvSpPr/>
          <p:nvPr/>
        </p:nvSpPr>
        <p:spPr>
          <a:xfrm>
            <a:off x="5720905" y="5672197"/>
            <a:ext cx="1870684" cy="432000"/>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rtl="0"/>
            <a:r>
              <a:rPr lang="it-IT" sz="1500" i="1" dirty="0">
                <a:solidFill>
                  <a:schemeClr val="tx1"/>
                </a:solidFill>
                <a:cs typeface="Arial" pitchFamily="34" charset="0"/>
              </a:rPr>
              <a:t>CAPEX di mantenimento</a:t>
            </a:r>
          </a:p>
        </p:txBody>
      </p:sp>
      <p:sp>
        <p:nvSpPr>
          <p:cNvPr id="534" name="Oval 533">
            <a:extLst>
              <a:ext uri="{FF2B5EF4-FFF2-40B4-BE49-F238E27FC236}">
                <a16:creationId xmlns:a16="http://schemas.microsoft.com/office/drawing/2014/main" id="{6B1BE060-8A44-F0A9-557A-8651D63BD122}"/>
              </a:ext>
            </a:extLst>
          </p:cNvPr>
          <p:cNvSpPr/>
          <p:nvPr/>
        </p:nvSpPr>
        <p:spPr>
          <a:xfrm>
            <a:off x="9991926" y="5161801"/>
            <a:ext cx="1450832" cy="487028"/>
          </a:xfrm>
          <a:prstGeom prst="ellipse">
            <a:avLst/>
          </a:prstGeom>
          <a:solidFill>
            <a:srgbClr val="829A02"/>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t>Ca. 1.430 kton</a:t>
            </a:r>
          </a:p>
        </p:txBody>
      </p:sp>
      <p:sp>
        <p:nvSpPr>
          <p:cNvPr id="535" name="Rectangle 9">
            <a:extLst>
              <a:ext uri="{FF2B5EF4-FFF2-40B4-BE49-F238E27FC236}">
                <a16:creationId xmlns:a16="http://schemas.microsoft.com/office/drawing/2014/main" id="{AB0AFCEE-7E52-1369-B8FA-36C42EA19D2D}"/>
              </a:ext>
            </a:extLst>
          </p:cNvPr>
          <p:cNvSpPr/>
          <p:nvPr/>
        </p:nvSpPr>
        <p:spPr>
          <a:xfrm>
            <a:off x="9808312" y="5672197"/>
            <a:ext cx="1870684" cy="432000"/>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rtl="0"/>
            <a:r>
              <a:rPr lang="it-IT" sz="1500" i="1" dirty="0">
                <a:solidFill>
                  <a:schemeClr val="tx1"/>
                </a:solidFill>
                <a:cs typeface="Arial" pitchFamily="34" charset="0"/>
              </a:rPr>
              <a:t>Capacità </a:t>
            </a:r>
          </a:p>
          <a:p>
            <a:pPr algn="ctr" rtl="0"/>
            <a:r>
              <a:rPr lang="it-IT" sz="1500" i="1" dirty="0">
                <a:solidFill>
                  <a:schemeClr val="tx1"/>
                </a:solidFill>
                <a:cs typeface="Arial" pitchFamily="34" charset="0"/>
              </a:rPr>
              <a:t>complessiva</a:t>
            </a:r>
          </a:p>
        </p:txBody>
      </p:sp>
      <p:sp>
        <p:nvSpPr>
          <p:cNvPr id="540" name="Left Brace 539">
            <a:extLst>
              <a:ext uri="{FF2B5EF4-FFF2-40B4-BE49-F238E27FC236}">
                <a16:creationId xmlns:a16="http://schemas.microsoft.com/office/drawing/2014/main" id="{4DA2E10C-5338-DE76-6930-80D285B9E7D8}"/>
              </a:ext>
            </a:extLst>
          </p:cNvPr>
          <p:cNvSpPr/>
          <p:nvPr/>
        </p:nvSpPr>
        <p:spPr>
          <a:xfrm>
            <a:off x="5432472" y="4145120"/>
            <a:ext cx="222334" cy="929068"/>
          </a:xfrm>
          <a:prstGeom prst="leftBrace">
            <a:avLst/>
          </a:prstGeom>
          <a:ln>
            <a:solidFill>
              <a:srgbClr val="829A0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41" name="Rectangle 9">
            <a:extLst>
              <a:ext uri="{FF2B5EF4-FFF2-40B4-BE49-F238E27FC236}">
                <a16:creationId xmlns:a16="http://schemas.microsoft.com/office/drawing/2014/main" id="{1D216BA7-AC3C-91E1-E471-D2F1286653BC}"/>
              </a:ext>
            </a:extLst>
          </p:cNvPr>
          <p:cNvSpPr/>
          <p:nvPr/>
        </p:nvSpPr>
        <p:spPr>
          <a:xfrm>
            <a:off x="4626981" y="4393654"/>
            <a:ext cx="915045" cy="432000"/>
          </a:xfrm>
          <a:prstGeom prst="rect">
            <a:avLst/>
          </a:prstGeom>
          <a:noFill/>
          <a:ln w="9525">
            <a:no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rtl="0"/>
            <a:r>
              <a:rPr lang="it-IT" sz="1500" i="1" dirty="0">
                <a:solidFill>
                  <a:schemeClr val="tx1"/>
                </a:solidFill>
                <a:cs typeface="Arial" pitchFamily="34" charset="0"/>
              </a:rPr>
              <a:t>Sviluppo</a:t>
            </a:r>
          </a:p>
        </p:txBody>
      </p:sp>
      <p:sp>
        <p:nvSpPr>
          <p:cNvPr id="543" name="Rettangolo 16">
            <a:extLst>
              <a:ext uri="{FF2B5EF4-FFF2-40B4-BE49-F238E27FC236}">
                <a16:creationId xmlns:a16="http://schemas.microsoft.com/office/drawing/2014/main" id="{031F6670-19D9-5CE4-DD8D-6307F943A951}"/>
              </a:ext>
            </a:extLst>
          </p:cNvPr>
          <p:cNvSpPr/>
          <p:nvPr/>
        </p:nvSpPr>
        <p:spPr>
          <a:xfrm>
            <a:off x="10808021" y="1381625"/>
            <a:ext cx="904353" cy="251425"/>
          </a:xfrm>
          <a:prstGeom prst="rect">
            <a:avLst/>
          </a:prstGeom>
          <a:solidFill>
            <a:srgbClr val="829A02">
              <a:alpha val="90000"/>
            </a:srgb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bg1"/>
                </a:solidFill>
                <a:effectLst/>
                <a:uLnTx/>
                <a:uFillTx/>
                <a:latin typeface="+mj-lt"/>
                <a:ea typeface="+mn-ea"/>
                <a:cs typeface="+mn-cs"/>
              </a:rPr>
              <a:t>CAPEX €M</a:t>
            </a:r>
          </a:p>
        </p:txBody>
      </p:sp>
      <p:sp>
        <p:nvSpPr>
          <p:cNvPr id="544" name="Rettangolo 16">
            <a:extLst>
              <a:ext uri="{FF2B5EF4-FFF2-40B4-BE49-F238E27FC236}">
                <a16:creationId xmlns:a16="http://schemas.microsoft.com/office/drawing/2014/main" id="{D6305470-793F-23AA-5364-9DDA58B10BD0}"/>
              </a:ext>
            </a:extLst>
          </p:cNvPr>
          <p:cNvSpPr/>
          <p:nvPr/>
        </p:nvSpPr>
        <p:spPr>
          <a:xfrm>
            <a:off x="10808021" y="2607396"/>
            <a:ext cx="904355" cy="1082509"/>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12</a:t>
            </a:r>
          </a:p>
        </p:txBody>
      </p:sp>
      <p:sp>
        <p:nvSpPr>
          <p:cNvPr id="464" name="Rettangolo 16">
            <a:extLst>
              <a:ext uri="{FF2B5EF4-FFF2-40B4-BE49-F238E27FC236}">
                <a16:creationId xmlns:a16="http://schemas.microsoft.com/office/drawing/2014/main" id="{03D5A801-5576-5EA8-D91F-19A9CAF76157}"/>
              </a:ext>
            </a:extLst>
          </p:cNvPr>
          <p:cNvSpPr/>
          <p:nvPr/>
        </p:nvSpPr>
        <p:spPr>
          <a:xfrm>
            <a:off x="5595931" y="3242877"/>
            <a:ext cx="2333766"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err="1">
                <a:ln>
                  <a:noFill/>
                </a:ln>
                <a:solidFill>
                  <a:schemeClr val="tx1"/>
                </a:solidFill>
                <a:effectLst/>
                <a:uLnTx/>
                <a:uFillTx/>
                <a:latin typeface="+mj-lt"/>
                <a:ea typeface="+mn-ea"/>
                <a:cs typeface="+mn-cs"/>
              </a:rPr>
              <a:t>Ecolat</a:t>
            </a:r>
            <a:r>
              <a:rPr kumimoji="0" lang="it-IT" sz="1400" i="0" u="none" strike="noStrike" kern="1200" cap="none" spc="0" normalizeH="0" baseline="0" noProof="0" dirty="0">
                <a:ln>
                  <a:noFill/>
                </a:ln>
                <a:solidFill>
                  <a:schemeClr val="tx1"/>
                </a:solidFill>
                <a:effectLst/>
                <a:uLnTx/>
                <a:uFillTx/>
                <a:latin typeface="+mj-lt"/>
                <a:ea typeface="+mn-ea"/>
                <a:cs typeface="+mn-cs"/>
              </a:rPr>
              <a:t> (</a:t>
            </a:r>
            <a:r>
              <a:rPr kumimoji="0" lang="it-IT" sz="1400" i="0" u="none" strike="noStrike" kern="1200" cap="none" spc="0" normalizeH="0" baseline="0" noProof="0" dirty="0" err="1">
                <a:ln>
                  <a:noFill/>
                </a:ln>
                <a:solidFill>
                  <a:schemeClr val="tx1"/>
                </a:solidFill>
                <a:effectLst/>
                <a:uLnTx/>
                <a:uFillTx/>
                <a:latin typeface="+mj-lt"/>
                <a:ea typeface="+mn-ea"/>
                <a:cs typeface="+mn-cs"/>
              </a:rPr>
              <a:t>multim</a:t>
            </a:r>
            <a:r>
              <a:rPr lang="it-IT" sz="1400" kern="1200" dirty="0">
                <a:solidFill>
                  <a:schemeClr val="tx1"/>
                </a:solidFill>
                <a:latin typeface="+mj-lt"/>
              </a:rPr>
              <a:t>., </a:t>
            </a:r>
            <a:r>
              <a:rPr kumimoji="0" lang="it-IT" sz="1400" i="0" u="none" strike="noStrike" kern="1200" cap="none" spc="0" normalizeH="0" baseline="0" noProof="0" dirty="0">
                <a:ln>
                  <a:noFill/>
                </a:ln>
                <a:solidFill>
                  <a:schemeClr val="tx1"/>
                </a:solidFill>
                <a:effectLst/>
                <a:uLnTx/>
                <a:uFillTx/>
                <a:latin typeface="+mj-lt"/>
                <a:ea typeface="+mn-ea"/>
                <a:cs typeface="+mn-cs"/>
              </a:rPr>
              <a:t>carta, </a:t>
            </a:r>
            <a:r>
              <a:rPr kumimoji="0" lang="it-IT" sz="1400" i="0" u="none" strike="noStrike" kern="1200" cap="none" spc="0" normalizeH="0" baseline="0" noProof="0" dirty="0" err="1">
                <a:ln>
                  <a:noFill/>
                </a:ln>
                <a:solidFill>
                  <a:schemeClr val="tx1"/>
                </a:solidFill>
                <a:effectLst/>
                <a:uLnTx/>
                <a:uFillTx/>
                <a:latin typeface="+mj-lt"/>
                <a:ea typeface="+mn-ea"/>
                <a:cs typeface="+mn-cs"/>
              </a:rPr>
              <a:t>ingom</a:t>
            </a:r>
            <a:r>
              <a:rPr kumimoji="0" lang="it-IT" sz="1400" i="0" u="none" strike="noStrike" kern="1200" cap="none" spc="0" normalizeH="0" baseline="0" noProof="0" dirty="0">
                <a:ln>
                  <a:noFill/>
                </a:ln>
                <a:solidFill>
                  <a:schemeClr val="tx1"/>
                </a:solidFill>
                <a:effectLst/>
                <a:uLnTx/>
                <a:uFillTx/>
                <a:latin typeface="+mj-lt"/>
                <a:ea typeface="+mn-ea"/>
                <a:cs typeface="+mn-cs"/>
              </a:rPr>
              <a:t>.)</a:t>
            </a:r>
          </a:p>
        </p:txBody>
      </p:sp>
      <p:sp>
        <p:nvSpPr>
          <p:cNvPr id="465" name="Rettangolo 16">
            <a:extLst>
              <a:ext uri="{FF2B5EF4-FFF2-40B4-BE49-F238E27FC236}">
                <a16:creationId xmlns:a16="http://schemas.microsoft.com/office/drawing/2014/main" id="{28F6A273-504A-8958-48A8-4E644D686C86}"/>
              </a:ext>
            </a:extLst>
          </p:cNvPr>
          <p:cNvSpPr/>
          <p:nvPr/>
        </p:nvSpPr>
        <p:spPr>
          <a:xfrm>
            <a:off x="7969328" y="3242877"/>
            <a:ext cx="1336037"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Grosseto</a:t>
            </a:r>
          </a:p>
        </p:txBody>
      </p:sp>
      <p:sp>
        <p:nvSpPr>
          <p:cNvPr id="466" name="Rettangolo 16">
            <a:extLst>
              <a:ext uri="{FF2B5EF4-FFF2-40B4-BE49-F238E27FC236}">
                <a16:creationId xmlns:a16="http://schemas.microsoft.com/office/drawing/2014/main" id="{0E68D17E-4D90-9C1F-DAD5-5AA11E348CE2}"/>
              </a:ext>
            </a:extLst>
          </p:cNvPr>
          <p:cNvSpPr/>
          <p:nvPr/>
        </p:nvSpPr>
        <p:spPr>
          <a:xfrm>
            <a:off x="9342215" y="3242877"/>
            <a:ext cx="1421798" cy="213960"/>
          </a:xfrm>
          <a:prstGeom prst="rect">
            <a:avLst/>
          </a:prstGeom>
          <a:solidFill>
            <a:schemeClr val="bg1">
              <a:alpha val="90000"/>
            </a:scheme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99</a:t>
            </a:r>
          </a:p>
        </p:txBody>
      </p:sp>
      <p:grpSp>
        <p:nvGrpSpPr>
          <p:cNvPr id="563" name="Group 562">
            <a:extLst>
              <a:ext uri="{FF2B5EF4-FFF2-40B4-BE49-F238E27FC236}">
                <a16:creationId xmlns:a16="http://schemas.microsoft.com/office/drawing/2014/main" id="{F01C7530-A389-D88E-4836-FAFE78FDE9E5}"/>
              </a:ext>
            </a:extLst>
          </p:cNvPr>
          <p:cNvGrpSpPr/>
          <p:nvPr/>
        </p:nvGrpSpPr>
        <p:grpSpPr>
          <a:xfrm>
            <a:off x="5595931" y="4414779"/>
            <a:ext cx="6116445" cy="213960"/>
            <a:chOff x="5595931" y="4382538"/>
            <a:chExt cx="6116445" cy="213960"/>
          </a:xfrm>
        </p:grpSpPr>
        <p:sp>
          <p:nvSpPr>
            <p:cNvPr id="491" name="Rettangolo 16">
              <a:extLst>
                <a:ext uri="{FF2B5EF4-FFF2-40B4-BE49-F238E27FC236}">
                  <a16:creationId xmlns:a16="http://schemas.microsoft.com/office/drawing/2014/main" id="{4E1D0F3D-4650-86A0-A191-8C117007EE2F}"/>
                </a:ext>
              </a:extLst>
            </p:cNvPr>
            <p:cNvSpPr/>
            <p:nvPr/>
          </p:nvSpPr>
          <p:spPr>
            <a:xfrm>
              <a:off x="5595931" y="4382538"/>
              <a:ext cx="2333766" cy="213960"/>
            </a:xfrm>
            <a:prstGeom prst="rect">
              <a:avLst/>
            </a:prstGeom>
            <a:solidFill>
              <a:srgbClr val="F0F4DC">
                <a:alpha val="90000"/>
              </a:srgb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err="1">
                  <a:ln>
                    <a:noFill/>
                  </a:ln>
                  <a:solidFill>
                    <a:schemeClr val="tx1"/>
                  </a:solidFill>
                  <a:effectLst/>
                  <a:uLnTx/>
                  <a:uFillTx/>
                  <a:latin typeface="+mj-lt"/>
                  <a:ea typeface="+mn-ea"/>
                  <a:cs typeface="+mn-cs"/>
                </a:rPr>
                <a:t>Dano</a:t>
              </a:r>
              <a:r>
                <a:rPr kumimoji="0" lang="it-IT" sz="1400" i="0" u="none" strike="noStrike" kern="1200" cap="none" spc="0" normalizeH="0" baseline="0" noProof="0" dirty="0">
                  <a:ln>
                    <a:noFill/>
                  </a:ln>
                  <a:solidFill>
                    <a:schemeClr val="tx1"/>
                  </a:solidFill>
                  <a:effectLst/>
                  <a:uLnTx/>
                  <a:uFillTx/>
                  <a:latin typeface="+mj-lt"/>
                  <a:ea typeface="+mn-ea"/>
                  <a:cs typeface="+mn-cs"/>
                </a:rPr>
                <a:t> (RUI; to be carta)</a:t>
              </a:r>
            </a:p>
          </p:txBody>
        </p:sp>
        <p:sp>
          <p:nvSpPr>
            <p:cNvPr id="492" name="Rettangolo 16">
              <a:extLst>
                <a:ext uri="{FF2B5EF4-FFF2-40B4-BE49-F238E27FC236}">
                  <a16:creationId xmlns:a16="http://schemas.microsoft.com/office/drawing/2014/main" id="{9913FDC3-D9B2-E4CE-0C9E-ADBBAC2AB211}"/>
                </a:ext>
              </a:extLst>
            </p:cNvPr>
            <p:cNvSpPr/>
            <p:nvPr/>
          </p:nvSpPr>
          <p:spPr>
            <a:xfrm>
              <a:off x="7969328" y="4382538"/>
              <a:ext cx="1336037" cy="213960"/>
            </a:xfrm>
            <a:prstGeom prst="rect">
              <a:avLst/>
            </a:prstGeom>
            <a:solidFill>
              <a:srgbClr val="F0F4DC">
                <a:alpha val="90000"/>
              </a:srgb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Pistoia</a:t>
              </a:r>
            </a:p>
          </p:txBody>
        </p:sp>
        <p:sp>
          <p:nvSpPr>
            <p:cNvPr id="493" name="Rettangolo 16">
              <a:extLst>
                <a:ext uri="{FF2B5EF4-FFF2-40B4-BE49-F238E27FC236}">
                  <a16:creationId xmlns:a16="http://schemas.microsoft.com/office/drawing/2014/main" id="{6371F5AB-95DE-9FAF-45C5-85B0AC336921}"/>
                </a:ext>
              </a:extLst>
            </p:cNvPr>
            <p:cNvSpPr/>
            <p:nvPr/>
          </p:nvSpPr>
          <p:spPr>
            <a:xfrm>
              <a:off x="9342215" y="4382538"/>
              <a:ext cx="1421798" cy="213960"/>
            </a:xfrm>
            <a:prstGeom prst="rect">
              <a:avLst/>
            </a:prstGeom>
            <a:solidFill>
              <a:srgbClr val="F0F4DC">
                <a:alpha val="90000"/>
              </a:srgb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70</a:t>
              </a:r>
            </a:p>
          </p:txBody>
        </p:sp>
        <p:sp>
          <p:nvSpPr>
            <p:cNvPr id="549" name="Rettangolo 16">
              <a:extLst>
                <a:ext uri="{FF2B5EF4-FFF2-40B4-BE49-F238E27FC236}">
                  <a16:creationId xmlns:a16="http://schemas.microsoft.com/office/drawing/2014/main" id="{53CFEFA9-FAA4-D2BB-F167-1F4453977DF0}"/>
                </a:ext>
              </a:extLst>
            </p:cNvPr>
            <p:cNvSpPr/>
            <p:nvPr/>
          </p:nvSpPr>
          <p:spPr>
            <a:xfrm>
              <a:off x="10808021" y="4382538"/>
              <a:ext cx="904355" cy="213960"/>
            </a:xfrm>
            <a:prstGeom prst="rect">
              <a:avLst/>
            </a:prstGeom>
            <a:solidFill>
              <a:srgbClr val="F0F4DC">
                <a:alpha val="90000"/>
              </a:srgbClr>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22</a:t>
              </a:r>
            </a:p>
          </p:txBody>
        </p:sp>
      </p:grpSp>
      <p:sp>
        <p:nvSpPr>
          <p:cNvPr id="550" name="Rettangolo 16">
            <a:extLst>
              <a:ext uri="{FF2B5EF4-FFF2-40B4-BE49-F238E27FC236}">
                <a16:creationId xmlns:a16="http://schemas.microsoft.com/office/drawing/2014/main" id="{016D251B-0D04-21A6-95B2-8476CDE50A71}"/>
              </a:ext>
            </a:extLst>
          </p:cNvPr>
          <p:cNvSpPr/>
          <p:nvPr/>
        </p:nvSpPr>
        <p:spPr>
          <a:xfrm>
            <a:off x="10808021" y="1662470"/>
            <a:ext cx="904355" cy="917425"/>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87</a:t>
            </a:r>
          </a:p>
        </p:txBody>
      </p:sp>
      <p:sp>
        <p:nvSpPr>
          <p:cNvPr id="552" name="Rettangolo 16">
            <a:extLst>
              <a:ext uri="{FF2B5EF4-FFF2-40B4-BE49-F238E27FC236}">
                <a16:creationId xmlns:a16="http://schemas.microsoft.com/office/drawing/2014/main" id="{B0BD14D3-627B-A63E-E0D3-94A1777D3413}"/>
              </a:ext>
            </a:extLst>
          </p:cNvPr>
          <p:cNvSpPr/>
          <p:nvPr/>
        </p:nvSpPr>
        <p:spPr>
          <a:xfrm>
            <a:off x="10808021" y="3713273"/>
            <a:ext cx="904355" cy="213960"/>
          </a:xfrm>
          <a:prstGeom prst="rect">
            <a:avLst/>
          </a:prstGeom>
          <a:solidFill>
            <a:schemeClr val="bg1"/>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6</a:t>
            </a:r>
          </a:p>
        </p:txBody>
      </p:sp>
      <p:grpSp>
        <p:nvGrpSpPr>
          <p:cNvPr id="561" name="Group 560">
            <a:extLst>
              <a:ext uri="{FF2B5EF4-FFF2-40B4-BE49-F238E27FC236}">
                <a16:creationId xmlns:a16="http://schemas.microsoft.com/office/drawing/2014/main" id="{C587A756-AB26-9030-D044-A4D3951A2AD6}"/>
              </a:ext>
            </a:extLst>
          </p:cNvPr>
          <p:cNvGrpSpPr/>
          <p:nvPr/>
        </p:nvGrpSpPr>
        <p:grpSpPr>
          <a:xfrm>
            <a:off x="5595931" y="4885172"/>
            <a:ext cx="6116445" cy="213960"/>
            <a:chOff x="5595931" y="4885172"/>
            <a:chExt cx="6116445" cy="213960"/>
          </a:xfrm>
        </p:grpSpPr>
        <p:sp>
          <p:nvSpPr>
            <p:cNvPr id="514" name="Rettangolo 16">
              <a:extLst>
                <a:ext uri="{FF2B5EF4-FFF2-40B4-BE49-F238E27FC236}">
                  <a16:creationId xmlns:a16="http://schemas.microsoft.com/office/drawing/2014/main" id="{0E1D56E8-24CD-4C3D-014B-59C92B93AD75}"/>
                </a:ext>
              </a:extLst>
            </p:cNvPr>
            <p:cNvSpPr/>
            <p:nvPr/>
          </p:nvSpPr>
          <p:spPr>
            <a:xfrm>
              <a:off x="5595931" y="4885172"/>
              <a:ext cx="2333766" cy="213960"/>
            </a:xfrm>
            <a:prstGeom prst="rect">
              <a:avLst/>
            </a:prstGeom>
            <a:solidFill>
              <a:srgbClr val="F0F4DC"/>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Hub Tessile</a:t>
              </a:r>
            </a:p>
          </p:txBody>
        </p:sp>
        <p:sp>
          <p:nvSpPr>
            <p:cNvPr id="515" name="Rettangolo 16">
              <a:extLst>
                <a:ext uri="{FF2B5EF4-FFF2-40B4-BE49-F238E27FC236}">
                  <a16:creationId xmlns:a16="http://schemas.microsoft.com/office/drawing/2014/main" id="{40F3017B-2728-81C4-188D-68841A0C8AEA}"/>
                </a:ext>
              </a:extLst>
            </p:cNvPr>
            <p:cNvSpPr/>
            <p:nvPr/>
          </p:nvSpPr>
          <p:spPr>
            <a:xfrm>
              <a:off x="7969328" y="4885172"/>
              <a:ext cx="1336037" cy="213960"/>
            </a:xfrm>
            <a:prstGeom prst="rect">
              <a:avLst/>
            </a:prstGeom>
            <a:solidFill>
              <a:srgbClr val="F0F4DC"/>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Prato</a:t>
              </a:r>
            </a:p>
          </p:txBody>
        </p:sp>
        <p:sp>
          <p:nvSpPr>
            <p:cNvPr id="516" name="Rettangolo 16">
              <a:extLst>
                <a:ext uri="{FF2B5EF4-FFF2-40B4-BE49-F238E27FC236}">
                  <a16:creationId xmlns:a16="http://schemas.microsoft.com/office/drawing/2014/main" id="{F902000B-3F22-A921-2DE3-203364880C7D}"/>
                </a:ext>
              </a:extLst>
            </p:cNvPr>
            <p:cNvSpPr/>
            <p:nvPr/>
          </p:nvSpPr>
          <p:spPr>
            <a:xfrm>
              <a:off x="9342215" y="4885172"/>
              <a:ext cx="1421798" cy="213960"/>
            </a:xfrm>
            <a:prstGeom prst="rect">
              <a:avLst/>
            </a:prstGeom>
            <a:solidFill>
              <a:srgbClr val="F0F4DC"/>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33</a:t>
              </a:r>
            </a:p>
          </p:txBody>
        </p:sp>
        <p:sp>
          <p:nvSpPr>
            <p:cNvPr id="554" name="Rettangolo 16">
              <a:extLst>
                <a:ext uri="{FF2B5EF4-FFF2-40B4-BE49-F238E27FC236}">
                  <a16:creationId xmlns:a16="http://schemas.microsoft.com/office/drawing/2014/main" id="{7C6F63E7-A70E-116B-6992-129AD2DBEF39}"/>
                </a:ext>
              </a:extLst>
            </p:cNvPr>
            <p:cNvSpPr/>
            <p:nvPr/>
          </p:nvSpPr>
          <p:spPr>
            <a:xfrm>
              <a:off x="10808021" y="4885172"/>
              <a:ext cx="904355" cy="213960"/>
            </a:xfrm>
            <a:prstGeom prst="rect">
              <a:avLst/>
            </a:prstGeom>
            <a:solidFill>
              <a:srgbClr val="F0F4DC"/>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22</a:t>
              </a:r>
            </a:p>
          </p:txBody>
        </p:sp>
      </p:grpSp>
      <p:grpSp>
        <p:nvGrpSpPr>
          <p:cNvPr id="562" name="Group 561">
            <a:extLst>
              <a:ext uri="{FF2B5EF4-FFF2-40B4-BE49-F238E27FC236}">
                <a16:creationId xmlns:a16="http://schemas.microsoft.com/office/drawing/2014/main" id="{2DB8C506-70C4-D978-7E89-2C492A1A813B}"/>
              </a:ext>
            </a:extLst>
          </p:cNvPr>
          <p:cNvGrpSpPr/>
          <p:nvPr/>
        </p:nvGrpSpPr>
        <p:grpSpPr>
          <a:xfrm>
            <a:off x="5595931" y="4649977"/>
            <a:ext cx="6116445" cy="213960"/>
            <a:chOff x="5595931" y="4614805"/>
            <a:chExt cx="6116445" cy="213960"/>
          </a:xfrm>
        </p:grpSpPr>
        <p:sp>
          <p:nvSpPr>
            <p:cNvPr id="518" name="Rettangolo 16">
              <a:extLst>
                <a:ext uri="{FF2B5EF4-FFF2-40B4-BE49-F238E27FC236}">
                  <a16:creationId xmlns:a16="http://schemas.microsoft.com/office/drawing/2014/main" id="{F4FF58ED-D07F-8D34-775B-613EE6409B2A}"/>
                </a:ext>
              </a:extLst>
            </p:cNvPr>
            <p:cNvSpPr/>
            <p:nvPr/>
          </p:nvSpPr>
          <p:spPr>
            <a:xfrm>
              <a:off x="5595931" y="4614805"/>
              <a:ext cx="2333766" cy="213960"/>
            </a:xfrm>
            <a:prstGeom prst="rect">
              <a:avLst/>
            </a:prstGeom>
            <a:solidFill>
              <a:srgbClr val="F0F4DC"/>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RAEE e Schede RAEE</a:t>
              </a:r>
            </a:p>
          </p:txBody>
        </p:sp>
        <p:sp>
          <p:nvSpPr>
            <p:cNvPr id="519" name="Rettangolo 16">
              <a:extLst>
                <a:ext uri="{FF2B5EF4-FFF2-40B4-BE49-F238E27FC236}">
                  <a16:creationId xmlns:a16="http://schemas.microsoft.com/office/drawing/2014/main" id="{C6EC5E46-4A68-E6B1-2BCE-160AA10484D7}"/>
                </a:ext>
              </a:extLst>
            </p:cNvPr>
            <p:cNvSpPr/>
            <p:nvPr/>
          </p:nvSpPr>
          <p:spPr>
            <a:xfrm>
              <a:off x="7969328" y="4614805"/>
              <a:ext cx="1336037" cy="213960"/>
            </a:xfrm>
            <a:prstGeom prst="rect">
              <a:avLst/>
            </a:prstGeom>
            <a:solidFill>
              <a:srgbClr val="F0F4DC"/>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San Donnino</a:t>
              </a:r>
            </a:p>
          </p:txBody>
        </p:sp>
        <p:sp>
          <p:nvSpPr>
            <p:cNvPr id="520" name="Rettangolo 16">
              <a:extLst>
                <a:ext uri="{FF2B5EF4-FFF2-40B4-BE49-F238E27FC236}">
                  <a16:creationId xmlns:a16="http://schemas.microsoft.com/office/drawing/2014/main" id="{7177AE7D-4043-5E7C-64B9-68D3851E4D07}"/>
                </a:ext>
              </a:extLst>
            </p:cNvPr>
            <p:cNvSpPr/>
            <p:nvPr/>
          </p:nvSpPr>
          <p:spPr>
            <a:xfrm>
              <a:off x="9342215" y="4614805"/>
              <a:ext cx="1421798" cy="213960"/>
            </a:xfrm>
            <a:prstGeom prst="rect">
              <a:avLst/>
            </a:prstGeom>
            <a:solidFill>
              <a:srgbClr val="F0F4DC"/>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63</a:t>
              </a:r>
            </a:p>
          </p:txBody>
        </p:sp>
        <p:sp>
          <p:nvSpPr>
            <p:cNvPr id="555" name="Rettangolo 16">
              <a:extLst>
                <a:ext uri="{FF2B5EF4-FFF2-40B4-BE49-F238E27FC236}">
                  <a16:creationId xmlns:a16="http://schemas.microsoft.com/office/drawing/2014/main" id="{33EA39AC-F8C5-D8EA-BA96-EEFCD7E4CCB6}"/>
                </a:ext>
              </a:extLst>
            </p:cNvPr>
            <p:cNvSpPr/>
            <p:nvPr/>
          </p:nvSpPr>
          <p:spPr>
            <a:xfrm>
              <a:off x="10808021" y="4614805"/>
              <a:ext cx="904355" cy="213960"/>
            </a:xfrm>
            <a:prstGeom prst="rect">
              <a:avLst/>
            </a:prstGeom>
            <a:solidFill>
              <a:srgbClr val="F0F4DC"/>
            </a:soli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34</a:t>
              </a:r>
            </a:p>
          </p:txBody>
        </p:sp>
      </p:grpSp>
      <p:grpSp>
        <p:nvGrpSpPr>
          <p:cNvPr id="565" name="Group 564">
            <a:extLst>
              <a:ext uri="{FF2B5EF4-FFF2-40B4-BE49-F238E27FC236}">
                <a16:creationId xmlns:a16="http://schemas.microsoft.com/office/drawing/2014/main" id="{AD3817CB-FF9C-A623-F412-FEB4DADCCEAE}"/>
              </a:ext>
            </a:extLst>
          </p:cNvPr>
          <p:cNvGrpSpPr/>
          <p:nvPr/>
        </p:nvGrpSpPr>
        <p:grpSpPr>
          <a:xfrm>
            <a:off x="5595931" y="4179581"/>
            <a:ext cx="6116445" cy="213960"/>
            <a:chOff x="5595931" y="4150271"/>
            <a:chExt cx="6116445" cy="213960"/>
          </a:xfrm>
        </p:grpSpPr>
        <p:sp>
          <p:nvSpPr>
            <p:cNvPr id="445" name="Rettangolo 16">
              <a:extLst>
                <a:ext uri="{FF2B5EF4-FFF2-40B4-BE49-F238E27FC236}">
                  <a16:creationId xmlns:a16="http://schemas.microsoft.com/office/drawing/2014/main" id="{868DD873-EA3E-38B3-1112-E1167428FB44}"/>
                </a:ext>
              </a:extLst>
            </p:cNvPr>
            <p:cNvSpPr/>
            <p:nvPr/>
          </p:nvSpPr>
          <p:spPr>
            <a:xfrm>
              <a:off x="5595931" y="4150271"/>
              <a:ext cx="2333766" cy="213960"/>
            </a:xfrm>
            <a:prstGeom prst="rect">
              <a:avLst/>
            </a:prstGeom>
            <a:gradFill>
              <a:gsLst>
                <a:gs pos="43000">
                  <a:schemeClr val="bg1"/>
                </a:gs>
                <a:gs pos="58000">
                  <a:srgbClr val="F0F4DC"/>
                </a:gs>
              </a:gsLst>
              <a:lin ang="19200000" scaled="0"/>
            </a:gra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err="1">
                  <a:ln>
                    <a:noFill/>
                  </a:ln>
                  <a:solidFill>
                    <a:schemeClr val="tx1"/>
                  </a:solidFill>
                  <a:effectLst/>
                  <a:uLnTx/>
                  <a:uFillTx/>
                  <a:latin typeface="+mj-lt"/>
                  <a:ea typeface="+mn-ea"/>
                  <a:cs typeface="+mn-cs"/>
                </a:rPr>
                <a:t>Revet</a:t>
              </a:r>
              <a:r>
                <a:rPr lang="it-IT" sz="1400" kern="1200" dirty="0">
                  <a:solidFill>
                    <a:schemeClr val="tx1"/>
                  </a:solidFill>
                  <a:latin typeface="+mj-lt"/>
                </a:rPr>
                <a:t> (m</a:t>
              </a:r>
              <a:r>
                <a:rPr kumimoji="0" lang="it-IT" sz="1400" i="0" u="none" strike="noStrike" kern="1200" cap="none" spc="0" normalizeH="0" baseline="0" noProof="0" dirty="0" err="1">
                  <a:ln>
                    <a:noFill/>
                  </a:ln>
                  <a:solidFill>
                    <a:schemeClr val="tx1"/>
                  </a:solidFill>
                  <a:effectLst/>
                  <a:uLnTx/>
                  <a:uFillTx/>
                  <a:latin typeface="+mj-lt"/>
                  <a:ea typeface="+mn-ea"/>
                  <a:cs typeface="+mn-cs"/>
                </a:rPr>
                <a:t>ultimat</a:t>
              </a:r>
              <a:r>
                <a:rPr kumimoji="0" lang="it-IT" sz="1400" i="0" u="none" strike="noStrike" kern="1200" cap="none" spc="0" normalizeH="0" baseline="0" noProof="0" dirty="0">
                  <a:ln>
                    <a:noFill/>
                  </a:ln>
                  <a:solidFill>
                    <a:schemeClr val="tx1"/>
                  </a:solidFill>
                  <a:effectLst/>
                  <a:uLnTx/>
                  <a:uFillTx/>
                  <a:latin typeface="+mj-lt"/>
                  <a:ea typeface="+mn-ea"/>
                  <a:cs typeface="+mn-cs"/>
                </a:rPr>
                <a:t>. e vetro)</a:t>
              </a:r>
            </a:p>
          </p:txBody>
        </p:sp>
        <p:sp>
          <p:nvSpPr>
            <p:cNvPr id="446" name="Rettangolo 16">
              <a:extLst>
                <a:ext uri="{FF2B5EF4-FFF2-40B4-BE49-F238E27FC236}">
                  <a16:creationId xmlns:a16="http://schemas.microsoft.com/office/drawing/2014/main" id="{0CD3DBC4-C771-20D3-C453-367B976B2AAE}"/>
                </a:ext>
              </a:extLst>
            </p:cNvPr>
            <p:cNvSpPr/>
            <p:nvPr/>
          </p:nvSpPr>
          <p:spPr>
            <a:xfrm>
              <a:off x="7969328" y="4150271"/>
              <a:ext cx="1336037" cy="213960"/>
            </a:xfrm>
            <a:prstGeom prst="rect">
              <a:avLst/>
            </a:prstGeom>
            <a:gradFill>
              <a:gsLst>
                <a:gs pos="43000">
                  <a:schemeClr val="bg1"/>
                </a:gs>
                <a:gs pos="58000">
                  <a:srgbClr val="F0F4DC"/>
                </a:gs>
              </a:gsLst>
              <a:lin ang="19200000" scaled="0"/>
            </a:gra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Pontedera</a:t>
              </a:r>
            </a:p>
          </p:txBody>
        </p:sp>
        <p:sp>
          <p:nvSpPr>
            <p:cNvPr id="450" name="Rettangolo 16">
              <a:extLst>
                <a:ext uri="{FF2B5EF4-FFF2-40B4-BE49-F238E27FC236}">
                  <a16:creationId xmlns:a16="http://schemas.microsoft.com/office/drawing/2014/main" id="{7659D808-16F9-96B5-1E12-60CA1608BACD}"/>
                </a:ext>
              </a:extLst>
            </p:cNvPr>
            <p:cNvSpPr/>
            <p:nvPr/>
          </p:nvSpPr>
          <p:spPr>
            <a:xfrm>
              <a:off x="9342215" y="4150271"/>
              <a:ext cx="1421798" cy="213960"/>
            </a:xfrm>
            <a:prstGeom prst="rect">
              <a:avLst/>
            </a:prstGeom>
            <a:gradFill>
              <a:gsLst>
                <a:gs pos="43000">
                  <a:schemeClr val="bg1"/>
                </a:gs>
                <a:gs pos="58000">
                  <a:srgbClr val="F0F4DC"/>
                </a:gs>
              </a:gsLst>
              <a:lin ang="19200000" scaled="0"/>
            </a:gra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240</a:t>
              </a:r>
            </a:p>
          </p:txBody>
        </p:sp>
        <p:sp>
          <p:nvSpPr>
            <p:cNvPr id="556" name="Rettangolo 16">
              <a:extLst>
                <a:ext uri="{FF2B5EF4-FFF2-40B4-BE49-F238E27FC236}">
                  <a16:creationId xmlns:a16="http://schemas.microsoft.com/office/drawing/2014/main" id="{37A3A35F-4B74-C485-4843-4D3AD4B181F0}"/>
                </a:ext>
              </a:extLst>
            </p:cNvPr>
            <p:cNvSpPr/>
            <p:nvPr/>
          </p:nvSpPr>
          <p:spPr>
            <a:xfrm>
              <a:off x="10808021" y="4150271"/>
              <a:ext cx="904355" cy="213960"/>
            </a:xfrm>
            <a:prstGeom prst="rect">
              <a:avLst/>
            </a:prstGeom>
            <a:gradFill>
              <a:gsLst>
                <a:gs pos="43000">
                  <a:schemeClr val="bg1"/>
                </a:gs>
                <a:gs pos="58000">
                  <a:srgbClr val="F0F4DC"/>
                </a:gs>
              </a:gsLst>
              <a:lin ang="19200000" scaled="0"/>
            </a:gradFill>
            <a:ln w="317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45720" rIns="91440" bIns="45720" numCol="1" spcCol="0" rtlCol="0" fromWordArt="0" anchor="ctr" anchorCtr="0" forceAA="0" compatLnSpc="1">
              <a:prstTxWarp prst="textNoShape">
                <a:avLst/>
              </a:prstTxWarp>
              <a:noAutofit/>
            </a:bodyPr>
            <a:lstStyle/>
            <a:p>
              <a:pPr algn="ctr">
                <a:spcBef>
                  <a:spcPts val="600"/>
                </a:spcBef>
                <a:defRPr/>
              </a:pPr>
              <a:r>
                <a:rPr kumimoji="0" lang="it-IT" sz="1400" i="0" u="none" strike="noStrike" kern="1200" cap="none" spc="0" normalizeH="0" baseline="0" noProof="0" dirty="0">
                  <a:ln>
                    <a:noFill/>
                  </a:ln>
                  <a:solidFill>
                    <a:schemeClr val="tx1"/>
                  </a:solidFill>
                  <a:effectLst/>
                  <a:uLnTx/>
                  <a:uFillTx/>
                  <a:latin typeface="+mj-lt"/>
                  <a:ea typeface="+mn-ea"/>
                  <a:cs typeface="+mn-cs"/>
                </a:rPr>
                <a:t>62</a:t>
              </a:r>
            </a:p>
          </p:txBody>
        </p:sp>
      </p:grpSp>
    </p:spTree>
    <p:extLst>
      <p:ext uri="{BB962C8B-B14F-4D97-AF65-F5344CB8AC3E}">
        <p14:creationId xmlns:p14="http://schemas.microsoft.com/office/powerpoint/2010/main" val="155089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509AA-72AA-207F-26F9-A36460E634DF}"/>
            </a:ext>
          </a:extLst>
        </p:cNvPr>
        <p:cNvGrpSpPr/>
        <p:nvPr/>
      </p:nvGrpSpPr>
      <p:grpSpPr>
        <a:xfrm>
          <a:off x="0" y="0"/>
          <a:ext cx="0" cy="0"/>
          <a:chOff x="0" y="0"/>
          <a:chExt cx="0" cy="0"/>
        </a:xfrm>
      </p:grpSpPr>
      <p:graphicFrame>
        <p:nvGraphicFramePr>
          <p:cNvPr id="79" name="think-cell data - do not delete" hidden="1">
            <a:extLst>
              <a:ext uri="{FF2B5EF4-FFF2-40B4-BE49-F238E27FC236}">
                <a16:creationId xmlns:a16="http://schemas.microsoft.com/office/drawing/2014/main" id="{DFAFC113-2EE0-F609-A466-1D60FA32440E}"/>
              </a:ext>
            </a:extLst>
          </p:cNvPr>
          <p:cNvGraphicFramePr>
            <a:graphicFrameLocks noChangeAspect="1"/>
          </p:cNvGraphicFramePr>
          <p:nvPr>
            <p:custDataLst>
              <p:tags r:id="rId1"/>
            </p:custDataLst>
            <p:extLst>
              <p:ext uri="{D42A27DB-BD31-4B8C-83A1-F6EECF244321}">
                <p14:modId xmlns:p14="http://schemas.microsoft.com/office/powerpoint/2010/main" val="550251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3" imgW="425" imgH="424" progId="TCLayout.ActiveDocument.1">
                  <p:embed/>
                </p:oleObj>
              </mc:Choice>
              <mc:Fallback>
                <p:oleObj name="think-cell Slide" r:id="rId53" imgW="425" imgH="424" progId="TCLayout.ActiveDocument.1">
                  <p:embed/>
                  <p:pic>
                    <p:nvPicPr>
                      <p:cNvPr id="0" name=""/>
                      <p:cNvPicPr/>
                      <p:nvPr/>
                    </p:nvPicPr>
                    <p:blipFill>
                      <a:blip r:embed="rId54"/>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972A0632-29A2-1947-5390-9DA2C3B5F5D4}"/>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C24F04E2-31BD-C6A0-C0A0-E73B91103528}"/>
              </a:ext>
            </a:extLst>
          </p:cNvPr>
          <p:cNvPicPr>
            <a:picLocks noChangeAspect="1"/>
          </p:cNvPicPr>
          <p:nvPr/>
        </p:nvPicPr>
        <p:blipFill>
          <a:blip r:embed="rId56"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B73E1744-2F9D-AC0F-9256-D9E160015597}"/>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20287847-3530-9D2F-F281-7C66418391E5}"/>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464055C5-357F-6174-424D-78815FFB8835}"/>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D190F90C-D85F-0C96-600F-173296B5D4F5}"/>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24</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7EE23E5A-2158-0C11-530A-D9ED1818A345}"/>
              </a:ext>
            </a:extLst>
          </p:cNvPr>
          <p:cNvSpPr txBox="1">
            <a:spLocks/>
          </p:cNvSpPr>
          <p:nvPr/>
        </p:nvSpPr>
        <p:spPr>
          <a:xfrm>
            <a:off x="571033" y="341837"/>
            <a:ext cx="8729364" cy="555217"/>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b="1" dirty="0">
                <a:gradFill>
                  <a:gsLst>
                    <a:gs pos="50000">
                      <a:srgbClr val="482DD5">
                        <a:lumMod val="99785"/>
                      </a:srgbClr>
                    </a:gs>
                    <a:gs pos="100000">
                      <a:srgbClr val="0AD289"/>
                    </a:gs>
                  </a:gsLst>
                  <a:lin ang="19200000" scaled="0"/>
                </a:gradFill>
                <a:latin typeface="+mn-lt"/>
              </a:rPr>
              <a:t>Ambiente EBITDA e CAPEX</a:t>
            </a:r>
          </a:p>
        </p:txBody>
      </p:sp>
      <p:sp>
        <p:nvSpPr>
          <p:cNvPr id="84" name="Rettangolo 83">
            <a:extLst>
              <a:ext uri="{FF2B5EF4-FFF2-40B4-BE49-F238E27FC236}">
                <a16:creationId xmlns:a16="http://schemas.microsoft.com/office/drawing/2014/main" id="{21BDD1FC-FDE7-B6E3-95E5-79C10B26271D}"/>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3" name="Straight Connector 12">
            <a:extLst>
              <a:ext uri="{FF2B5EF4-FFF2-40B4-BE49-F238E27FC236}">
                <a16:creationId xmlns:a16="http://schemas.microsoft.com/office/drawing/2014/main" id="{95AB300D-E84A-700A-CE53-A6EF8011D5D5}"/>
              </a:ext>
            </a:extLst>
          </p:cNvPr>
          <p:cNvCxnSpPr>
            <a:cxnSpLocks/>
          </p:cNvCxnSpPr>
          <p:nvPr>
            <p:custDataLst>
              <p:tags r:id="rId2"/>
            </p:custDataLst>
          </p:nvPr>
        </p:nvCxnSpPr>
        <p:spPr bwMode="gray">
          <a:xfrm>
            <a:off x="1687513" y="2581275"/>
            <a:ext cx="608012"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87652CF4-EC67-3BD7-F687-31A52D6AD3FE}"/>
              </a:ext>
            </a:extLst>
          </p:cNvPr>
          <p:cNvCxnSpPr>
            <a:cxnSpLocks/>
          </p:cNvCxnSpPr>
          <p:nvPr>
            <p:custDataLst>
              <p:tags r:id="rId3"/>
            </p:custDataLst>
          </p:nvPr>
        </p:nvCxnSpPr>
        <p:spPr bwMode="gray">
          <a:xfrm>
            <a:off x="3055939" y="1998663"/>
            <a:ext cx="6080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B327272-2E73-CC91-A5C4-FC775D97AAF8}"/>
              </a:ext>
            </a:extLst>
          </p:cNvPr>
          <p:cNvCxnSpPr>
            <a:cxnSpLocks/>
          </p:cNvCxnSpPr>
          <p:nvPr>
            <p:custDataLst>
              <p:tags r:id="rId4"/>
            </p:custDataLst>
          </p:nvPr>
        </p:nvCxnSpPr>
        <p:spPr bwMode="gray">
          <a:xfrm>
            <a:off x="4424364" y="1835150"/>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F3C669D-6C6A-AC63-84C0-B1E79E38E359}"/>
              </a:ext>
            </a:extLst>
          </p:cNvPr>
          <p:cNvCxnSpPr>
            <a:cxnSpLocks/>
          </p:cNvCxnSpPr>
          <p:nvPr>
            <p:custDataLst>
              <p:tags r:id="rId5"/>
            </p:custDataLst>
          </p:nvPr>
        </p:nvCxnSpPr>
        <p:spPr bwMode="gray">
          <a:xfrm>
            <a:off x="5791200" y="1784350"/>
            <a:ext cx="6080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44D404C-1353-A137-EA1C-35FAC3C56206}"/>
              </a:ext>
            </a:extLst>
          </p:cNvPr>
          <p:cNvCxnSpPr>
            <a:cxnSpLocks/>
          </p:cNvCxnSpPr>
          <p:nvPr>
            <p:custDataLst>
              <p:tags r:id="rId6"/>
            </p:custDataLst>
          </p:nvPr>
        </p:nvCxnSpPr>
        <p:spPr bwMode="gray">
          <a:xfrm>
            <a:off x="7159625" y="1709738"/>
            <a:ext cx="6080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601FA224-F428-EDFE-73D3-45187886B356}"/>
              </a:ext>
            </a:extLst>
          </p:cNvPr>
          <p:cNvCxnSpPr>
            <a:cxnSpLocks/>
          </p:cNvCxnSpPr>
          <p:nvPr>
            <p:custDataLst>
              <p:tags r:id="rId7"/>
            </p:custDataLst>
          </p:nvPr>
        </p:nvCxnSpPr>
        <p:spPr bwMode="gray">
          <a:xfrm>
            <a:off x="8528051" y="1628775"/>
            <a:ext cx="6080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10">
            <a:extLst>
              <a:ext uri="{FF2B5EF4-FFF2-40B4-BE49-F238E27FC236}">
                <a16:creationId xmlns:a16="http://schemas.microsoft.com/office/drawing/2014/main" id="{38ADDD48-15F5-23A4-1DDF-EFB2F6475AFF}"/>
              </a:ext>
            </a:extLst>
          </p:cNvPr>
          <p:cNvCxnSpPr>
            <a:cxnSpLocks/>
          </p:cNvCxnSpPr>
          <p:nvPr>
            <p:custDataLst>
              <p:tags r:id="rId8"/>
            </p:custDataLst>
          </p:nvPr>
        </p:nvCxnSpPr>
        <p:spPr bwMode="gray">
          <a:xfrm>
            <a:off x="9896476" y="1643063"/>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82" name="Chart 81">
            <a:extLst>
              <a:ext uri="{FF2B5EF4-FFF2-40B4-BE49-F238E27FC236}">
                <a16:creationId xmlns:a16="http://schemas.microsoft.com/office/drawing/2014/main" id="{6B5960DD-16FE-5AC1-4E77-7C3237F495EF}"/>
              </a:ext>
            </a:extLst>
          </p:cNvPr>
          <p:cNvGraphicFramePr/>
          <p:nvPr>
            <p:custDataLst>
              <p:tags r:id="rId9"/>
            </p:custDataLst>
            <p:extLst>
              <p:ext uri="{D42A27DB-BD31-4B8C-83A1-F6EECF244321}">
                <p14:modId xmlns:p14="http://schemas.microsoft.com/office/powerpoint/2010/main" val="1279187953"/>
              </p:ext>
            </p:extLst>
          </p:nvPr>
        </p:nvGraphicFramePr>
        <p:xfrm>
          <a:off x="541338" y="1362075"/>
          <a:ext cx="11109325" cy="2076450"/>
        </p:xfrm>
        <a:graphic>
          <a:graphicData uri="http://schemas.openxmlformats.org/drawingml/2006/chart">
            <c:chart xmlns:c="http://schemas.openxmlformats.org/drawingml/2006/chart" xmlns:r="http://schemas.openxmlformats.org/officeDocument/2006/relationships" r:id="rId61"/>
          </a:graphicData>
        </a:graphic>
      </p:graphicFrame>
      <p:sp>
        <p:nvSpPr>
          <p:cNvPr id="37" name="Holder 3">
            <a:extLst>
              <a:ext uri="{FF2B5EF4-FFF2-40B4-BE49-F238E27FC236}">
                <a16:creationId xmlns:a16="http://schemas.microsoft.com/office/drawing/2014/main" id="{08F4E864-692F-1903-1A92-89646627D7AF}"/>
              </a:ext>
            </a:extLst>
          </p:cNvPr>
          <p:cNvSpPr>
            <a:spLocks noGrp="1"/>
          </p:cNvSpPr>
          <p:nvPr>
            <p:custDataLst>
              <p:tags r:id="rId10"/>
            </p:custDataLst>
          </p:nvPr>
        </p:nvSpPr>
        <p:spPr bwMode="gray">
          <a:xfrm>
            <a:off x="1204913" y="3013075"/>
            <a:ext cx="203200" cy="201613"/>
          </a:xfrm>
          <a:prstGeom prst="rect">
            <a:avLst/>
          </a:prstGeom>
          <a:solidFill>
            <a:srgbClr val="C1D361"/>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6A11DBD5-178E-43ED-95E9-7A8050823471}" type="datetime'''''''''''''''''''1''''''''''''''''''6'''''''''''''''''''''">
              <a:rPr lang="it-IT" altLang="en-US" sz="1200" kern="1200" smtClean="0">
                <a:solidFill>
                  <a:schemeClr val="tx1"/>
                </a:solidFill>
                <a:effectLst/>
                <a:latin typeface="Trebuchet MS" panose="020B0603020202020204" pitchFamily="34" charset="0"/>
              </a:rPr>
              <a:pPr/>
              <a:t>16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38" name="Text Placeholder 3">
            <a:extLst>
              <a:ext uri="{FF2B5EF4-FFF2-40B4-BE49-F238E27FC236}">
                <a16:creationId xmlns:a16="http://schemas.microsoft.com/office/drawing/2014/main" id="{18CEEFA2-F4B9-78F2-F8CB-9AF416C400D4}"/>
              </a:ext>
            </a:extLst>
          </p:cNvPr>
          <p:cNvSpPr>
            <a:spLocks noGrp="1"/>
          </p:cNvSpPr>
          <p:nvPr>
            <p:custDataLst>
              <p:tags r:id="rId11"/>
            </p:custDataLst>
          </p:nvPr>
        </p:nvSpPr>
        <p:spPr bwMode="auto">
          <a:xfrm>
            <a:off x="906463" y="3265488"/>
            <a:ext cx="8016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6810B01-9614-4E19-A58A-02A5C426F147}" type="datetime'''E''''''BI''T''''''''D''''''''''A ''''''’2''4'''''''''''''">
              <a:rPr lang="it-IT" altLang="en-US" b="1" smtClean="0">
                <a:latin typeface="Trebuchet MS" panose="020B0603020202020204" pitchFamily="34" charset="0"/>
              </a:rPr>
              <a:pPr/>
              <a:t>EBITDA ’24</a:t>
            </a:fld>
            <a:endParaRPr lang="it-IT" b="1">
              <a:latin typeface="Trebuchet MS" panose="020B0603020202020204" pitchFamily="34" charset="0"/>
            </a:endParaRPr>
          </a:p>
        </p:txBody>
      </p:sp>
      <p:sp>
        <p:nvSpPr>
          <p:cNvPr id="39" name="Text Placeholder 3">
            <a:extLst>
              <a:ext uri="{FF2B5EF4-FFF2-40B4-BE49-F238E27FC236}">
                <a16:creationId xmlns:a16="http://schemas.microsoft.com/office/drawing/2014/main" id="{84985DB6-1C90-2411-A98B-482E3D0F6533}"/>
              </a:ext>
            </a:extLst>
          </p:cNvPr>
          <p:cNvSpPr>
            <a:spLocks noGrp="1"/>
          </p:cNvSpPr>
          <p:nvPr>
            <p:custDataLst>
              <p:tags r:id="rId12"/>
            </p:custDataLst>
          </p:nvPr>
        </p:nvSpPr>
        <p:spPr bwMode="auto">
          <a:xfrm>
            <a:off x="2373313" y="3265488"/>
            <a:ext cx="6032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734055C-5E2B-4F31-A918-41B9B0308DF5}" type="datetime'''''''''''Re''g''''''''ol''a''''''t''o'''''''''''''''''">
              <a:rPr lang="it-IT" altLang="en-US" smtClean="0">
                <a:latin typeface="Trebuchet MS" panose="020B0603020202020204" pitchFamily="34" charset="0"/>
              </a:rPr>
              <a:pPr/>
              <a:t>Regolato</a:t>
            </a:fld>
            <a:endParaRPr lang="it-IT">
              <a:latin typeface="Trebuchet MS" panose="020B0603020202020204" pitchFamily="34" charset="0"/>
            </a:endParaRPr>
          </a:p>
        </p:txBody>
      </p:sp>
      <p:sp>
        <p:nvSpPr>
          <p:cNvPr id="40" name="Text Placeholder 3">
            <a:extLst>
              <a:ext uri="{FF2B5EF4-FFF2-40B4-BE49-F238E27FC236}">
                <a16:creationId xmlns:a16="http://schemas.microsoft.com/office/drawing/2014/main" id="{F6EC8E92-1674-BA72-F720-9D62E1B1998E}"/>
              </a:ext>
            </a:extLst>
          </p:cNvPr>
          <p:cNvSpPr>
            <a:spLocks noGrp="1"/>
          </p:cNvSpPr>
          <p:nvPr>
            <p:custDataLst>
              <p:tags r:id="rId13"/>
            </p:custDataLst>
          </p:nvPr>
        </p:nvSpPr>
        <p:spPr bwMode="auto">
          <a:xfrm>
            <a:off x="3543300" y="3265488"/>
            <a:ext cx="1000125"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9EB6637-9F77-45A4-81EE-07107FBC9DDA}" type="datetime'Nuo''''vi'''''' i''''''mp''ian''ti &#10;''a ''''''me''rc''ato'''''">
              <a:rPr lang="it-IT" altLang="en-US" smtClean="0">
                <a:latin typeface="Trebuchet MS" panose="020B0603020202020204" pitchFamily="34" charset="0"/>
              </a:rPr>
              <a:pPr/>
              <a:t>Nuovi impianti 
a mercato</a:t>
            </a:fld>
            <a:endParaRPr lang="it-IT">
              <a:latin typeface="Trebuchet MS" panose="020B0603020202020204" pitchFamily="34" charset="0"/>
            </a:endParaRPr>
          </a:p>
        </p:txBody>
      </p:sp>
      <p:sp>
        <p:nvSpPr>
          <p:cNvPr id="41" name="Holder 3">
            <a:extLst>
              <a:ext uri="{FF2B5EF4-FFF2-40B4-BE49-F238E27FC236}">
                <a16:creationId xmlns:a16="http://schemas.microsoft.com/office/drawing/2014/main" id="{169AA213-76E4-8C73-30D1-8486329A79D8}"/>
              </a:ext>
            </a:extLst>
          </p:cNvPr>
          <p:cNvSpPr>
            <a:spLocks noGrp="1"/>
          </p:cNvSpPr>
          <p:nvPr>
            <p:custDataLst>
              <p:tags r:id="rId14"/>
            </p:custDataLst>
          </p:nvPr>
        </p:nvSpPr>
        <p:spPr bwMode="gray">
          <a:xfrm>
            <a:off x="5348288" y="1709738"/>
            <a:ext cx="123825" cy="201613"/>
          </a:xfrm>
          <a:prstGeom prst="rect">
            <a:avLst/>
          </a:prstGeom>
          <a:solidFill>
            <a:srgbClr val="F0F4DC"/>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62FAE7DF-8AAD-4214-A110-9E13A10D8334}" type="datetime'''''''''''''''''''7'''''''''''''''''''''''''''''">
              <a:rPr lang="it-IT" altLang="en-US" sz="1200" kern="1200" smtClean="0">
                <a:solidFill>
                  <a:schemeClr val="tx1"/>
                </a:solidFill>
                <a:effectLst/>
                <a:latin typeface="Trebuchet MS" panose="020B0603020202020204" pitchFamily="34" charset="0"/>
              </a:rPr>
              <a:pPr/>
              <a:t>7</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42" name="Text Placeholder 3">
            <a:extLst>
              <a:ext uri="{FF2B5EF4-FFF2-40B4-BE49-F238E27FC236}">
                <a16:creationId xmlns:a16="http://schemas.microsoft.com/office/drawing/2014/main" id="{05CEF81D-40DE-AAF1-8575-4B7A4EE11562}"/>
              </a:ext>
            </a:extLst>
          </p:cNvPr>
          <p:cNvSpPr>
            <a:spLocks noGrp="1"/>
          </p:cNvSpPr>
          <p:nvPr>
            <p:custDataLst>
              <p:tags r:id="rId15"/>
            </p:custDataLst>
          </p:nvPr>
        </p:nvSpPr>
        <p:spPr bwMode="auto">
          <a:xfrm>
            <a:off x="5213350" y="3265488"/>
            <a:ext cx="3952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27C954D-25FE-4ED5-827E-548648197C00}" type="datetime'''''Re''''''''''v''''''''''e''''''''''''''''t'''''''''">
              <a:rPr lang="it-IT" altLang="en-US" smtClean="0">
                <a:latin typeface="Trebuchet MS" panose="020B0603020202020204" pitchFamily="34" charset="0"/>
              </a:rPr>
              <a:pPr/>
              <a:t>Revet</a:t>
            </a:fld>
            <a:endParaRPr lang="it-IT">
              <a:latin typeface="Trebuchet MS" panose="020B0603020202020204" pitchFamily="34" charset="0"/>
            </a:endParaRPr>
          </a:p>
        </p:txBody>
      </p:sp>
      <p:sp>
        <p:nvSpPr>
          <p:cNvPr id="43" name="Holder 3">
            <a:extLst>
              <a:ext uri="{FF2B5EF4-FFF2-40B4-BE49-F238E27FC236}">
                <a16:creationId xmlns:a16="http://schemas.microsoft.com/office/drawing/2014/main" id="{B81DDF65-A0D5-4944-05DF-03C3100AEB50}"/>
              </a:ext>
            </a:extLst>
          </p:cNvPr>
          <p:cNvSpPr>
            <a:spLocks noGrp="1"/>
          </p:cNvSpPr>
          <p:nvPr>
            <p:custDataLst>
              <p:tags r:id="rId16"/>
            </p:custDataLst>
          </p:nvPr>
        </p:nvSpPr>
        <p:spPr bwMode="gray">
          <a:xfrm>
            <a:off x="6677024" y="1646238"/>
            <a:ext cx="203200" cy="201613"/>
          </a:xfrm>
          <a:prstGeom prst="rect">
            <a:avLst/>
          </a:prstGeom>
          <a:solidFill>
            <a:srgbClr val="F0F4DC"/>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6AF6FC70-089A-4AEA-B81E-5D297EC4DFBF}" type="datetime'''''1''''''''0'''''''''''''''''''''''''''''''''''''''">
              <a:rPr lang="it-IT" altLang="en-US" sz="1200" kern="1200" smtClean="0">
                <a:solidFill>
                  <a:schemeClr val="tx1"/>
                </a:solidFill>
                <a:effectLst/>
                <a:latin typeface="Trebuchet MS" panose="020B0603020202020204" pitchFamily="34" charset="0"/>
              </a:rPr>
              <a:pPr/>
              <a:t>10</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44" name="Text Placeholder 3">
            <a:extLst>
              <a:ext uri="{FF2B5EF4-FFF2-40B4-BE49-F238E27FC236}">
                <a16:creationId xmlns:a16="http://schemas.microsoft.com/office/drawing/2014/main" id="{486DFE04-1F9C-B339-3F24-C9B3B3A7E173}"/>
              </a:ext>
            </a:extLst>
          </p:cNvPr>
          <p:cNvSpPr>
            <a:spLocks noGrp="1"/>
          </p:cNvSpPr>
          <p:nvPr>
            <p:custDataLst>
              <p:tags r:id="rId17"/>
            </p:custDataLst>
          </p:nvPr>
        </p:nvSpPr>
        <p:spPr bwMode="auto">
          <a:xfrm>
            <a:off x="6384925" y="3265488"/>
            <a:ext cx="787400"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ECEBC076-25C3-40B0-8BE8-528E0E5361FE}" type="datetime'''Ambi''en''te'' E''s''t''ra'' ''e'' ''S''''''''''L''''M'">
              <a:rPr lang="it-IT" altLang="en-US" smtClean="0">
                <a:latin typeface="Trebuchet MS" panose="020B0603020202020204" pitchFamily="34" charset="0"/>
              </a:rPr>
              <a:pPr/>
              <a:t>Ambiente Estra e SLM</a:t>
            </a:fld>
            <a:endParaRPr lang="it-IT">
              <a:latin typeface="Trebuchet MS" panose="020B0603020202020204" pitchFamily="34" charset="0"/>
            </a:endParaRPr>
          </a:p>
        </p:txBody>
      </p:sp>
      <p:sp>
        <p:nvSpPr>
          <p:cNvPr id="45" name="Holder 3">
            <a:extLst>
              <a:ext uri="{FF2B5EF4-FFF2-40B4-BE49-F238E27FC236}">
                <a16:creationId xmlns:a16="http://schemas.microsoft.com/office/drawing/2014/main" id="{312B2E65-7812-2A9C-C1D2-2B9F3E4DA025}"/>
              </a:ext>
            </a:extLst>
          </p:cNvPr>
          <p:cNvSpPr>
            <a:spLocks noGrp="1"/>
          </p:cNvSpPr>
          <p:nvPr>
            <p:custDataLst>
              <p:tags r:id="rId18"/>
            </p:custDataLst>
          </p:nvPr>
        </p:nvSpPr>
        <p:spPr bwMode="gray">
          <a:xfrm>
            <a:off x="8045449" y="1568450"/>
            <a:ext cx="203200" cy="201613"/>
          </a:xfrm>
          <a:prstGeom prst="rect">
            <a:avLst/>
          </a:prstGeom>
          <a:solidFill>
            <a:srgbClr val="F0F4DC"/>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4F0D202D-0A2A-416B-9968-18CC4422B6D1}" type="datetime'''''1''''''''''''''''''''''''''''''''''''''''''''''1'''''''">
              <a:rPr lang="it-IT" altLang="en-US" sz="1200" kern="1200" smtClean="0">
                <a:solidFill>
                  <a:schemeClr val="tx1"/>
                </a:solidFill>
                <a:effectLst/>
                <a:latin typeface="Trebuchet MS" panose="020B0603020202020204" pitchFamily="34" charset="0"/>
              </a:rPr>
              <a:pPr/>
              <a:t>11</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46" name="Text Placeholder 3">
            <a:extLst>
              <a:ext uri="{FF2B5EF4-FFF2-40B4-BE49-F238E27FC236}">
                <a16:creationId xmlns:a16="http://schemas.microsoft.com/office/drawing/2014/main" id="{36A69C6E-40E1-EC17-5BF8-13D249355A79}"/>
              </a:ext>
            </a:extLst>
          </p:cNvPr>
          <p:cNvSpPr>
            <a:spLocks noGrp="1"/>
          </p:cNvSpPr>
          <p:nvPr>
            <p:custDataLst>
              <p:tags r:id="rId19"/>
            </p:custDataLst>
          </p:nvPr>
        </p:nvSpPr>
        <p:spPr bwMode="auto">
          <a:xfrm>
            <a:off x="7716838" y="3265488"/>
            <a:ext cx="860425"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3F8547A-B130-4D9D-812E-E22966E8C4B1}" type="datetime'WA''''''I''''''''''''''''''se ''''W''''''''''a''''s''''te'">
              <a:rPr lang="it-IT" altLang="en-US" smtClean="0">
                <a:latin typeface="Trebuchet MS" panose="020B0603020202020204" pitchFamily="34" charset="0"/>
              </a:rPr>
              <a:pPr/>
              <a:t>WAIse Waste</a:t>
            </a:fld>
            <a:endParaRPr lang="it-IT">
              <a:latin typeface="Trebuchet MS" panose="020B0603020202020204" pitchFamily="34" charset="0"/>
            </a:endParaRPr>
          </a:p>
        </p:txBody>
      </p:sp>
      <p:sp>
        <p:nvSpPr>
          <p:cNvPr id="47" name="Holder 3">
            <a:extLst>
              <a:ext uri="{FF2B5EF4-FFF2-40B4-BE49-F238E27FC236}">
                <a16:creationId xmlns:a16="http://schemas.microsoft.com/office/drawing/2014/main" id="{DCFA6E27-B1D3-B780-3980-8667FBD428A4}"/>
              </a:ext>
            </a:extLst>
          </p:cNvPr>
          <p:cNvSpPr>
            <a:spLocks noGrp="1"/>
          </p:cNvSpPr>
          <p:nvPr>
            <p:custDataLst>
              <p:tags r:id="rId20"/>
            </p:custDataLst>
          </p:nvPr>
        </p:nvSpPr>
        <p:spPr bwMode="gray">
          <a:xfrm>
            <a:off x="9402763" y="1535113"/>
            <a:ext cx="225425" cy="201613"/>
          </a:xfrm>
          <a:prstGeom prst="rect">
            <a:avLst/>
          </a:prstGeom>
          <a:solidFill>
            <a:srgbClr val="F0F4DC"/>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r>
              <a:rPr lang="it-IT" altLang="en-US" sz="1200" kern="1200">
                <a:solidFill>
                  <a:schemeClr val="tx1"/>
                </a:solidFill>
                <a:effectLst/>
                <a:latin typeface="Trebuchet MS" panose="020B0603020202020204" pitchFamily="34" charset="0"/>
              </a:rPr>
              <a:t>- </a:t>
            </a:r>
            <a:fld id="{51F842EF-E743-459A-9873-8ED91A35E127}" type="datetime'''''''''''''''''''''''2'''''''''''''''''''''''">
              <a:rPr lang="it-IT" altLang="en-US" sz="1200" kern="1200" smtClean="0">
                <a:solidFill>
                  <a:schemeClr val="tx1"/>
                </a:solidFill>
                <a:effectLst/>
                <a:latin typeface="Trebuchet MS" panose="020B0603020202020204" pitchFamily="34" charset="0"/>
              </a:rPr>
              <a:pPr/>
              <a:t>2</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48" name="Text Placeholder 3">
            <a:extLst>
              <a:ext uri="{FF2B5EF4-FFF2-40B4-BE49-F238E27FC236}">
                <a16:creationId xmlns:a16="http://schemas.microsoft.com/office/drawing/2014/main" id="{1AAB6ED5-1B92-B493-B9CE-A91DA1ABC6EB}"/>
              </a:ext>
            </a:extLst>
          </p:cNvPr>
          <p:cNvSpPr>
            <a:spLocks noGrp="1"/>
          </p:cNvSpPr>
          <p:nvPr>
            <p:custDataLst>
              <p:tags r:id="rId21"/>
            </p:custDataLst>
          </p:nvPr>
        </p:nvSpPr>
        <p:spPr bwMode="auto">
          <a:xfrm>
            <a:off x="8982075" y="3265488"/>
            <a:ext cx="10683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A9EF112-1751-4373-B493-B422CFD32C0F}" type="datetime'A''l''''t''r''''o'''''' a ''''Me''''rcat''''o'''''''''''''''''">
              <a:rPr lang="it-IT" altLang="en-US" smtClean="0">
                <a:latin typeface="Trebuchet MS" panose="020B0603020202020204" pitchFamily="34" charset="0"/>
              </a:rPr>
              <a:pPr/>
              <a:t>Altro a Mercato</a:t>
            </a:fld>
            <a:endParaRPr lang="it-IT">
              <a:latin typeface="Trebuchet MS" panose="020B0603020202020204" pitchFamily="34" charset="0"/>
            </a:endParaRPr>
          </a:p>
        </p:txBody>
      </p:sp>
      <p:sp>
        <p:nvSpPr>
          <p:cNvPr id="49" name="Text Placeholder 3">
            <a:extLst>
              <a:ext uri="{FF2B5EF4-FFF2-40B4-BE49-F238E27FC236}">
                <a16:creationId xmlns:a16="http://schemas.microsoft.com/office/drawing/2014/main" id="{B9F5AD06-7EA1-2767-5F97-AE581FC2FDC0}"/>
              </a:ext>
            </a:extLst>
          </p:cNvPr>
          <p:cNvSpPr>
            <a:spLocks noGrp="1"/>
          </p:cNvSpPr>
          <p:nvPr>
            <p:custDataLst>
              <p:tags r:id="rId22"/>
            </p:custDataLst>
          </p:nvPr>
        </p:nvSpPr>
        <p:spPr bwMode="auto">
          <a:xfrm>
            <a:off x="10482263" y="3265488"/>
            <a:ext cx="8016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7053161-8A31-407A-8D69-F11648734CCF}" type="datetime'''E''BI''''''''T''''''''''''''''''''''''D''''''A ''''''''’29'">
              <a:rPr lang="it-IT" altLang="en-US" b="1" smtClean="0">
                <a:latin typeface="Trebuchet MS" panose="020B0603020202020204" pitchFamily="34" charset="0"/>
              </a:rPr>
              <a:pPr/>
              <a:t>EBITDA ’29</a:t>
            </a:fld>
            <a:endParaRPr lang="it-IT" b="1">
              <a:latin typeface="Trebuchet MS" panose="020B0603020202020204" pitchFamily="34" charset="0"/>
            </a:endParaRPr>
          </a:p>
        </p:txBody>
      </p:sp>
      <p:sp>
        <p:nvSpPr>
          <p:cNvPr id="50" name="Holder 3">
            <a:extLst>
              <a:ext uri="{FF2B5EF4-FFF2-40B4-BE49-F238E27FC236}">
                <a16:creationId xmlns:a16="http://schemas.microsoft.com/office/drawing/2014/main" id="{0EFB899B-952C-6475-C3A0-B99713375A53}"/>
              </a:ext>
            </a:extLst>
          </p:cNvPr>
          <p:cNvSpPr>
            <a:spLocks noGrp="1"/>
          </p:cNvSpPr>
          <p:nvPr>
            <p:custDataLst>
              <p:tags r:id="rId23"/>
            </p:custDataLst>
          </p:nvPr>
        </p:nvSpPr>
        <p:spPr bwMode="gray">
          <a:xfrm>
            <a:off x="1204913" y="2390775"/>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7B6E81E6-416E-4BA5-A4AD-CCAD27AB2AAC}" type="datetime'''''''''''''''8''0'''''''''">
              <a:rPr lang="it-IT" altLang="en-US" sz="1200" kern="1200" smtClean="0">
                <a:solidFill>
                  <a:schemeClr val="tx1"/>
                </a:solidFill>
                <a:latin typeface="Trebuchet MS" panose="020B0603020202020204" pitchFamily="34" charset="0"/>
              </a:rPr>
              <a:pPr/>
              <a:t>80</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51" name="Holder 3">
            <a:extLst>
              <a:ext uri="{FF2B5EF4-FFF2-40B4-BE49-F238E27FC236}">
                <a16:creationId xmlns:a16="http://schemas.microsoft.com/office/drawing/2014/main" id="{4181AC1D-ADF9-4175-130B-BFF13EBA27D2}"/>
              </a:ext>
            </a:extLst>
          </p:cNvPr>
          <p:cNvSpPr>
            <a:spLocks noGrp="1"/>
          </p:cNvSpPr>
          <p:nvPr>
            <p:custDataLst>
              <p:tags r:id="rId24"/>
            </p:custDataLst>
          </p:nvPr>
        </p:nvSpPr>
        <p:spPr bwMode="gray">
          <a:xfrm>
            <a:off x="10741025" y="1452563"/>
            <a:ext cx="2825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210899BC-BBBB-478B-A4CA-2791674416FE}" type="datetime'''''''''''''''''''''''2''''''''''''0''''''7'''''''''''''''''''">
              <a:rPr lang="it-IT" altLang="en-US" sz="1200" kern="1200" smtClean="0">
                <a:solidFill>
                  <a:schemeClr val="tx1"/>
                </a:solidFill>
                <a:latin typeface="Trebuchet MS" panose="020B0603020202020204" pitchFamily="34" charset="0"/>
              </a:rPr>
              <a:pPr/>
              <a:t>207</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80" name="Holder 3">
            <a:extLst>
              <a:ext uri="{FF2B5EF4-FFF2-40B4-BE49-F238E27FC236}">
                <a16:creationId xmlns:a16="http://schemas.microsoft.com/office/drawing/2014/main" id="{58605BB1-8E7A-5DA5-EB6F-DB3D7D377E19}"/>
              </a:ext>
            </a:extLst>
          </p:cNvPr>
          <p:cNvSpPr>
            <a:spLocks noGrp="1"/>
          </p:cNvSpPr>
          <p:nvPr>
            <p:custDataLst>
              <p:tags r:id="rId25"/>
            </p:custDataLst>
          </p:nvPr>
        </p:nvSpPr>
        <p:spPr bwMode="gray">
          <a:xfrm>
            <a:off x="3941763" y="1816100"/>
            <a:ext cx="203200" cy="201613"/>
          </a:xfrm>
          <a:prstGeom prst="rect">
            <a:avLst/>
          </a:prstGeom>
          <a:solidFill>
            <a:srgbClr val="F0F4DC"/>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B8869EFA-743A-4702-9A70-EA946951A60B}" type="datetime'''''''''2''''''''''''''2'">
              <a:rPr lang="it-IT" altLang="en-US" sz="1200" kern="1200" smtClean="0">
                <a:solidFill>
                  <a:schemeClr val="tx1"/>
                </a:solidFill>
                <a:effectLst/>
                <a:latin typeface="Trebuchet MS" panose="020B0603020202020204" pitchFamily="34" charset="0"/>
                <a:sym typeface="Trebuchet MS" panose="020B0603020202020204" pitchFamily="34" charset="0"/>
              </a:rPr>
              <a:pPr algn="ctr">
                <a:lnSpc>
                  <a:spcPct val="110000"/>
                </a:lnSpc>
                <a:spcBef>
                  <a:spcPct val="0"/>
                </a:spcBef>
                <a:spcAft>
                  <a:spcPct val="0"/>
                </a:spcAft>
              </a:pPr>
              <a:t>22</a:t>
            </a:fld>
            <a:endParaRPr lang="it-IT" sz="1200" kern="1200" dirty="0">
              <a:solidFill>
                <a:schemeClr val="tx1"/>
              </a:solidFill>
              <a:latin typeface="Trebuchet MS" panose="020B0603020202020204" pitchFamily="34" charset="0"/>
              <a:sym typeface="Trebuchet MS" panose="020B0603020202020204" pitchFamily="34" charset="0"/>
            </a:endParaRPr>
          </a:p>
        </p:txBody>
      </p:sp>
      <p:sp>
        <p:nvSpPr>
          <p:cNvPr id="52" name="Rectangle 51">
            <a:extLst>
              <a:ext uri="{FF2B5EF4-FFF2-40B4-BE49-F238E27FC236}">
                <a16:creationId xmlns:a16="http://schemas.microsoft.com/office/drawing/2014/main" id="{D67F26B0-8C42-4BA5-D4E0-86ACFD330DE0}"/>
              </a:ext>
            </a:extLst>
          </p:cNvPr>
          <p:cNvSpPr/>
          <p:nvPr>
            <p:custDataLst>
              <p:tags r:id="rId26"/>
            </p:custDataLst>
          </p:nvPr>
        </p:nvSpPr>
        <p:spPr>
          <a:xfrm>
            <a:off x="632459" y="1132205"/>
            <a:ext cx="10935653" cy="184666"/>
          </a:xfrm>
          <a:prstGeom prst="rect">
            <a:avLst/>
          </a:prstGeom>
          <a:solidFill>
            <a:schemeClr val="bg1">
              <a:lumMod val="5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bg1"/>
                </a:solidFill>
                <a:latin typeface="Trebuchet MS" panose="020B0603020202020204" pitchFamily="34" charset="0"/>
              </a:rPr>
              <a:t>Bridge EBITDA ’24-’29 (€M)</a:t>
            </a:r>
          </a:p>
        </p:txBody>
      </p:sp>
      <p:sp>
        <p:nvSpPr>
          <p:cNvPr id="53" name="Rectangle 2">
            <a:extLst>
              <a:ext uri="{FF2B5EF4-FFF2-40B4-BE49-F238E27FC236}">
                <a16:creationId xmlns:a16="http://schemas.microsoft.com/office/drawing/2014/main" id="{B1BD890C-5139-96EA-04EA-EF3A11934B37}"/>
              </a:ext>
            </a:extLst>
          </p:cNvPr>
          <p:cNvSpPr/>
          <p:nvPr>
            <p:custDataLst>
              <p:tags r:id="rId27"/>
            </p:custDataLst>
          </p:nvPr>
        </p:nvSpPr>
        <p:spPr>
          <a:xfrm>
            <a:off x="632459" y="3690241"/>
            <a:ext cx="10935653" cy="184150"/>
          </a:xfrm>
          <a:prstGeom prst="rect">
            <a:avLst/>
          </a:prstGeom>
          <a:solidFill>
            <a:schemeClr val="bg1">
              <a:lumMod val="5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bg1"/>
                </a:solidFill>
                <a:latin typeface="Trebuchet MS" panose="020B0603020202020204" pitchFamily="34" charset="0"/>
              </a:rPr>
              <a:t>CAPEX ’25-’29 (€M)</a:t>
            </a:r>
          </a:p>
        </p:txBody>
      </p:sp>
      <p:cxnSp>
        <p:nvCxnSpPr>
          <p:cNvPr id="54" name="Straight Connector 53">
            <a:extLst>
              <a:ext uri="{FF2B5EF4-FFF2-40B4-BE49-F238E27FC236}">
                <a16:creationId xmlns:a16="http://schemas.microsoft.com/office/drawing/2014/main" id="{C0315C58-D7D6-CB14-618A-6E310B1552A0}"/>
              </a:ext>
            </a:extLst>
          </p:cNvPr>
          <p:cNvCxnSpPr/>
          <p:nvPr>
            <p:custDataLst>
              <p:tags r:id="rId28"/>
            </p:custDataLst>
          </p:nvPr>
        </p:nvCxnSpPr>
        <p:spPr bwMode="gray">
          <a:xfrm>
            <a:off x="3062289" y="4721225"/>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86473ABD-DF1A-F3A5-C989-541136E540DE}"/>
              </a:ext>
            </a:extLst>
          </p:cNvPr>
          <p:cNvCxnSpPr/>
          <p:nvPr>
            <p:custDataLst>
              <p:tags r:id="rId29"/>
            </p:custDataLst>
          </p:nvPr>
        </p:nvCxnSpPr>
        <p:spPr bwMode="gray">
          <a:xfrm>
            <a:off x="4429126" y="4572000"/>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727B4B27-6141-2FEE-6956-326DDA244201}"/>
              </a:ext>
            </a:extLst>
          </p:cNvPr>
          <p:cNvCxnSpPr/>
          <p:nvPr>
            <p:custDataLst>
              <p:tags r:id="rId30"/>
            </p:custDataLst>
          </p:nvPr>
        </p:nvCxnSpPr>
        <p:spPr bwMode="gray">
          <a:xfrm>
            <a:off x="5795964" y="4405313"/>
            <a:ext cx="6080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0132ADD0-4245-4A73-BF48-9A2E7C0097C4}"/>
              </a:ext>
            </a:extLst>
          </p:cNvPr>
          <p:cNvCxnSpPr/>
          <p:nvPr>
            <p:custDataLst>
              <p:tags r:id="rId31"/>
            </p:custDataLst>
          </p:nvPr>
        </p:nvCxnSpPr>
        <p:spPr bwMode="gray">
          <a:xfrm>
            <a:off x="7164389" y="4318000"/>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6">
            <a:extLst>
              <a:ext uri="{FF2B5EF4-FFF2-40B4-BE49-F238E27FC236}">
                <a16:creationId xmlns:a16="http://schemas.microsoft.com/office/drawing/2014/main" id="{B5FE2479-40FF-4932-E417-7813489A7D75}"/>
              </a:ext>
            </a:extLst>
          </p:cNvPr>
          <p:cNvCxnSpPr/>
          <p:nvPr>
            <p:custDataLst>
              <p:tags r:id="rId32"/>
            </p:custDataLst>
          </p:nvPr>
        </p:nvCxnSpPr>
        <p:spPr bwMode="gray">
          <a:xfrm>
            <a:off x="8531226" y="4157663"/>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10">
            <a:extLst>
              <a:ext uri="{FF2B5EF4-FFF2-40B4-BE49-F238E27FC236}">
                <a16:creationId xmlns:a16="http://schemas.microsoft.com/office/drawing/2014/main" id="{CF0FF862-F114-9F07-FF38-C223E9119D1C}"/>
              </a:ext>
            </a:extLst>
          </p:cNvPr>
          <p:cNvCxnSpPr/>
          <p:nvPr>
            <p:custDataLst>
              <p:tags r:id="rId33"/>
            </p:custDataLst>
          </p:nvPr>
        </p:nvCxnSpPr>
        <p:spPr bwMode="gray">
          <a:xfrm>
            <a:off x="9898064" y="4160838"/>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5DDEB3FD-19A5-F2A7-420E-8D8EB513EB78}"/>
              </a:ext>
            </a:extLst>
          </p:cNvPr>
          <p:cNvCxnSpPr/>
          <p:nvPr>
            <p:custDataLst>
              <p:tags r:id="rId34"/>
            </p:custDataLst>
          </p:nvPr>
        </p:nvCxnSpPr>
        <p:spPr bwMode="auto">
          <a:xfrm>
            <a:off x="1695451" y="5235575"/>
            <a:ext cx="606425"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3" name="Rectangle 102">
            <a:extLst>
              <a:ext uri="{FF2B5EF4-FFF2-40B4-BE49-F238E27FC236}">
                <a16:creationId xmlns:a16="http://schemas.microsoft.com/office/drawing/2014/main" id="{7FF82982-8B5B-C6FE-B757-88762B5B145A}"/>
              </a:ext>
            </a:extLst>
          </p:cNvPr>
          <p:cNvSpPr/>
          <p:nvPr>
            <p:custDataLst>
              <p:tags r:id="rId35"/>
            </p:custDataLst>
          </p:nvPr>
        </p:nvSpPr>
        <p:spPr bwMode="auto">
          <a:xfrm>
            <a:off x="9137650" y="4157663"/>
            <a:ext cx="760413" cy="3175"/>
          </a:xfrm>
          <a:prstGeom prst="rect">
            <a:avLst/>
          </a:prstGeom>
          <a:solidFill>
            <a:srgbClr val="F0F4DC"/>
          </a:solidFill>
          <a:ln w="3175" cap="flat" cmpd="sng" algn="ctr">
            <a:solidFill>
              <a:schemeClr val="tx1"/>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07" name="Chart 106">
            <a:extLst>
              <a:ext uri="{FF2B5EF4-FFF2-40B4-BE49-F238E27FC236}">
                <a16:creationId xmlns:a16="http://schemas.microsoft.com/office/drawing/2014/main" id="{62168B82-C7DB-0077-08A6-FE9C6FF1874B}"/>
              </a:ext>
            </a:extLst>
          </p:cNvPr>
          <p:cNvGraphicFramePr/>
          <p:nvPr>
            <p:custDataLst>
              <p:tags r:id="rId36"/>
            </p:custDataLst>
            <p:extLst>
              <p:ext uri="{D42A27DB-BD31-4B8C-83A1-F6EECF244321}">
                <p14:modId xmlns:p14="http://schemas.microsoft.com/office/powerpoint/2010/main" val="2092612829"/>
              </p:ext>
            </p:extLst>
          </p:nvPr>
        </p:nvGraphicFramePr>
        <p:xfrm>
          <a:off x="549275" y="3890963"/>
          <a:ext cx="11101388" cy="1938337"/>
        </p:xfrm>
        <a:graphic>
          <a:graphicData uri="http://schemas.openxmlformats.org/drawingml/2006/chart">
            <c:chart xmlns:c="http://schemas.openxmlformats.org/drawingml/2006/chart" xmlns:r="http://schemas.openxmlformats.org/officeDocument/2006/relationships" r:id="rId62"/>
          </a:graphicData>
        </a:graphic>
      </p:graphicFrame>
      <p:sp>
        <p:nvSpPr>
          <p:cNvPr id="62" name="Text Placeholder 3">
            <a:extLst>
              <a:ext uri="{FF2B5EF4-FFF2-40B4-BE49-F238E27FC236}">
                <a16:creationId xmlns:a16="http://schemas.microsoft.com/office/drawing/2014/main" id="{E9314580-020A-F54E-322E-E4C69D923CD9}"/>
              </a:ext>
            </a:extLst>
          </p:cNvPr>
          <p:cNvSpPr>
            <a:spLocks noGrp="1"/>
          </p:cNvSpPr>
          <p:nvPr>
            <p:custDataLst>
              <p:tags r:id="rId37"/>
            </p:custDataLst>
          </p:nvPr>
        </p:nvSpPr>
        <p:spPr bwMode="auto">
          <a:xfrm>
            <a:off x="2189163" y="5613400"/>
            <a:ext cx="98583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DC9AB59E-B377-4A22-9BD5-A2D8FA266B16}" type="datetime'''R''e''g''''''''''''''o''''''''la''to e''x ''''''''''''I''T'">
              <a:rPr lang="it-IT" altLang="en-US" smtClean="0">
                <a:latin typeface="Trebuchet MS" panose="020B0603020202020204" pitchFamily="34" charset="0"/>
              </a:rPr>
              <a:pPr/>
              <a:t>Regolato ex IT</a:t>
            </a:fld>
            <a:endParaRPr lang="it-IT">
              <a:latin typeface="Trebuchet MS" panose="020B0603020202020204" pitchFamily="34" charset="0"/>
            </a:endParaRPr>
          </a:p>
        </p:txBody>
      </p:sp>
      <p:sp>
        <p:nvSpPr>
          <p:cNvPr id="63" name="Text Placeholder 3">
            <a:extLst>
              <a:ext uri="{FF2B5EF4-FFF2-40B4-BE49-F238E27FC236}">
                <a16:creationId xmlns:a16="http://schemas.microsoft.com/office/drawing/2014/main" id="{D46A11AA-ADEF-EB3A-AD5D-802E86A0541C}"/>
              </a:ext>
            </a:extLst>
          </p:cNvPr>
          <p:cNvSpPr>
            <a:spLocks noGrp="1"/>
          </p:cNvSpPr>
          <p:nvPr>
            <p:custDataLst>
              <p:tags r:id="rId38"/>
            </p:custDataLst>
          </p:nvPr>
        </p:nvSpPr>
        <p:spPr bwMode="auto">
          <a:xfrm>
            <a:off x="3548063" y="5613400"/>
            <a:ext cx="1000125"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170C4A5-67A9-4C16-BE5B-450C1C0ACBE0}" type="datetime'''''N''''uovi impia''nti &#10;a ''m''e''''r''c''a''''''''''''to'''">
              <a:rPr lang="it-IT" altLang="en-US" smtClean="0">
                <a:latin typeface="Trebuchet MS" panose="020B0603020202020204" pitchFamily="34" charset="0"/>
              </a:rPr>
              <a:pPr/>
              <a:t>Nuovi impianti 
a mercato</a:t>
            </a:fld>
            <a:endParaRPr lang="it-IT">
              <a:latin typeface="Trebuchet MS" panose="020B0603020202020204" pitchFamily="34" charset="0"/>
            </a:endParaRPr>
          </a:p>
        </p:txBody>
      </p:sp>
      <p:sp>
        <p:nvSpPr>
          <p:cNvPr id="64" name="Text Placeholder 3">
            <a:extLst>
              <a:ext uri="{FF2B5EF4-FFF2-40B4-BE49-F238E27FC236}">
                <a16:creationId xmlns:a16="http://schemas.microsoft.com/office/drawing/2014/main" id="{84498B50-E291-5598-3D03-BC506872FA62}"/>
              </a:ext>
            </a:extLst>
          </p:cNvPr>
          <p:cNvSpPr>
            <a:spLocks noGrp="1"/>
          </p:cNvSpPr>
          <p:nvPr>
            <p:custDataLst>
              <p:tags r:id="rId39"/>
            </p:custDataLst>
          </p:nvPr>
        </p:nvSpPr>
        <p:spPr bwMode="auto">
          <a:xfrm>
            <a:off x="5218113" y="5613400"/>
            <a:ext cx="3952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4C1DDFA-9887-41AA-879D-67456BA7BE54}" type="datetime'''''''''''''''R''e''''''''''''''''v''''''''e''''t'''''">
              <a:rPr lang="it-IT" altLang="en-US" smtClean="0">
                <a:latin typeface="Trebuchet MS" panose="020B0603020202020204" pitchFamily="34" charset="0"/>
              </a:rPr>
              <a:pPr/>
              <a:t>Revet</a:t>
            </a:fld>
            <a:endParaRPr lang="it-IT">
              <a:latin typeface="Trebuchet MS" panose="020B0603020202020204" pitchFamily="34" charset="0"/>
            </a:endParaRPr>
          </a:p>
        </p:txBody>
      </p:sp>
      <p:sp>
        <p:nvSpPr>
          <p:cNvPr id="65" name="Holder 3">
            <a:extLst>
              <a:ext uri="{FF2B5EF4-FFF2-40B4-BE49-F238E27FC236}">
                <a16:creationId xmlns:a16="http://schemas.microsoft.com/office/drawing/2014/main" id="{7DA5F8C2-D565-54DE-E58C-D52992B49D88}"/>
              </a:ext>
            </a:extLst>
          </p:cNvPr>
          <p:cNvSpPr>
            <a:spLocks noGrp="1"/>
          </p:cNvSpPr>
          <p:nvPr>
            <p:custDataLst>
              <p:tags r:id="rId40"/>
            </p:custDataLst>
          </p:nvPr>
        </p:nvSpPr>
        <p:spPr bwMode="gray">
          <a:xfrm>
            <a:off x="6681788" y="4278313"/>
            <a:ext cx="203200" cy="165100"/>
          </a:xfrm>
          <a:prstGeom prst="rect">
            <a:avLst/>
          </a:prstGeom>
          <a:solidFill>
            <a:srgbClr val="F0F4DC"/>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5DA0BAF0-E4C1-46F5-B0A9-469747970504}" type="datetime'3''''''3'''''''''''''''''''''''''">
              <a:rPr lang="it-IT" altLang="en-US" sz="1200" kern="1200" smtClean="0">
                <a:solidFill>
                  <a:schemeClr val="tx1"/>
                </a:solidFill>
                <a:effectLst/>
                <a:latin typeface="Trebuchet MS" panose="020B0603020202020204" pitchFamily="34" charset="0"/>
              </a:rPr>
              <a:pPr/>
              <a:t>33</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66" name="Text Placeholder 3">
            <a:extLst>
              <a:ext uri="{FF2B5EF4-FFF2-40B4-BE49-F238E27FC236}">
                <a16:creationId xmlns:a16="http://schemas.microsoft.com/office/drawing/2014/main" id="{340BD93F-9C6C-9661-46C2-0138AA7F1AEB}"/>
              </a:ext>
            </a:extLst>
          </p:cNvPr>
          <p:cNvSpPr>
            <a:spLocks noGrp="1"/>
          </p:cNvSpPr>
          <p:nvPr>
            <p:custDataLst>
              <p:tags r:id="rId41"/>
            </p:custDataLst>
          </p:nvPr>
        </p:nvSpPr>
        <p:spPr bwMode="auto">
          <a:xfrm>
            <a:off x="6389688" y="5613400"/>
            <a:ext cx="787400"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985E4B0-2335-47F0-963B-2A4F5EF5B4B3}" type="datetime'A''mbient''''''''''e'' E''st''ra'' ''e ''S''''''L''''''M'''''">
              <a:rPr lang="it-IT" altLang="en-US" smtClean="0">
                <a:latin typeface="Trebuchet MS" panose="020B0603020202020204" pitchFamily="34" charset="0"/>
              </a:rPr>
              <a:pPr/>
              <a:t>Ambiente Estra e SLM</a:t>
            </a:fld>
            <a:endParaRPr lang="it-IT">
              <a:latin typeface="Trebuchet MS" panose="020B0603020202020204" pitchFamily="34" charset="0"/>
            </a:endParaRPr>
          </a:p>
        </p:txBody>
      </p:sp>
      <p:sp>
        <p:nvSpPr>
          <p:cNvPr id="67" name="Text Placeholder 3">
            <a:extLst>
              <a:ext uri="{FF2B5EF4-FFF2-40B4-BE49-F238E27FC236}">
                <a16:creationId xmlns:a16="http://schemas.microsoft.com/office/drawing/2014/main" id="{BD572EEF-CAF7-7389-33F1-B28672308841}"/>
              </a:ext>
            </a:extLst>
          </p:cNvPr>
          <p:cNvSpPr>
            <a:spLocks noGrp="1"/>
          </p:cNvSpPr>
          <p:nvPr>
            <p:custDataLst>
              <p:tags r:id="rId42"/>
            </p:custDataLst>
          </p:nvPr>
        </p:nvSpPr>
        <p:spPr bwMode="auto">
          <a:xfrm>
            <a:off x="8078788" y="5613400"/>
            <a:ext cx="14446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4E9168E-A23C-4DC8-8536-4165B937E66C}" type="datetime'''''''''''''I''''''''''''''T'">
              <a:rPr lang="it-IT" altLang="en-US" smtClean="0">
                <a:latin typeface="Trebuchet MS" panose="020B0603020202020204" pitchFamily="34" charset="0"/>
              </a:rPr>
              <a:pPr/>
              <a:t>IT</a:t>
            </a:fld>
            <a:endParaRPr lang="it-IT">
              <a:latin typeface="Trebuchet MS" panose="020B0603020202020204" pitchFamily="34" charset="0"/>
            </a:endParaRPr>
          </a:p>
        </p:txBody>
      </p:sp>
      <p:sp>
        <p:nvSpPr>
          <p:cNvPr id="69" name="Text Placeholder 3">
            <a:extLst>
              <a:ext uri="{FF2B5EF4-FFF2-40B4-BE49-F238E27FC236}">
                <a16:creationId xmlns:a16="http://schemas.microsoft.com/office/drawing/2014/main" id="{551D80A8-3420-8AF0-AECA-B61DF1979386}"/>
              </a:ext>
            </a:extLst>
          </p:cNvPr>
          <p:cNvSpPr>
            <a:spLocks noGrp="1"/>
          </p:cNvSpPr>
          <p:nvPr>
            <p:custDataLst>
              <p:tags r:id="rId43"/>
            </p:custDataLst>
          </p:nvPr>
        </p:nvSpPr>
        <p:spPr bwMode="auto">
          <a:xfrm>
            <a:off x="8983663" y="5613400"/>
            <a:ext cx="10683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7D90B86-E9D8-4420-8D3E-19901563BB56}" type="datetime'''''Al''''tr''''''''o'''''''' a'''' Me''''rc''''a''t''o'''">
              <a:rPr lang="it-IT" altLang="en-US" smtClean="0">
                <a:latin typeface="Trebuchet MS" panose="020B0603020202020204" pitchFamily="34" charset="0"/>
              </a:rPr>
              <a:pPr/>
              <a:t>Altro a Mercato</a:t>
            </a:fld>
            <a:endParaRPr lang="it-IT">
              <a:latin typeface="Trebuchet MS" panose="020B0603020202020204" pitchFamily="34" charset="0"/>
            </a:endParaRPr>
          </a:p>
        </p:txBody>
      </p:sp>
      <p:sp>
        <p:nvSpPr>
          <p:cNvPr id="70" name="Text Placeholder 3">
            <a:extLst>
              <a:ext uri="{FF2B5EF4-FFF2-40B4-BE49-F238E27FC236}">
                <a16:creationId xmlns:a16="http://schemas.microsoft.com/office/drawing/2014/main" id="{3A6E1F14-F854-AD0F-E661-CAE57B6C0ADD}"/>
              </a:ext>
            </a:extLst>
          </p:cNvPr>
          <p:cNvSpPr>
            <a:spLocks noGrp="1"/>
          </p:cNvSpPr>
          <p:nvPr>
            <p:custDataLst>
              <p:tags r:id="rId44"/>
            </p:custDataLst>
          </p:nvPr>
        </p:nvSpPr>
        <p:spPr bwMode="auto">
          <a:xfrm>
            <a:off x="10648950" y="5613400"/>
            <a:ext cx="471488"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8086EFA0-8101-4524-83C7-AF759ED1758B}" type="datetime'C''''u''m''''.''''''''''''&#10;''''''C''A''''''''PE''''''X'">
              <a:rPr lang="it-IT" altLang="en-US" b="1" smtClean="0">
                <a:latin typeface="Trebuchet MS" panose="020B0603020202020204" pitchFamily="34" charset="0"/>
              </a:rPr>
              <a:pPr/>
              <a:t>Cum.
CAPEX</a:t>
            </a:fld>
            <a:endParaRPr lang="it-IT" b="1">
              <a:latin typeface="Trebuchet MS" panose="020B0603020202020204" pitchFamily="34" charset="0"/>
            </a:endParaRPr>
          </a:p>
        </p:txBody>
      </p:sp>
      <p:sp>
        <p:nvSpPr>
          <p:cNvPr id="71" name="Holder 3">
            <a:extLst>
              <a:ext uri="{FF2B5EF4-FFF2-40B4-BE49-F238E27FC236}">
                <a16:creationId xmlns:a16="http://schemas.microsoft.com/office/drawing/2014/main" id="{662DD7D0-BE1C-C8AB-8811-5ED1DCB15E77}"/>
              </a:ext>
            </a:extLst>
          </p:cNvPr>
          <p:cNvSpPr>
            <a:spLocks noGrp="1"/>
          </p:cNvSpPr>
          <p:nvPr>
            <p:custDataLst>
              <p:tags r:id="rId45"/>
            </p:custDataLst>
          </p:nvPr>
        </p:nvSpPr>
        <p:spPr bwMode="gray">
          <a:xfrm>
            <a:off x="10742613" y="3970338"/>
            <a:ext cx="2825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B660294F-3F1D-4CBD-B561-24E84EECBA82}" type="datetime'''''''''''''''''''5''2''''''''5'''''''''''''''''''''''''">
              <a:rPr lang="it-IT" altLang="en-US" sz="1200" kern="1200" smtClean="0">
                <a:solidFill>
                  <a:schemeClr val="tx1"/>
                </a:solidFill>
                <a:latin typeface="Trebuchet MS" panose="020B0603020202020204" pitchFamily="34" charset="0"/>
              </a:rPr>
              <a:pPr/>
              <a:t>525</a:t>
            </a:fld>
            <a:endParaRPr lang="it-IT" sz="1200" kern="1200" dirty="0">
              <a:solidFill>
                <a:schemeClr val="tx1"/>
              </a:solidFill>
              <a:latin typeface="Trebuchet MS" panose="020B0603020202020204" pitchFamily="34" charset="0"/>
              <a:sym typeface="Trebuchet MS" panose="020B0603020202020204" pitchFamily="34" charset="0"/>
            </a:endParaRPr>
          </a:p>
        </p:txBody>
      </p:sp>
      <p:sp>
        <p:nvSpPr>
          <p:cNvPr id="88" name="Text Placeholder 3">
            <a:extLst>
              <a:ext uri="{FF2B5EF4-FFF2-40B4-BE49-F238E27FC236}">
                <a16:creationId xmlns:a16="http://schemas.microsoft.com/office/drawing/2014/main" id="{08D0519D-5A73-B3B5-77A5-B3AC3A92590B}"/>
              </a:ext>
            </a:extLst>
          </p:cNvPr>
          <p:cNvSpPr>
            <a:spLocks noGrp="1"/>
          </p:cNvSpPr>
          <p:nvPr>
            <p:custDataLst>
              <p:tags r:id="rId46"/>
            </p:custDataLst>
          </p:nvPr>
        </p:nvSpPr>
        <p:spPr bwMode="auto">
          <a:xfrm>
            <a:off x="877889" y="5613400"/>
            <a:ext cx="874713"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360279A6-5D59-4BCE-AEBD-574B23FDD051}" type="datetime'Me''zz''i e ''A''t''tr''e''z''z''''at''''''u''''r''e'">
              <a:rPr lang="it-IT" altLang="en-US" smtClean="0">
                <a:latin typeface="Trebuchet MS" panose="020B0603020202020204" pitchFamily="34" charset="0"/>
              </a:rPr>
              <a:pPr/>
              <a:t>Mezzi e Attrezzature</a:t>
            </a:fld>
            <a:endParaRPr lang="it-IT">
              <a:latin typeface="Trebuchet MS" panose="020B0603020202020204" pitchFamily="34" charset="0"/>
            </a:endParaRPr>
          </a:p>
        </p:txBody>
      </p:sp>
      <p:sp>
        <p:nvSpPr>
          <p:cNvPr id="101" name="Holder 3">
            <a:extLst>
              <a:ext uri="{FF2B5EF4-FFF2-40B4-BE49-F238E27FC236}">
                <a16:creationId xmlns:a16="http://schemas.microsoft.com/office/drawing/2014/main" id="{F856E9EE-3476-E852-62E8-EFACB6503569}"/>
              </a:ext>
            </a:extLst>
          </p:cNvPr>
          <p:cNvSpPr>
            <a:spLocks noGrp="1"/>
          </p:cNvSpPr>
          <p:nvPr>
            <p:custDataLst>
              <p:tags r:id="rId47"/>
            </p:custDataLst>
          </p:nvPr>
        </p:nvSpPr>
        <p:spPr bwMode="gray">
          <a:xfrm>
            <a:off x="9455150" y="4076700"/>
            <a:ext cx="123825" cy="165100"/>
          </a:xfrm>
          <a:prstGeom prst="rect">
            <a:avLst/>
          </a:prstGeom>
          <a:solidFill>
            <a:srgbClr val="F0F4DC"/>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6F97C688-63C7-4920-B054-CC29D6D376D4}" type="datetime'''''''''''''''''''''''''''''''''''''''''''''''''''1'''''">
              <a:rPr lang="it-IT" altLang="en-US" sz="1200" kern="1200" smtClean="0">
                <a:solidFill>
                  <a:schemeClr val="tx1"/>
                </a:solidFill>
                <a:effectLst/>
                <a:latin typeface="Trebuchet MS" panose="020B0603020202020204" pitchFamily="34" charset="0"/>
                <a:sym typeface="Trebuchet MS" panose="020B0603020202020204" pitchFamily="34" charset="0"/>
              </a:rPr>
              <a:pPr algn="ctr">
                <a:lnSpc>
                  <a:spcPct val="90000"/>
                </a:lnSpc>
                <a:spcBef>
                  <a:spcPct val="0"/>
                </a:spcBef>
                <a:spcAft>
                  <a:spcPct val="0"/>
                </a:spcAft>
              </a:pPr>
              <a:t>1</a:t>
            </a:fld>
            <a:endParaRPr lang="it-IT" sz="1200" kern="1200" dirty="0">
              <a:solidFill>
                <a:schemeClr val="tx1"/>
              </a:solidFill>
              <a:latin typeface="Trebuchet MS" panose="020B0603020202020204" pitchFamily="34" charset="0"/>
              <a:sym typeface="Trebuchet MS" panose="020B0603020202020204" pitchFamily="34" charset="0"/>
            </a:endParaRPr>
          </a:p>
        </p:txBody>
      </p:sp>
      <p:sp>
        <p:nvSpPr>
          <p:cNvPr id="72" name="Rectangle 71">
            <a:extLst>
              <a:ext uri="{FF2B5EF4-FFF2-40B4-BE49-F238E27FC236}">
                <a16:creationId xmlns:a16="http://schemas.microsoft.com/office/drawing/2014/main" id="{42884EAD-A675-CA5E-B678-5C807E765AC2}"/>
              </a:ext>
            </a:extLst>
          </p:cNvPr>
          <p:cNvSpPr/>
          <p:nvPr>
            <p:custDataLst>
              <p:tags r:id="rId48"/>
            </p:custDataLst>
          </p:nvPr>
        </p:nvSpPr>
        <p:spPr bwMode="auto">
          <a:xfrm>
            <a:off x="684213" y="1525588"/>
            <a:ext cx="214313" cy="160338"/>
          </a:xfrm>
          <a:prstGeom prst="rect">
            <a:avLst/>
          </a:prstGeom>
          <a:solidFill>
            <a:srgbClr val="829A02"/>
          </a:solidFill>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15000"/>
                  </a:schemeClr>
                </a:solidFill>
                <a:prstDash val="solid"/>
                <a:round/>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ctangle 72">
            <a:extLst>
              <a:ext uri="{FF2B5EF4-FFF2-40B4-BE49-F238E27FC236}">
                <a16:creationId xmlns:a16="http://schemas.microsoft.com/office/drawing/2014/main" id="{3BE9DE75-EA00-B8D0-377F-E90F65505FAC}"/>
              </a:ext>
            </a:extLst>
          </p:cNvPr>
          <p:cNvSpPr/>
          <p:nvPr>
            <p:custDataLst>
              <p:tags r:id="rId49"/>
            </p:custDataLst>
          </p:nvPr>
        </p:nvSpPr>
        <p:spPr bwMode="auto">
          <a:xfrm>
            <a:off x="684213" y="1758950"/>
            <a:ext cx="214313" cy="160338"/>
          </a:xfrm>
          <a:prstGeom prst="rect">
            <a:avLst/>
          </a:prstGeom>
          <a:solidFill>
            <a:srgbClr val="C1D361"/>
          </a:solidFill>
          <a:ln w="25400" cap="flat" cmpd="sng" algn="ctr">
            <a:no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Holder 3">
            <a:extLst>
              <a:ext uri="{FF2B5EF4-FFF2-40B4-BE49-F238E27FC236}">
                <a16:creationId xmlns:a16="http://schemas.microsoft.com/office/drawing/2014/main" id="{A8654ACC-6701-80F5-DA18-9A51B025160C}"/>
              </a:ext>
            </a:extLst>
          </p:cNvPr>
          <p:cNvSpPr>
            <a:spLocks noGrp="1"/>
          </p:cNvSpPr>
          <p:nvPr>
            <p:custDataLst>
              <p:tags r:id="rId50"/>
            </p:custDataLst>
          </p:nvPr>
        </p:nvSpPr>
        <p:spPr bwMode="auto">
          <a:xfrm>
            <a:off x="949325" y="1520825"/>
            <a:ext cx="590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spcBef>
                <a:spcPct val="0"/>
              </a:spcBef>
              <a:spcAft>
                <a:spcPct val="0"/>
              </a:spcAft>
            </a:pPr>
            <a:fld id="{CED14EC9-0E70-45FE-8864-EAB2C0122702}" type="datetime'''''''''R''''eg''''''''o''''la''''''''''''''t''o'">
              <a:rPr lang="it-IT" altLang="en-US" sz="1200" kern="1200" smtClean="0">
                <a:solidFill>
                  <a:schemeClr val="tx1"/>
                </a:solidFill>
                <a:latin typeface="Trebuchet MS" panose="020B0603020202020204" pitchFamily="34" charset="0"/>
              </a:rPr>
              <a:pPr/>
              <a:t>Regolato</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75" name="Holder 3">
            <a:extLst>
              <a:ext uri="{FF2B5EF4-FFF2-40B4-BE49-F238E27FC236}">
                <a16:creationId xmlns:a16="http://schemas.microsoft.com/office/drawing/2014/main" id="{E8A8C0C7-7219-C99D-2D49-C2462AF3895B}"/>
              </a:ext>
            </a:extLst>
          </p:cNvPr>
          <p:cNvSpPr>
            <a:spLocks noGrp="1"/>
          </p:cNvSpPr>
          <p:nvPr>
            <p:custDataLst>
              <p:tags r:id="rId51"/>
            </p:custDataLst>
          </p:nvPr>
        </p:nvSpPr>
        <p:spPr bwMode="auto">
          <a:xfrm>
            <a:off x="949325" y="1754188"/>
            <a:ext cx="5476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spcBef>
                <a:spcPct val="0"/>
              </a:spcBef>
              <a:spcAft>
                <a:spcPct val="0"/>
              </a:spcAft>
            </a:pPr>
            <a:fld id="{53B1594E-2795-46AD-867F-4EA524DDAFB2}" type="datetime'''''''M''''e''r''''ca''''''''''''''t''''''''''''''''o'''''">
              <a:rPr lang="it-IT" altLang="en-US" sz="1200" kern="1200" smtClean="0">
                <a:solidFill>
                  <a:schemeClr val="tx1"/>
                </a:solidFill>
                <a:latin typeface="Trebuchet MS" panose="020B0603020202020204" pitchFamily="34" charset="0"/>
              </a:rPr>
              <a:pPr/>
              <a:t>Mercato</a:t>
            </a:fld>
            <a:endParaRPr lang="it-IT" sz="1200" kern="1200">
              <a:solidFill>
                <a:schemeClr val="tx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2304672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7E421-3184-47D9-95AC-E061B8F94459}"/>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F865A392-55D8-5D8C-02A6-C6FA234A0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A506DABA-66F9-AFA4-CAD7-37F2E4ABBDE0}"/>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8D1C6437-D86D-EB71-8B9E-F48B686C9C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02D3B772-C5A7-9E2D-14B2-822B7F8CD5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82E3A7FA-EF99-1CCD-92D9-7D88EC782C6D}"/>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56F297FE-786A-87F9-8B3D-D87F231A336A}"/>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25</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662D0FD8-D622-B6A5-37AD-7ACFC3F0F0F3}"/>
              </a:ext>
            </a:extLst>
          </p:cNvPr>
          <p:cNvSpPr txBox="1">
            <a:spLocks/>
          </p:cNvSpPr>
          <p:nvPr/>
        </p:nvSpPr>
        <p:spPr>
          <a:xfrm>
            <a:off x="571033" y="341837"/>
            <a:ext cx="8729364" cy="555217"/>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b="1" dirty="0">
                <a:gradFill>
                  <a:gsLst>
                    <a:gs pos="50000">
                      <a:srgbClr val="482DD5">
                        <a:lumMod val="99785"/>
                      </a:srgbClr>
                    </a:gs>
                    <a:gs pos="100000">
                      <a:srgbClr val="0AD289"/>
                    </a:gs>
                  </a:gsLst>
                  <a:lin ang="19200000" scaled="0"/>
                </a:gradFill>
                <a:latin typeface="+mn-lt"/>
              </a:rPr>
              <a:t>BU Energia</a:t>
            </a:r>
          </a:p>
        </p:txBody>
      </p:sp>
      <p:sp>
        <p:nvSpPr>
          <p:cNvPr id="84" name="Rettangolo 83">
            <a:extLst>
              <a:ext uri="{FF2B5EF4-FFF2-40B4-BE49-F238E27FC236}">
                <a16:creationId xmlns:a16="http://schemas.microsoft.com/office/drawing/2014/main" id="{DE0721A4-B1F2-B2AF-D3C2-50B0DD5F14A7}"/>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3" name="Immagine 12" descr="Immagine che contiene aria aperta, cielo, notte, paesaggio&#10;&#10;Il contenuto generato dall'IA potrebbe non essere corretto.">
            <a:extLst>
              <a:ext uri="{FF2B5EF4-FFF2-40B4-BE49-F238E27FC236}">
                <a16:creationId xmlns:a16="http://schemas.microsoft.com/office/drawing/2014/main" id="{DFEA3A83-630F-BE82-94A7-3CEC9E074411}"/>
              </a:ext>
            </a:extLst>
          </p:cNvPr>
          <p:cNvPicPr>
            <a:picLocks noChangeAspect="1"/>
          </p:cNvPicPr>
          <p:nvPr/>
        </p:nvPicPr>
        <p:blipFill>
          <a:blip r:embed="rId8">
            <a:alphaModFix/>
          </a:blip>
          <a:srcRect l="7690" t="48952" r="67" b="6378"/>
          <a:stretch>
            <a:fillRect/>
          </a:stretch>
        </p:blipFill>
        <p:spPr>
          <a:xfrm>
            <a:off x="0" y="1695031"/>
            <a:ext cx="12192000" cy="3953055"/>
          </a:xfrm>
          <a:prstGeom prst="rect">
            <a:avLst/>
          </a:prstGeom>
        </p:spPr>
      </p:pic>
      <p:sp>
        <p:nvSpPr>
          <p:cNvPr id="15" name="Google Shape;160;p8">
            <a:extLst>
              <a:ext uri="{FF2B5EF4-FFF2-40B4-BE49-F238E27FC236}">
                <a16:creationId xmlns:a16="http://schemas.microsoft.com/office/drawing/2014/main" id="{0ACD7E38-4AC2-18C9-B74B-C40D04A83655}"/>
              </a:ext>
            </a:extLst>
          </p:cNvPr>
          <p:cNvSpPr/>
          <p:nvPr/>
        </p:nvSpPr>
        <p:spPr>
          <a:xfrm>
            <a:off x="537425" y="1520524"/>
            <a:ext cx="2820741" cy="4334157"/>
          </a:xfrm>
          <a:prstGeom prst="roundRect">
            <a:avLst>
              <a:gd name="adj" fmla="val 10000"/>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0;p8">
            <a:extLst>
              <a:ext uri="{FF2B5EF4-FFF2-40B4-BE49-F238E27FC236}">
                <a16:creationId xmlns:a16="http://schemas.microsoft.com/office/drawing/2014/main" id="{FF0B0F69-D548-638E-5E7D-28B37828E69B}"/>
              </a:ext>
            </a:extLst>
          </p:cNvPr>
          <p:cNvSpPr/>
          <p:nvPr/>
        </p:nvSpPr>
        <p:spPr>
          <a:xfrm>
            <a:off x="4782852" y="1520524"/>
            <a:ext cx="2820741" cy="4334157"/>
          </a:xfrm>
          <a:prstGeom prst="roundRect">
            <a:avLst>
              <a:gd name="adj" fmla="val 10000"/>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60;p8">
            <a:extLst>
              <a:ext uri="{FF2B5EF4-FFF2-40B4-BE49-F238E27FC236}">
                <a16:creationId xmlns:a16="http://schemas.microsoft.com/office/drawing/2014/main" id="{03FFF896-8313-54E9-FE28-0A0BA28EAF24}"/>
              </a:ext>
            </a:extLst>
          </p:cNvPr>
          <p:cNvSpPr/>
          <p:nvPr/>
        </p:nvSpPr>
        <p:spPr>
          <a:xfrm>
            <a:off x="8816011" y="1520524"/>
            <a:ext cx="2820741" cy="4334157"/>
          </a:xfrm>
          <a:prstGeom prst="roundRect">
            <a:avLst>
              <a:gd name="adj" fmla="val 10000"/>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60;p8">
            <a:extLst>
              <a:ext uri="{FF2B5EF4-FFF2-40B4-BE49-F238E27FC236}">
                <a16:creationId xmlns:a16="http://schemas.microsoft.com/office/drawing/2014/main" id="{E664B06F-DBAD-6CCA-2B5F-D7629C3001E7}"/>
              </a:ext>
            </a:extLst>
          </p:cNvPr>
          <p:cNvSpPr/>
          <p:nvPr/>
        </p:nvSpPr>
        <p:spPr>
          <a:xfrm>
            <a:off x="4784151" y="1520524"/>
            <a:ext cx="2820741" cy="4334157"/>
          </a:xfrm>
          <a:prstGeom prst="roundRect">
            <a:avLst>
              <a:gd name="adj" fmla="val 10000"/>
            </a:avLst>
          </a:prstGeom>
          <a:gradFill flip="none" rotWithShape="1">
            <a:gsLst>
              <a:gs pos="0">
                <a:srgbClr val="E9772E">
                  <a:alpha val="26979"/>
                </a:srgbClr>
              </a:gs>
              <a:gs pos="46000">
                <a:srgbClr val="E9772E">
                  <a:alpha val="61454"/>
                </a:srgbClr>
              </a:gs>
              <a:gs pos="71000">
                <a:srgbClr val="E9772E">
                  <a:alpha val="35790"/>
                </a:srgbClr>
              </a:gs>
              <a:gs pos="100000">
                <a:srgbClr val="E9772E">
                  <a:alpha val="72094"/>
                </a:srgbClr>
              </a:gs>
            </a:gsLst>
            <a:lin ang="2700000" scaled="0"/>
            <a:tileRect/>
          </a:gradFill>
          <a:ln>
            <a:noFill/>
          </a:ln>
          <a:effectLst>
            <a:glow rad="101600">
              <a:srgbClr val="FFFF00">
                <a:alpha val="40000"/>
              </a:srgbClr>
            </a:glow>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60;p8">
            <a:extLst>
              <a:ext uri="{FF2B5EF4-FFF2-40B4-BE49-F238E27FC236}">
                <a16:creationId xmlns:a16="http://schemas.microsoft.com/office/drawing/2014/main" id="{DEAB8C96-7292-4D9C-533C-F3CA6B62FD48}"/>
              </a:ext>
            </a:extLst>
          </p:cNvPr>
          <p:cNvSpPr/>
          <p:nvPr/>
        </p:nvSpPr>
        <p:spPr>
          <a:xfrm>
            <a:off x="545691" y="1520524"/>
            <a:ext cx="2820741" cy="4334157"/>
          </a:xfrm>
          <a:prstGeom prst="roundRect">
            <a:avLst>
              <a:gd name="adj" fmla="val 10000"/>
            </a:avLst>
          </a:prstGeom>
          <a:gradFill flip="none" rotWithShape="1">
            <a:gsLst>
              <a:gs pos="0">
                <a:srgbClr val="E9772E">
                  <a:alpha val="26979"/>
                </a:srgbClr>
              </a:gs>
              <a:gs pos="46000">
                <a:srgbClr val="E9772E">
                  <a:alpha val="61454"/>
                </a:srgbClr>
              </a:gs>
              <a:gs pos="71000">
                <a:srgbClr val="E9772E">
                  <a:alpha val="35790"/>
                </a:srgbClr>
              </a:gs>
              <a:gs pos="100000">
                <a:srgbClr val="E9772E">
                  <a:alpha val="72094"/>
                </a:srgbClr>
              </a:gs>
            </a:gsLst>
            <a:lin ang="2700000" scaled="0"/>
            <a:tileRect/>
          </a:gradFill>
          <a:ln>
            <a:noFill/>
          </a:ln>
          <a:effectLst>
            <a:glow rad="101600">
              <a:srgbClr val="FFFF00">
                <a:alpha val="40000"/>
              </a:srgbClr>
            </a:glow>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60;p8">
            <a:extLst>
              <a:ext uri="{FF2B5EF4-FFF2-40B4-BE49-F238E27FC236}">
                <a16:creationId xmlns:a16="http://schemas.microsoft.com/office/drawing/2014/main" id="{E412D120-672F-D183-4ADB-6DEB3455C845}"/>
              </a:ext>
            </a:extLst>
          </p:cNvPr>
          <p:cNvSpPr/>
          <p:nvPr/>
        </p:nvSpPr>
        <p:spPr>
          <a:xfrm>
            <a:off x="8799675" y="1520524"/>
            <a:ext cx="2820741" cy="4334157"/>
          </a:xfrm>
          <a:prstGeom prst="roundRect">
            <a:avLst>
              <a:gd name="adj" fmla="val 10000"/>
            </a:avLst>
          </a:prstGeom>
          <a:gradFill flip="none" rotWithShape="1">
            <a:gsLst>
              <a:gs pos="0">
                <a:srgbClr val="E9772E">
                  <a:alpha val="26979"/>
                </a:srgbClr>
              </a:gs>
              <a:gs pos="46000">
                <a:srgbClr val="E9772E">
                  <a:alpha val="61454"/>
                </a:srgbClr>
              </a:gs>
              <a:gs pos="71000">
                <a:srgbClr val="E9772E">
                  <a:alpha val="35790"/>
                </a:srgbClr>
              </a:gs>
              <a:gs pos="100000">
                <a:srgbClr val="E9772E">
                  <a:alpha val="72094"/>
                </a:srgbClr>
              </a:gs>
            </a:gsLst>
            <a:lin ang="2700000" scaled="0"/>
            <a:tileRect/>
          </a:gradFill>
          <a:ln>
            <a:noFill/>
          </a:ln>
          <a:effectLst>
            <a:glow rad="101600">
              <a:srgbClr val="FFFF00">
                <a:alpha val="40000"/>
              </a:srgbClr>
            </a:glow>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Ovale 35">
            <a:extLst>
              <a:ext uri="{FF2B5EF4-FFF2-40B4-BE49-F238E27FC236}">
                <a16:creationId xmlns:a16="http://schemas.microsoft.com/office/drawing/2014/main" id="{C92AB933-6079-DFD9-D2AA-0621FA986ABB}"/>
              </a:ext>
            </a:extLst>
          </p:cNvPr>
          <p:cNvSpPr/>
          <p:nvPr/>
        </p:nvSpPr>
        <p:spPr>
          <a:xfrm>
            <a:off x="9688310" y="939609"/>
            <a:ext cx="1089145" cy="1089145"/>
          </a:xfrm>
          <a:prstGeom prst="ellipse">
            <a:avLst/>
          </a:prstGeom>
          <a:solidFill>
            <a:srgbClr val="E9772E"/>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319D5E"/>
              </a:solidFill>
            </a:endParaRPr>
          </a:p>
        </p:txBody>
      </p:sp>
      <p:sp>
        <p:nvSpPr>
          <p:cNvPr id="37" name="Rectangle 2">
            <a:extLst>
              <a:ext uri="{FF2B5EF4-FFF2-40B4-BE49-F238E27FC236}">
                <a16:creationId xmlns:a16="http://schemas.microsoft.com/office/drawing/2014/main" id="{73799FE4-A908-2807-8F5A-4304BC02BA88}"/>
              </a:ext>
            </a:extLst>
          </p:cNvPr>
          <p:cNvSpPr/>
          <p:nvPr/>
        </p:nvSpPr>
        <p:spPr>
          <a:xfrm>
            <a:off x="728870" y="2173105"/>
            <a:ext cx="2451652" cy="1959511"/>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800" b="1" dirty="0">
                <a:solidFill>
                  <a:schemeClr val="tx1"/>
                </a:solidFill>
              </a:rPr>
              <a:t>CLIENTI</a:t>
            </a:r>
          </a:p>
          <a:p>
            <a:pPr marL="180000" indent="-180000" rtl="0">
              <a:spcAft>
                <a:spcPts val="600"/>
              </a:spcAft>
              <a:buClr>
                <a:schemeClr val="tx2"/>
              </a:buClr>
              <a:buFont typeface="Arial" panose="020B0604020202020204" pitchFamily="34" charset="0"/>
              <a:buChar char="•"/>
            </a:pPr>
            <a:r>
              <a:rPr lang="it-IT" sz="1600" dirty="0">
                <a:solidFill>
                  <a:schemeClr val="tx1"/>
                </a:solidFill>
              </a:rPr>
              <a:t>Cross-selling clienti del gruppo</a:t>
            </a:r>
          </a:p>
          <a:p>
            <a:pPr marL="180000" indent="-180000" rtl="0">
              <a:spcAft>
                <a:spcPts val="200"/>
              </a:spcAft>
              <a:buClr>
                <a:schemeClr val="tx2"/>
              </a:buClr>
              <a:buFont typeface="Arial" panose="020B0604020202020204" pitchFamily="34" charset="0"/>
              <a:buChar char="•"/>
            </a:pPr>
            <a:r>
              <a:rPr lang="it-IT" sz="1600" dirty="0">
                <a:solidFill>
                  <a:schemeClr val="tx1"/>
                </a:solidFill>
              </a:rPr>
              <a:t>Crescita clienti, focus su EE</a:t>
            </a:r>
          </a:p>
          <a:p>
            <a:pPr marL="180000" indent="-180000" rtl="0">
              <a:spcAft>
                <a:spcPts val="200"/>
              </a:spcAft>
              <a:buClr>
                <a:schemeClr val="tx2"/>
              </a:buClr>
              <a:buFont typeface="Arial" panose="020B0604020202020204" pitchFamily="34" charset="0"/>
              <a:buChar char="•"/>
            </a:pPr>
            <a:r>
              <a:rPr lang="it-IT" sz="1600" dirty="0">
                <a:solidFill>
                  <a:schemeClr val="tx1"/>
                </a:solidFill>
              </a:rPr>
              <a:t>Introduzione VAS «anti-</a:t>
            </a:r>
            <a:r>
              <a:rPr lang="it-IT" sz="1600" dirty="0" err="1">
                <a:solidFill>
                  <a:schemeClr val="tx1"/>
                </a:solidFill>
              </a:rPr>
              <a:t>churn</a:t>
            </a:r>
            <a:r>
              <a:rPr lang="it-IT" sz="1600" dirty="0">
                <a:solidFill>
                  <a:schemeClr val="tx1"/>
                </a:solidFill>
              </a:rPr>
              <a:t>»</a:t>
            </a:r>
          </a:p>
          <a:p>
            <a:pPr marL="180000" indent="-180000" rtl="0">
              <a:spcAft>
                <a:spcPts val="200"/>
              </a:spcAft>
              <a:buClr>
                <a:schemeClr val="tx2"/>
              </a:buClr>
              <a:buFont typeface="Arial" panose="020B0604020202020204" pitchFamily="34" charset="0"/>
              <a:buChar char="•"/>
            </a:pPr>
            <a:r>
              <a:rPr lang="it-IT" sz="1600" dirty="0">
                <a:solidFill>
                  <a:schemeClr val="tx1"/>
                </a:solidFill>
              </a:rPr>
              <a:t>Lancio contratti PPA</a:t>
            </a:r>
            <a:endParaRPr lang="it-IT" sz="1500" dirty="0">
              <a:solidFill>
                <a:schemeClr val="tx1"/>
              </a:solidFill>
            </a:endParaRPr>
          </a:p>
        </p:txBody>
      </p:sp>
      <p:sp>
        <p:nvSpPr>
          <p:cNvPr id="38" name="Rectangle 2">
            <a:extLst>
              <a:ext uri="{FF2B5EF4-FFF2-40B4-BE49-F238E27FC236}">
                <a16:creationId xmlns:a16="http://schemas.microsoft.com/office/drawing/2014/main" id="{2FC9560A-D304-7EC6-E45F-603A165F86AA}"/>
              </a:ext>
            </a:extLst>
          </p:cNvPr>
          <p:cNvSpPr/>
          <p:nvPr/>
        </p:nvSpPr>
        <p:spPr>
          <a:xfrm>
            <a:off x="4935715" y="2173105"/>
            <a:ext cx="2505640" cy="3903633"/>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800" b="1" dirty="0">
                <a:solidFill>
                  <a:schemeClr val="tx1"/>
                </a:solidFill>
              </a:rPr>
              <a:t>QUALITÀ PORTAFOGLIO</a:t>
            </a:r>
          </a:p>
          <a:p>
            <a:pPr marL="180000" indent="-180000" rtl="0">
              <a:spcAft>
                <a:spcPts val="200"/>
              </a:spcAft>
              <a:buClr>
                <a:schemeClr val="tx2"/>
              </a:buClr>
              <a:buFont typeface="Arial" panose="020B0604020202020204" pitchFamily="34" charset="0"/>
              <a:buChar char="•"/>
            </a:pPr>
            <a:r>
              <a:rPr lang="it-IT" sz="1600" dirty="0">
                <a:solidFill>
                  <a:schemeClr val="tx1"/>
                </a:solidFill>
              </a:rPr>
              <a:t>Bilanciamento mix canali: potenziamento canali interni e riduzione canali esterni (agenzie e comparatori)</a:t>
            </a:r>
          </a:p>
          <a:p>
            <a:pPr marL="180000" indent="-180000" rtl="0">
              <a:spcAft>
                <a:spcPts val="200"/>
              </a:spcAft>
              <a:buClr>
                <a:schemeClr val="tx2"/>
              </a:buClr>
              <a:buFont typeface="Arial" panose="020B0604020202020204" pitchFamily="34" charset="0"/>
              <a:buChar char="•"/>
            </a:pPr>
            <a:r>
              <a:rPr lang="it-IT" sz="1600" dirty="0">
                <a:solidFill>
                  <a:schemeClr val="tx1"/>
                </a:solidFill>
              </a:rPr>
              <a:t>Miglioramento </a:t>
            </a:r>
            <a:r>
              <a:rPr lang="it-IT" sz="1600" dirty="0" err="1">
                <a:solidFill>
                  <a:schemeClr val="tx1"/>
                </a:solidFill>
              </a:rPr>
              <a:t>churn</a:t>
            </a:r>
            <a:r>
              <a:rPr lang="it-IT" sz="1600" dirty="0">
                <a:solidFill>
                  <a:schemeClr val="tx1"/>
                </a:solidFill>
              </a:rPr>
              <a:t> rate e </a:t>
            </a:r>
            <a:r>
              <a:rPr lang="it-IT" sz="1600" dirty="0" err="1">
                <a:solidFill>
                  <a:schemeClr val="tx1"/>
                </a:solidFill>
              </a:rPr>
              <a:t>unpaid</a:t>
            </a:r>
            <a:r>
              <a:rPr lang="it-IT" sz="1600" dirty="0">
                <a:solidFill>
                  <a:schemeClr val="tx1"/>
                </a:solidFill>
              </a:rPr>
              <a:t> ratio medi</a:t>
            </a:r>
          </a:p>
          <a:p>
            <a:pPr marL="180000" indent="-180000" rtl="0">
              <a:spcAft>
                <a:spcPts val="200"/>
              </a:spcAft>
              <a:buClr>
                <a:schemeClr val="tx2"/>
              </a:buClr>
              <a:buFont typeface="Arial" panose="020B0604020202020204" pitchFamily="34" charset="0"/>
              <a:buChar char="•"/>
            </a:pPr>
            <a:r>
              <a:rPr lang="it-IT" sz="1600" dirty="0">
                <a:solidFill>
                  <a:schemeClr val="tx1"/>
                </a:solidFill>
              </a:rPr>
              <a:t>Crescita base clienti “</a:t>
            </a:r>
            <a:r>
              <a:rPr lang="it-IT" sz="1600" dirty="0" err="1">
                <a:solidFill>
                  <a:schemeClr val="tx1"/>
                </a:solidFill>
              </a:rPr>
              <a:t>digital</a:t>
            </a:r>
            <a:r>
              <a:rPr lang="it-IT" sz="1600" dirty="0">
                <a:solidFill>
                  <a:schemeClr val="tx1"/>
                </a:solidFill>
              </a:rPr>
              <a:t>”: SDD e bolletta web (39% sul tot. al 2029) </a:t>
            </a:r>
          </a:p>
          <a:p>
            <a:pPr marL="180000" indent="-180000" rtl="0">
              <a:spcAft>
                <a:spcPts val="200"/>
              </a:spcAft>
              <a:buClr>
                <a:schemeClr val="tx2"/>
              </a:buClr>
              <a:buFont typeface="Arial" panose="020B0604020202020204" pitchFamily="34" charset="0"/>
              <a:buChar char="•"/>
            </a:pPr>
            <a:r>
              <a:rPr lang="it-IT" sz="1600" dirty="0">
                <a:solidFill>
                  <a:schemeClr val="tx1"/>
                </a:solidFill>
              </a:rPr>
              <a:t>Ridurre il cost to serve e introdurre politiche di </a:t>
            </a:r>
            <a:r>
              <a:rPr lang="it-IT" sz="1600" dirty="0" err="1">
                <a:solidFill>
                  <a:schemeClr val="tx1"/>
                </a:solidFill>
              </a:rPr>
              <a:t>retention</a:t>
            </a:r>
            <a:endParaRPr lang="it-IT" sz="1600" dirty="0">
              <a:solidFill>
                <a:schemeClr val="tx1"/>
              </a:solidFill>
            </a:endParaRPr>
          </a:p>
          <a:p>
            <a:pPr rtl="0">
              <a:spcAft>
                <a:spcPts val="200"/>
              </a:spcAft>
              <a:buClr>
                <a:schemeClr val="tx2"/>
              </a:buClr>
            </a:pPr>
            <a:endParaRPr lang="it-IT" sz="1600" dirty="0">
              <a:solidFill>
                <a:schemeClr val="tx1"/>
              </a:solidFill>
            </a:endParaRPr>
          </a:p>
        </p:txBody>
      </p:sp>
      <p:sp>
        <p:nvSpPr>
          <p:cNvPr id="39" name="Rectangle 2">
            <a:extLst>
              <a:ext uri="{FF2B5EF4-FFF2-40B4-BE49-F238E27FC236}">
                <a16:creationId xmlns:a16="http://schemas.microsoft.com/office/drawing/2014/main" id="{7678EBC7-80E8-10DA-E346-F89D079C2EF9}"/>
              </a:ext>
            </a:extLst>
          </p:cNvPr>
          <p:cNvSpPr/>
          <p:nvPr/>
        </p:nvSpPr>
        <p:spPr>
          <a:xfrm>
            <a:off x="8945217" y="2173105"/>
            <a:ext cx="2517913" cy="1841530"/>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800" b="1" dirty="0">
                <a:solidFill>
                  <a:schemeClr val="tx1"/>
                </a:solidFill>
              </a:rPr>
              <a:t>INTEGRAZIONE VERTICALE</a:t>
            </a:r>
          </a:p>
          <a:p>
            <a:pPr marL="180000" indent="-180000" algn="l" rtl="0">
              <a:spcAft>
                <a:spcPts val="200"/>
              </a:spcAft>
              <a:buClr>
                <a:schemeClr val="tx2"/>
              </a:buClr>
              <a:buFont typeface="Arial" panose="020B0604020202020204" pitchFamily="34" charset="0"/>
              <a:buChar char="•"/>
            </a:pPr>
            <a:r>
              <a:rPr lang="it-IT" sz="1600" dirty="0">
                <a:solidFill>
                  <a:schemeClr val="tx1"/>
                </a:solidFill>
              </a:rPr>
              <a:t>Aumento della produzione di EE da fonti rinnovabili da 20MW a 520MW attraverso un importante piano di investimenti di ca 500€M</a:t>
            </a:r>
          </a:p>
          <a:p>
            <a:pPr marL="180000" indent="-180000" rtl="0">
              <a:spcAft>
                <a:spcPts val="600"/>
              </a:spcAft>
              <a:buClr>
                <a:schemeClr val="tx2"/>
              </a:buClr>
              <a:buFont typeface="Arial" panose="020B0604020202020204" pitchFamily="34" charset="0"/>
              <a:buChar char="•"/>
            </a:pPr>
            <a:endParaRPr lang="it-IT" sz="1500" dirty="0">
              <a:solidFill>
                <a:schemeClr val="tx1"/>
              </a:solidFill>
            </a:endParaRPr>
          </a:p>
        </p:txBody>
      </p:sp>
      <p:sp>
        <p:nvSpPr>
          <p:cNvPr id="40" name="Google Shape;229;p11">
            <a:extLst>
              <a:ext uri="{FF2B5EF4-FFF2-40B4-BE49-F238E27FC236}">
                <a16:creationId xmlns:a16="http://schemas.microsoft.com/office/drawing/2014/main" id="{6BA5A4BE-21E6-948C-06EA-F9D59FB1535E}"/>
              </a:ext>
            </a:extLst>
          </p:cNvPr>
          <p:cNvSpPr/>
          <p:nvPr/>
        </p:nvSpPr>
        <p:spPr>
          <a:xfrm rot="16200000">
            <a:off x="3810127" y="3463817"/>
            <a:ext cx="474482" cy="457305"/>
          </a:xfrm>
          <a:prstGeom prst="downArrow">
            <a:avLst>
              <a:gd name="adj1" fmla="val 50000"/>
              <a:gd name="adj2" fmla="val 50000"/>
            </a:avLst>
          </a:prstGeom>
          <a:solidFill>
            <a:srgbClr val="E9772E"/>
          </a:solidFill>
          <a:ln w="19050" cap="flat" cmpd="sng">
            <a:noFill/>
            <a:prstDash val="solid"/>
            <a:miter lim="800000"/>
            <a:headEnd type="none" w="sm" len="sm"/>
            <a:tailEnd type="none" w="sm" len="sm"/>
          </a:ln>
          <a:effectLst>
            <a:glow rad="63500">
              <a:srgbClr val="E9772E">
                <a:alpha val="40000"/>
              </a:srgbClr>
            </a:glo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229;p11">
            <a:extLst>
              <a:ext uri="{FF2B5EF4-FFF2-40B4-BE49-F238E27FC236}">
                <a16:creationId xmlns:a16="http://schemas.microsoft.com/office/drawing/2014/main" id="{DBDFF205-F0DF-52A7-31C5-2EB04E918F9F}"/>
              </a:ext>
            </a:extLst>
          </p:cNvPr>
          <p:cNvSpPr/>
          <p:nvPr/>
        </p:nvSpPr>
        <p:spPr>
          <a:xfrm rot="16200000">
            <a:off x="7988233" y="3463818"/>
            <a:ext cx="474482" cy="457305"/>
          </a:xfrm>
          <a:prstGeom prst="downArrow">
            <a:avLst>
              <a:gd name="adj1" fmla="val 50000"/>
              <a:gd name="adj2" fmla="val 50000"/>
            </a:avLst>
          </a:prstGeom>
          <a:solidFill>
            <a:srgbClr val="E9772E"/>
          </a:solidFill>
          <a:ln w="19050" cap="flat" cmpd="sng">
            <a:noFill/>
            <a:prstDash val="solid"/>
            <a:miter lim="800000"/>
            <a:headEnd type="none" w="sm" len="sm"/>
            <a:tailEnd type="none" w="sm" len="sm"/>
          </a:ln>
          <a:effectLst>
            <a:glow rad="63500">
              <a:srgbClr val="E9772E">
                <a:alpha val="40000"/>
              </a:srgbClr>
            </a:glo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 name="Ovale 41">
            <a:extLst>
              <a:ext uri="{FF2B5EF4-FFF2-40B4-BE49-F238E27FC236}">
                <a16:creationId xmlns:a16="http://schemas.microsoft.com/office/drawing/2014/main" id="{5F8CAA33-1020-A120-7D90-483099F36F9C}"/>
              </a:ext>
            </a:extLst>
          </p:cNvPr>
          <p:cNvSpPr/>
          <p:nvPr/>
        </p:nvSpPr>
        <p:spPr>
          <a:xfrm>
            <a:off x="5642009" y="939609"/>
            <a:ext cx="1089145" cy="1089145"/>
          </a:xfrm>
          <a:prstGeom prst="ellipse">
            <a:avLst/>
          </a:prstGeom>
          <a:solidFill>
            <a:srgbClr val="E9772E"/>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319D5E"/>
              </a:solidFill>
            </a:endParaRPr>
          </a:p>
        </p:txBody>
      </p:sp>
      <p:sp>
        <p:nvSpPr>
          <p:cNvPr id="43" name="Ovale 42">
            <a:extLst>
              <a:ext uri="{FF2B5EF4-FFF2-40B4-BE49-F238E27FC236}">
                <a16:creationId xmlns:a16="http://schemas.microsoft.com/office/drawing/2014/main" id="{8DE3D06D-E1AC-CA58-F254-A7E501006CFB}"/>
              </a:ext>
            </a:extLst>
          </p:cNvPr>
          <p:cNvSpPr/>
          <p:nvPr/>
        </p:nvSpPr>
        <p:spPr>
          <a:xfrm>
            <a:off x="1447559" y="939609"/>
            <a:ext cx="1089145" cy="1089145"/>
          </a:xfrm>
          <a:prstGeom prst="ellipse">
            <a:avLst/>
          </a:prstGeom>
          <a:solidFill>
            <a:srgbClr val="E9772E"/>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319D5E"/>
              </a:solidFill>
            </a:endParaRPr>
          </a:p>
        </p:txBody>
      </p:sp>
      <p:pic>
        <p:nvPicPr>
          <p:cNvPr id="44" name="Immagine 43">
            <a:extLst>
              <a:ext uri="{FF2B5EF4-FFF2-40B4-BE49-F238E27FC236}">
                <a16:creationId xmlns:a16="http://schemas.microsoft.com/office/drawing/2014/main" id="{6C02F166-1C45-A6DF-00F1-35274C2DB8B0}"/>
              </a:ext>
            </a:extLst>
          </p:cNvPr>
          <p:cNvPicPr>
            <a:picLocks noChangeAspect="1"/>
          </p:cNvPicPr>
          <p:nvPr/>
        </p:nvPicPr>
        <p:blipFill>
          <a:blip r:embed="rId9"/>
          <a:stretch>
            <a:fillRect/>
          </a:stretch>
        </p:blipFill>
        <p:spPr>
          <a:xfrm>
            <a:off x="1606012" y="1209914"/>
            <a:ext cx="773566" cy="485117"/>
          </a:xfrm>
          <a:prstGeom prst="rect">
            <a:avLst/>
          </a:prstGeom>
        </p:spPr>
      </p:pic>
      <p:pic>
        <p:nvPicPr>
          <p:cNvPr id="45" name="Google Shape;439;g3121ab730c4_0_909">
            <a:extLst>
              <a:ext uri="{FF2B5EF4-FFF2-40B4-BE49-F238E27FC236}">
                <a16:creationId xmlns:a16="http://schemas.microsoft.com/office/drawing/2014/main" id="{3776999F-1A51-58EE-9AB8-D549B7496287}"/>
              </a:ext>
            </a:extLst>
          </p:cNvPr>
          <p:cNvPicPr preferRelativeResize="0"/>
          <p:nvPr/>
        </p:nvPicPr>
        <p:blipFill rotWithShape="1">
          <a:blip r:embed="rId10">
            <a:alphaModFix/>
          </a:blip>
          <a:srcRect/>
          <a:stretch/>
        </p:blipFill>
        <p:spPr>
          <a:xfrm>
            <a:off x="5772602" y="1113963"/>
            <a:ext cx="840707" cy="771817"/>
          </a:xfrm>
          <a:prstGeom prst="rect">
            <a:avLst/>
          </a:prstGeom>
          <a:noFill/>
          <a:ln>
            <a:noFill/>
          </a:ln>
        </p:spPr>
      </p:pic>
      <p:pic>
        <p:nvPicPr>
          <p:cNvPr id="46" name="Google Shape;437;g3121ab730c4_0_909">
            <a:extLst>
              <a:ext uri="{FF2B5EF4-FFF2-40B4-BE49-F238E27FC236}">
                <a16:creationId xmlns:a16="http://schemas.microsoft.com/office/drawing/2014/main" id="{01CEF77E-9FFF-A8CF-64DF-96372370463D}"/>
              </a:ext>
            </a:extLst>
          </p:cNvPr>
          <p:cNvPicPr preferRelativeResize="0"/>
          <p:nvPr/>
        </p:nvPicPr>
        <p:blipFill rotWithShape="1">
          <a:blip r:embed="rId11">
            <a:alphaModFix/>
          </a:blip>
          <a:srcRect/>
          <a:stretch/>
        </p:blipFill>
        <p:spPr>
          <a:xfrm>
            <a:off x="9850171" y="1104787"/>
            <a:ext cx="765422" cy="707709"/>
          </a:xfrm>
          <a:prstGeom prst="rect">
            <a:avLst/>
          </a:prstGeom>
          <a:noFill/>
          <a:ln>
            <a:noFill/>
          </a:ln>
        </p:spPr>
      </p:pic>
      <p:sp>
        <p:nvSpPr>
          <p:cNvPr id="47" name="Google Shape;229;p11">
            <a:extLst>
              <a:ext uri="{FF2B5EF4-FFF2-40B4-BE49-F238E27FC236}">
                <a16:creationId xmlns:a16="http://schemas.microsoft.com/office/drawing/2014/main" id="{AA298187-6FFB-3FAA-E258-9D6FA6918DED}"/>
              </a:ext>
            </a:extLst>
          </p:cNvPr>
          <p:cNvSpPr/>
          <p:nvPr/>
        </p:nvSpPr>
        <p:spPr>
          <a:xfrm rot="16200000">
            <a:off x="3667954" y="3262327"/>
            <a:ext cx="892597" cy="860284"/>
          </a:xfrm>
          <a:prstGeom prst="downArrow">
            <a:avLst>
              <a:gd name="adj1" fmla="val 50000"/>
              <a:gd name="adj2" fmla="val 50000"/>
            </a:avLst>
          </a:prstGeom>
          <a:solidFill>
            <a:schemeClr val="bg1"/>
          </a:solidFill>
          <a:ln w="19050" cap="flat" cmpd="sng">
            <a:noFill/>
            <a:prstDash val="solid"/>
            <a:miter lim="800000"/>
            <a:headEnd type="none" w="sm" len="sm"/>
            <a:tailEnd type="none" w="sm" len="sm"/>
          </a:ln>
          <a:effectLst>
            <a:glow rad="63500">
              <a:srgbClr val="05B0F0">
                <a:alpha val="40000"/>
              </a:srgbClr>
            </a:glo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 name="Google Shape;229;p11">
            <a:extLst>
              <a:ext uri="{FF2B5EF4-FFF2-40B4-BE49-F238E27FC236}">
                <a16:creationId xmlns:a16="http://schemas.microsoft.com/office/drawing/2014/main" id="{44BDBA29-A5E4-8F85-2891-5DA0F7960589}"/>
              </a:ext>
            </a:extLst>
          </p:cNvPr>
          <p:cNvSpPr/>
          <p:nvPr/>
        </p:nvSpPr>
        <p:spPr>
          <a:xfrm rot="16200000">
            <a:off x="7799083" y="3262328"/>
            <a:ext cx="892597" cy="860284"/>
          </a:xfrm>
          <a:prstGeom prst="downArrow">
            <a:avLst>
              <a:gd name="adj1" fmla="val 50000"/>
              <a:gd name="adj2" fmla="val 50000"/>
            </a:avLst>
          </a:prstGeom>
          <a:solidFill>
            <a:schemeClr val="bg1"/>
          </a:solidFill>
          <a:ln w="19050" cap="flat" cmpd="sng">
            <a:noFill/>
            <a:prstDash val="solid"/>
            <a:miter lim="800000"/>
            <a:headEnd type="none" w="sm" len="sm"/>
            <a:tailEnd type="none" w="sm" len="sm"/>
          </a:ln>
          <a:effectLst>
            <a:glow rad="63500">
              <a:srgbClr val="05B0F0">
                <a:alpha val="40000"/>
              </a:srgbClr>
            </a:glo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3748053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91BFA-4DD5-ED21-FBEF-2F37678AB018}"/>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21D34C3B-4B91-79D6-C0AA-E392E5A9F0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9" imgW="425" imgH="424" progId="TCLayout.ActiveDocument.1">
                  <p:embed/>
                </p:oleObj>
              </mc:Choice>
              <mc:Fallback>
                <p:oleObj name="think-cell Slide" r:id="rId89" imgW="425" imgH="424" progId="TCLayout.ActiveDocument.1">
                  <p:embed/>
                  <p:pic>
                    <p:nvPicPr>
                      <p:cNvPr id="30" name="think-cell data - do not delete" hidden="1">
                        <a:extLst>
                          <a:ext uri="{FF2B5EF4-FFF2-40B4-BE49-F238E27FC236}">
                            <a16:creationId xmlns:a16="http://schemas.microsoft.com/office/drawing/2014/main" id="{21D34C3B-4B91-79D6-C0AA-E392E5A9F02A}"/>
                          </a:ext>
                        </a:extLst>
                      </p:cNvPr>
                      <p:cNvPicPr/>
                      <p:nvPr/>
                    </p:nvPicPr>
                    <p:blipFill>
                      <a:blip r:embed="rId90"/>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25610474-9764-7CAD-8756-60F7B035CC03}"/>
              </a:ext>
            </a:extLst>
          </p:cNvPr>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E581ACA6-E124-2609-9550-460CB94EFB11}"/>
              </a:ext>
            </a:extLst>
          </p:cNvPr>
          <p:cNvPicPr>
            <a:picLocks noChangeAspect="1"/>
          </p:cNvPicPr>
          <p:nvPr/>
        </p:nvPicPr>
        <p:blipFill>
          <a:blip r:embed="rId92"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5E9E3CA9-6BF4-10E2-DF6F-7BB85512EF77}"/>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ADD17E56-FA4D-1086-7C22-8988A32545A0}"/>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8F3AE15E-C917-9F19-129E-30A654FAAFC0}"/>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65674988-D299-8DB7-08D8-C815F004E0EF}"/>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26</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54D3997B-7EC4-6E58-EB22-6922D63B7591}"/>
              </a:ext>
            </a:extLst>
          </p:cNvPr>
          <p:cNvSpPr txBox="1">
            <a:spLocks/>
          </p:cNvSpPr>
          <p:nvPr/>
        </p:nvSpPr>
        <p:spPr>
          <a:xfrm>
            <a:off x="571033" y="341837"/>
            <a:ext cx="9507464" cy="504754"/>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4000" b="1" dirty="0">
                <a:gradFill>
                  <a:gsLst>
                    <a:gs pos="50000">
                      <a:srgbClr val="482DD5">
                        <a:lumMod val="99785"/>
                      </a:srgbClr>
                    </a:gs>
                    <a:gs pos="100000">
                      <a:srgbClr val="0AD289"/>
                    </a:gs>
                  </a:gsLst>
                  <a:lin ang="19200000" scaled="0"/>
                </a:gradFill>
                <a:latin typeface="+mn-lt"/>
              </a:rPr>
              <a:t>Mercato energia: driver di sviluppo </a:t>
            </a:r>
          </a:p>
        </p:txBody>
      </p:sp>
      <p:sp>
        <p:nvSpPr>
          <p:cNvPr id="84" name="Rettangolo 83">
            <a:extLst>
              <a:ext uri="{FF2B5EF4-FFF2-40B4-BE49-F238E27FC236}">
                <a16:creationId xmlns:a16="http://schemas.microsoft.com/office/drawing/2014/main" id="{8C3C4F6A-D822-101E-35C2-A9123433CBE8}"/>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ctangle 2">
            <a:extLst>
              <a:ext uri="{FF2B5EF4-FFF2-40B4-BE49-F238E27FC236}">
                <a16:creationId xmlns:a16="http://schemas.microsoft.com/office/drawing/2014/main" id="{911F1A3A-5479-808E-EFD8-2AD24DBC33CD}"/>
              </a:ext>
            </a:extLst>
          </p:cNvPr>
          <p:cNvSpPr/>
          <p:nvPr>
            <p:custDataLst>
              <p:tags r:id="rId2"/>
            </p:custDataLst>
          </p:nvPr>
        </p:nvSpPr>
        <p:spPr>
          <a:xfrm>
            <a:off x="631098" y="1274163"/>
            <a:ext cx="2160588" cy="149784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Clienti</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Cross-selling clienti del gruppo</a:t>
            </a:r>
          </a:p>
          <a:p>
            <a:pPr marL="180000" indent="-180000" rtl="0">
              <a:spcAft>
                <a:spcPts val="2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Crescita clienti, focus su EE</a:t>
            </a:r>
          </a:p>
          <a:p>
            <a:pPr marL="180000" indent="-180000" rtl="0">
              <a:spcAft>
                <a:spcPts val="2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Introduzione VAS «anti-</a:t>
            </a:r>
            <a:r>
              <a:rPr lang="it-IT" sz="1200" err="1">
                <a:solidFill>
                  <a:schemeClr val="tx1"/>
                </a:solidFill>
                <a:latin typeface="Trebuchet MS" panose="020B0603020202020204" pitchFamily="34" charset="0"/>
              </a:rPr>
              <a:t>churn</a:t>
            </a:r>
            <a:r>
              <a:rPr lang="it-IT" sz="1200">
                <a:solidFill>
                  <a:schemeClr val="tx1"/>
                </a:solidFill>
                <a:latin typeface="Trebuchet MS" panose="020B0603020202020204" pitchFamily="34" charset="0"/>
              </a:rPr>
              <a:t>»</a:t>
            </a:r>
          </a:p>
          <a:p>
            <a:pPr marL="180000" indent="-180000" rtl="0">
              <a:spcAft>
                <a:spcPts val="2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Lancio contratti PPA</a:t>
            </a:r>
          </a:p>
        </p:txBody>
      </p:sp>
      <p:sp>
        <p:nvSpPr>
          <p:cNvPr id="8" name="Rettangolo 7">
            <a:extLst>
              <a:ext uri="{FF2B5EF4-FFF2-40B4-BE49-F238E27FC236}">
                <a16:creationId xmlns:a16="http://schemas.microsoft.com/office/drawing/2014/main" id="{A344081A-67C0-050E-C511-ACFD07F24F01}"/>
              </a:ext>
            </a:extLst>
          </p:cNvPr>
          <p:cNvSpPr/>
          <p:nvPr/>
        </p:nvSpPr>
        <p:spPr>
          <a:xfrm>
            <a:off x="7608898" y="1025153"/>
            <a:ext cx="4583099" cy="530785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200">
              <a:latin typeface="Trebuchet MS" panose="020B0603020202020204" pitchFamily="34" charset="0"/>
            </a:endParaRPr>
          </a:p>
        </p:txBody>
      </p:sp>
      <p:sp>
        <p:nvSpPr>
          <p:cNvPr id="9" name="Rectangle 2">
            <a:extLst>
              <a:ext uri="{FF2B5EF4-FFF2-40B4-BE49-F238E27FC236}">
                <a16:creationId xmlns:a16="http://schemas.microsoft.com/office/drawing/2014/main" id="{244D9F6A-EB98-B28F-A280-B6355CF57AEC}"/>
              </a:ext>
            </a:extLst>
          </p:cNvPr>
          <p:cNvSpPr/>
          <p:nvPr/>
        </p:nvSpPr>
        <p:spPr>
          <a:xfrm>
            <a:off x="7730927" y="1420356"/>
            <a:ext cx="4339042" cy="184666"/>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CAPEX ’25-’29 (€M)</a:t>
            </a:r>
          </a:p>
        </p:txBody>
      </p:sp>
      <p:sp>
        <p:nvSpPr>
          <p:cNvPr id="10" name="Rectangle 2">
            <a:extLst>
              <a:ext uri="{FF2B5EF4-FFF2-40B4-BE49-F238E27FC236}">
                <a16:creationId xmlns:a16="http://schemas.microsoft.com/office/drawing/2014/main" id="{918FD671-6A85-794B-9F6E-6B4DB0E5137D}"/>
              </a:ext>
            </a:extLst>
          </p:cNvPr>
          <p:cNvSpPr/>
          <p:nvPr/>
        </p:nvSpPr>
        <p:spPr>
          <a:xfrm>
            <a:off x="7730927" y="3884498"/>
            <a:ext cx="4339042" cy="184666"/>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EBITDA (€M - CAGR)</a:t>
            </a:r>
          </a:p>
        </p:txBody>
      </p:sp>
      <p:sp>
        <p:nvSpPr>
          <p:cNvPr id="11" name="Rectangle 2">
            <a:extLst>
              <a:ext uri="{FF2B5EF4-FFF2-40B4-BE49-F238E27FC236}">
                <a16:creationId xmlns:a16="http://schemas.microsoft.com/office/drawing/2014/main" id="{56B9C5FF-BD2F-F023-4D5D-1FFFFDC2AEDD}"/>
              </a:ext>
            </a:extLst>
          </p:cNvPr>
          <p:cNvSpPr/>
          <p:nvPr>
            <p:custDataLst>
              <p:tags r:id="rId3"/>
            </p:custDataLst>
          </p:nvPr>
        </p:nvSpPr>
        <p:spPr>
          <a:xfrm>
            <a:off x="3003187" y="1274163"/>
            <a:ext cx="2159000" cy="1605568"/>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dirty="0">
                <a:solidFill>
                  <a:schemeClr val="tx1"/>
                </a:solidFill>
                <a:latin typeface="Trebuchet MS" panose="020B0603020202020204" pitchFamily="34" charset="0"/>
              </a:rPr>
              <a:t>Qualità portafoglio</a:t>
            </a:r>
          </a:p>
          <a:p>
            <a:pPr marL="180000" indent="-180000" rtl="0">
              <a:spcAft>
                <a:spcPts val="200"/>
              </a:spcAft>
              <a:buClr>
                <a:schemeClr val="tx2"/>
              </a:buClr>
              <a:buFont typeface="Arial" panose="020B0604020202020204" pitchFamily="34" charset="0"/>
              <a:buChar char="•"/>
            </a:pPr>
            <a:r>
              <a:rPr lang="it-IT" sz="1200" dirty="0">
                <a:solidFill>
                  <a:schemeClr val="tx1"/>
                </a:solidFill>
                <a:latin typeface="Trebuchet MS" panose="020B0603020202020204" pitchFamily="34" charset="0"/>
              </a:rPr>
              <a:t>Bilanciamento mix canali: potenziamento canali interni e riduzione canali esterni (agenzie e comparatori)</a:t>
            </a:r>
          </a:p>
          <a:p>
            <a:pPr marL="180000" indent="-180000" rtl="0">
              <a:spcAft>
                <a:spcPts val="200"/>
              </a:spcAft>
              <a:buClr>
                <a:schemeClr val="tx2"/>
              </a:buClr>
              <a:buFont typeface="Arial" panose="020B0604020202020204" pitchFamily="34" charset="0"/>
              <a:buChar char="•"/>
            </a:pPr>
            <a:r>
              <a:rPr lang="it-IT" sz="1200" dirty="0">
                <a:solidFill>
                  <a:schemeClr val="tx1"/>
                </a:solidFill>
                <a:latin typeface="Trebuchet MS" panose="020B0603020202020204" pitchFamily="34" charset="0"/>
              </a:rPr>
              <a:t>Miglioramento churn rate e </a:t>
            </a:r>
            <a:r>
              <a:rPr lang="it-IT" sz="1200" dirty="0" err="1">
                <a:solidFill>
                  <a:schemeClr val="tx1"/>
                </a:solidFill>
                <a:latin typeface="Trebuchet MS" panose="020B0603020202020204" pitchFamily="34" charset="0"/>
              </a:rPr>
              <a:t>unpaid</a:t>
            </a:r>
            <a:r>
              <a:rPr lang="it-IT" sz="1200" dirty="0">
                <a:solidFill>
                  <a:schemeClr val="tx1"/>
                </a:solidFill>
                <a:latin typeface="Trebuchet MS" panose="020B0603020202020204" pitchFamily="34" charset="0"/>
              </a:rPr>
              <a:t> ratio medi</a:t>
            </a:r>
          </a:p>
          <a:p>
            <a:pPr marL="180000" indent="-180000" rtl="0">
              <a:spcAft>
                <a:spcPts val="200"/>
              </a:spcAft>
              <a:buClr>
                <a:schemeClr val="tx2"/>
              </a:buClr>
              <a:buFont typeface="Arial" panose="020B0604020202020204" pitchFamily="34" charset="0"/>
              <a:buChar char="•"/>
            </a:pPr>
            <a:endParaRPr lang="it-IT" sz="1200" dirty="0">
              <a:solidFill>
                <a:schemeClr val="tx1"/>
              </a:solidFill>
              <a:latin typeface="Trebuchet MS" panose="020B0603020202020204" pitchFamily="34" charset="0"/>
            </a:endParaRPr>
          </a:p>
        </p:txBody>
      </p:sp>
      <p:sp>
        <p:nvSpPr>
          <p:cNvPr id="14" name="Rectangle 2">
            <a:extLst>
              <a:ext uri="{FF2B5EF4-FFF2-40B4-BE49-F238E27FC236}">
                <a16:creationId xmlns:a16="http://schemas.microsoft.com/office/drawing/2014/main" id="{A05D15BE-4D18-C7D5-02A4-347F28671A15}"/>
              </a:ext>
            </a:extLst>
          </p:cNvPr>
          <p:cNvSpPr/>
          <p:nvPr>
            <p:custDataLst>
              <p:tags r:id="rId4"/>
            </p:custDataLst>
          </p:nvPr>
        </p:nvSpPr>
        <p:spPr>
          <a:xfrm>
            <a:off x="5373688" y="1274163"/>
            <a:ext cx="2160588" cy="139525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Gestione clienti</a:t>
            </a:r>
          </a:p>
          <a:p>
            <a:pPr marL="180000" indent="-180000" rtl="0">
              <a:spcAft>
                <a:spcPts val="2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Crescita base clienti “</a:t>
            </a:r>
            <a:r>
              <a:rPr lang="it-IT" sz="1200" err="1">
                <a:solidFill>
                  <a:schemeClr val="tx1"/>
                </a:solidFill>
                <a:latin typeface="Trebuchet MS" panose="020B0603020202020204" pitchFamily="34" charset="0"/>
              </a:rPr>
              <a:t>digital</a:t>
            </a:r>
            <a:r>
              <a:rPr lang="it-IT" sz="1200">
                <a:solidFill>
                  <a:schemeClr val="tx1"/>
                </a:solidFill>
                <a:latin typeface="Trebuchet MS" panose="020B0603020202020204" pitchFamily="34" charset="0"/>
              </a:rPr>
              <a:t>”: SDD e bolletta web (39% sul tot. al 2029) </a:t>
            </a:r>
          </a:p>
          <a:p>
            <a:pPr marL="180000" indent="-180000" rtl="0">
              <a:spcAft>
                <a:spcPts val="2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Ridurre il cost to serve e introdurre politiche di </a:t>
            </a:r>
            <a:r>
              <a:rPr lang="it-IT" sz="1200" err="1">
                <a:solidFill>
                  <a:schemeClr val="tx1"/>
                </a:solidFill>
                <a:latin typeface="Trebuchet MS" panose="020B0603020202020204" pitchFamily="34" charset="0"/>
              </a:rPr>
              <a:t>retention</a:t>
            </a:r>
            <a:endParaRPr lang="it-IT" sz="1200">
              <a:solidFill>
                <a:schemeClr val="tx1"/>
              </a:solidFill>
              <a:latin typeface="Trebuchet MS" panose="020B0603020202020204" pitchFamily="34" charset="0"/>
            </a:endParaRPr>
          </a:p>
        </p:txBody>
      </p:sp>
      <p:cxnSp>
        <p:nvCxnSpPr>
          <p:cNvPr id="17" name="Connettore diritto 31">
            <a:extLst>
              <a:ext uri="{FF2B5EF4-FFF2-40B4-BE49-F238E27FC236}">
                <a16:creationId xmlns:a16="http://schemas.microsoft.com/office/drawing/2014/main" id="{C63CFFF6-824B-FA39-1B46-07E4ABA40BE4}"/>
              </a:ext>
            </a:extLst>
          </p:cNvPr>
          <p:cNvCxnSpPr>
            <a:cxnSpLocks/>
          </p:cNvCxnSpPr>
          <p:nvPr/>
        </p:nvCxnSpPr>
        <p:spPr>
          <a:xfrm>
            <a:off x="2897437" y="1197758"/>
            <a:ext cx="0" cy="14844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diritto 287">
            <a:extLst>
              <a:ext uri="{FF2B5EF4-FFF2-40B4-BE49-F238E27FC236}">
                <a16:creationId xmlns:a16="http://schemas.microsoft.com/office/drawing/2014/main" id="{24A7A6A7-53C7-7D36-B348-35BAFEDB849E}"/>
              </a:ext>
            </a:extLst>
          </p:cNvPr>
          <p:cNvCxnSpPr>
            <a:cxnSpLocks/>
          </p:cNvCxnSpPr>
          <p:nvPr/>
        </p:nvCxnSpPr>
        <p:spPr>
          <a:xfrm>
            <a:off x="5267937" y="1197758"/>
            <a:ext cx="0" cy="14844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2">
            <a:extLst>
              <a:ext uri="{FF2B5EF4-FFF2-40B4-BE49-F238E27FC236}">
                <a16:creationId xmlns:a16="http://schemas.microsoft.com/office/drawing/2014/main" id="{9C465D47-238C-715C-8068-EEB7C3DF47D4}"/>
              </a:ext>
            </a:extLst>
          </p:cNvPr>
          <p:cNvSpPr/>
          <p:nvPr>
            <p:custDataLst>
              <p:tags r:id="rId5"/>
            </p:custDataLst>
          </p:nvPr>
        </p:nvSpPr>
        <p:spPr>
          <a:xfrm>
            <a:off x="545182" y="2988348"/>
            <a:ext cx="2265430" cy="184666"/>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dirty="0">
                <a:solidFill>
                  <a:schemeClr val="tx1"/>
                </a:solidFill>
                <a:latin typeface="Trebuchet MS" panose="020B0603020202020204" pitchFamily="34" charset="0"/>
              </a:rPr>
              <a:t>Punti di fornitura (CAGR 24-29)</a:t>
            </a:r>
          </a:p>
        </p:txBody>
      </p:sp>
      <p:sp>
        <p:nvSpPr>
          <p:cNvPr id="20" name="Rectangle 2">
            <a:extLst>
              <a:ext uri="{FF2B5EF4-FFF2-40B4-BE49-F238E27FC236}">
                <a16:creationId xmlns:a16="http://schemas.microsoft.com/office/drawing/2014/main" id="{840AF8B4-51D7-B21C-5C53-FC39941E4416}"/>
              </a:ext>
            </a:extLst>
          </p:cNvPr>
          <p:cNvSpPr/>
          <p:nvPr>
            <p:custDataLst>
              <p:tags r:id="rId6"/>
            </p:custDataLst>
          </p:nvPr>
        </p:nvSpPr>
        <p:spPr>
          <a:xfrm>
            <a:off x="542021" y="4746837"/>
            <a:ext cx="2338637" cy="184666"/>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Cross-selling su CB Ambiente (%)</a:t>
            </a:r>
          </a:p>
        </p:txBody>
      </p:sp>
      <p:sp>
        <p:nvSpPr>
          <p:cNvPr id="21" name="Rectangle 2">
            <a:extLst>
              <a:ext uri="{FF2B5EF4-FFF2-40B4-BE49-F238E27FC236}">
                <a16:creationId xmlns:a16="http://schemas.microsoft.com/office/drawing/2014/main" id="{E20DEE4D-8C6B-7132-A54D-01A1ACFD1285}"/>
              </a:ext>
            </a:extLst>
          </p:cNvPr>
          <p:cNvSpPr/>
          <p:nvPr>
            <p:custDataLst>
              <p:tags r:id="rId7"/>
            </p:custDataLst>
          </p:nvPr>
        </p:nvSpPr>
        <p:spPr>
          <a:xfrm>
            <a:off x="3052763" y="4746837"/>
            <a:ext cx="2081213" cy="369332"/>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Switch in per canale                           (% su Tot.)</a:t>
            </a:r>
          </a:p>
        </p:txBody>
      </p:sp>
      <p:sp>
        <p:nvSpPr>
          <p:cNvPr id="24" name="Rectangle 2">
            <a:extLst>
              <a:ext uri="{FF2B5EF4-FFF2-40B4-BE49-F238E27FC236}">
                <a16:creationId xmlns:a16="http://schemas.microsoft.com/office/drawing/2014/main" id="{FCA23DB0-CEB0-B144-7964-16EE2B09B26D}"/>
              </a:ext>
            </a:extLst>
          </p:cNvPr>
          <p:cNvSpPr/>
          <p:nvPr>
            <p:custDataLst>
              <p:tags r:id="rId8"/>
            </p:custDataLst>
          </p:nvPr>
        </p:nvSpPr>
        <p:spPr>
          <a:xfrm>
            <a:off x="3052763" y="2988348"/>
            <a:ext cx="2081213" cy="184666"/>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CAGR 25-29 EE e GAS (%)</a:t>
            </a:r>
          </a:p>
        </p:txBody>
      </p:sp>
      <p:sp>
        <p:nvSpPr>
          <p:cNvPr id="25" name="Rectangle 2">
            <a:extLst>
              <a:ext uri="{FF2B5EF4-FFF2-40B4-BE49-F238E27FC236}">
                <a16:creationId xmlns:a16="http://schemas.microsoft.com/office/drawing/2014/main" id="{24BF00E5-3433-3788-43E9-8D53BF429A9C}"/>
              </a:ext>
            </a:extLst>
          </p:cNvPr>
          <p:cNvSpPr/>
          <p:nvPr>
            <p:custDataLst>
              <p:tags r:id="rId9"/>
            </p:custDataLst>
          </p:nvPr>
        </p:nvSpPr>
        <p:spPr>
          <a:xfrm>
            <a:off x="5413375" y="4746253"/>
            <a:ext cx="2081213" cy="18415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PPA al 2029 (#)</a:t>
            </a:r>
          </a:p>
        </p:txBody>
      </p:sp>
      <p:sp>
        <p:nvSpPr>
          <p:cNvPr id="28" name="Rectangle 2">
            <a:extLst>
              <a:ext uri="{FF2B5EF4-FFF2-40B4-BE49-F238E27FC236}">
                <a16:creationId xmlns:a16="http://schemas.microsoft.com/office/drawing/2014/main" id="{6FAC54CD-2242-D1E6-52C0-F3C1AAFD9F6E}"/>
              </a:ext>
            </a:extLst>
          </p:cNvPr>
          <p:cNvSpPr/>
          <p:nvPr>
            <p:custDataLst>
              <p:tags r:id="rId10"/>
            </p:custDataLst>
          </p:nvPr>
        </p:nvSpPr>
        <p:spPr>
          <a:xfrm>
            <a:off x="5413375" y="2988891"/>
            <a:ext cx="2081213" cy="18415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dirty="0">
                <a:solidFill>
                  <a:schemeClr val="tx1"/>
                </a:solidFill>
                <a:latin typeface="Trebuchet MS" panose="020B0603020202020204" pitchFamily="34" charset="0"/>
              </a:rPr>
              <a:t>Churn 12M - Switch in (%)</a:t>
            </a:r>
          </a:p>
        </p:txBody>
      </p:sp>
      <p:graphicFrame>
        <p:nvGraphicFramePr>
          <p:cNvPr id="29" name="Chart 3">
            <a:extLst>
              <a:ext uri="{FF2B5EF4-FFF2-40B4-BE49-F238E27FC236}">
                <a16:creationId xmlns:a16="http://schemas.microsoft.com/office/drawing/2014/main" id="{B43E156C-1648-F195-F5AD-FD4DB53E95D8}"/>
              </a:ext>
            </a:extLst>
          </p:cNvPr>
          <p:cNvGraphicFramePr/>
          <p:nvPr>
            <p:custDataLst>
              <p:tags r:id="rId11"/>
            </p:custDataLst>
          </p:nvPr>
        </p:nvGraphicFramePr>
        <p:xfrm>
          <a:off x="5564188" y="3593728"/>
          <a:ext cx="1781175" cy="781050"/>
        </p:xfrm>
        <a:graphic>
          <a:graphicData uri="http://schemas.openxmlformats.org/drawingml/2006/chart">
            <c:chart xmlns:c="http://schemas.openxmlformats.org/drawingml/2006/chart" xmlns:r="http://schemas.openxmlformats.org/officeDocument/2006/relationships" r:id="rId97"/>
          </a:graphicData>
        </a:graphic>
      </p:graphicFrame>
      <p:sp>
        <p:nvSpPr>
          <p:cNvPr id="80" name="Text Placeholder 3">
            <a:extLst>
              <a:ext uri="{FF2B5EF4-FFF2-40B4-BE49-F238E27FC236}">
                <a16:creationId xmlns:a16="http://schemas.microsoft.com/office/drawing/2014/main" id="{ADC9BF05-FEB5-E7D4-EDDA-7190A1D68D91}"/>
              </a:ext>
            </a:extLst>
          </p:cNvPr>
          <p:cNvSpPr>
            <a:spLocks noGrp="1"/>
          </p:cNvSpPr>
          <p:nvPr>
            <p:custDataLst>
              <p:tags r:id="rId12"/>
            </p:custDataLst>
          </p:nvPr>
        </p:nvSpPr>
        <p:spPr bwMode="auto">
          <a:xfrm>
            <a:off x="5884863" y="4343028"/>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658C3F6-E82F-49EC-89AD-301DA11024F9}" type="datetime'''''''''''''''''''2''''''''''''''024'''''''''''''''''">
              <a:rPr lang="it-IT" altLang="en-US" smtClean="0">
                <a:latin typeface="Trebuchet MS" panose="020B0603020202020204" pitchFamily="34" charset="0"/>
                <a:ea typeface="+mj-ea"/>
                <a:cs typeface="+mj-cs"/>
              </a:rPr>
              <a:pPr lvl="0" algn="ctr">
                <a:spcBef>
                  <a:spcPct val="0"/>
                </a:spcBef>
                <a:spcAft>
                  <a:spcPct val="0"/>
                </a:spcAft>
              </a:pPr>
              <a:t>2024</a:t>
            </a:fld>
            <a:endParaRPr lang="it-IT">
              <a:latin typeface="Trebuchet MS" panose="020B0603020202020204" pitchFamily="34" charset="0"/>
              <a:ea typeface="+mj-ea"/>
              <a:cs typeface="+mj-cs"/>
            </a:endParaRPr>
          </a:p>
        </p:txBody>
      </p:sp>
      <p:sp>
        <p:nvSpPr>
          <p:cNvPr id="81" name="Text Placeholder 3">
            <a:extLst>
              <a:ext uri="{FF2B5EF4-FFF2-40B4-BE49-F238E27FC236}">
                <a16:creationId xmlns:a16="http://schemas.microsoft.com/office/drawing/2014/main" id="{1A47E9DF-C355-3C26-13D6-FDF4297F0B12}"/>
              </a:ext>
            </a:extLst>
          </p:cNvPr>
          <p:cNvSpPr>
            <a:spLocks noGrp="1"/>
          </p:cNvSpPr>
          <p:nvPr>
            <p:custDataLst>
              <p:tags r:id="rId13"/>
            </p:custDataLst>
          </p:nvPr>
        </p:nvSpPr>
        <p:spPr bwMode="auto">
          <a:xfrm>
            <a:off x="6692900" y="4343028"/>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3078E94-A7FF-4F2B-BD08-FD2BA925FE5A}" type="datetime'''''''''''''''''''''''''''''''''2''''''0''''2''''''9'''''">
              <a:rPr lang="it-IT" altLang="en-US" smtClean="0">
                <a:latin typeface="Trebuchet MS" panose="020B0603020202020204" pitchFamily="34" charset="0"/>
                <a:ea typeface="+mj-ea"/>
                <a:cs typeface="+mj-cs"/>
              </a:rPr>
              <a:pPr lvl="0" algn="ctr">
                <a:spcBef>
                  <a:spcPct val="0"/>
                </a:spcBef>
                <a:spcAft>
                  <a:spcPct val="0"/>
                </a:spcAft>
              </a:pPr>
              <a:t>2029</a:t>
            </a:fld>
            <a:endParaRPr lang="it-IT">
              <a:latin typeface="Trebuchet MS" panose="020B0603020202020204" pitchFamily="34" charset="0"/>
              <a:ea typeface="+mj-ea"/>
              <a:cs typeface="+mj-cs"/>
            </a:endParaRPr>
          </a:p>
        </p:txBody>
      </p:sp>
      <p:sp>
        <p:nvSpPr>
          <p:cNvPr id="82" name="Text Placeholder 3">
            <a:extLst>
              <a:ext uri="{FF2B5EF4-FFF2-40B4-BE49-F238E27FC236}">
                <a16:creationId xmlns:a16="http://schemas.microsoft.com/office/drawing/2014/main" id="{EA7F0742-3D1A-BBCB-059B-2D3649A1153A}"/>
              </a:ext>
            </a:extLst>
          </p:cNvPr>
          <p:cNvSpPr>
            <a:spLocks noGrp="1"/>
          </p:cNvSpPr>
          <p:nvPr>
            <p:custDataLst>
              <p:tags r:id="rId14"/>
            </p:custDataLst>
          </p:nvPr>
        </p:nvSpPr>
        <p:spPr bwMode="gray">
          <a:xfrm>
            <a:off x="5835650" y="3449266"/>
            <a:ext cx="4302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BDB334B-B699-420D-ADE2-7E9767D142D6}" type="datetime'''''5''''''''''''''''''''''''6,0''''%'''''''''''''">
              <a:rPr lang="it-IT" altLang="en-US" smtClean="0">
                <a:latin typeface="Trebuchet MS" panose="020B0603020202020204" pitchFamily="34" charset="0"/>
                <a:ea typeface="+mj-ea"/>
                <a:cs typeface="+mj-cs"/>
              </a:rPr>
              <a:pPr lvl="0" algn="ctr">
                <a:spcBef>
                  <a:spcPct val="0"/>
                </a:spcBef>
                <a:spcAft>
                  <a:spcPct val="0"/>
                </a:spcAft>
              </a:pPr>
              <a:t>56,0%</a:t>
            </a:fld>
            <a:endParaRPr lang="it-IT">
              <a:latin typeface="Trebuchet MS" panose="020B0603020202020204" pitchFamily="34" charset="0"/>
              <a:ea typeface="+mj-ea"/>
              <a:cs typeface="+mj-cs"/>
            </a:endParaRPr>
          </a:p>
        </p:txBody>
      </p:sp>
      <p:sp>
        <p:nvSpPr>
          <p:cNvPr id="83" name="Text Placeholder 3">
            <a:extLst>
              <a:ext uri="{FF2B5EF4-FFF2-40B4-BE49-F238E27FC236}">
                <a16:creationId xmlns:a16="http://schemas.microsoft.com/office/drawing/2014/main" id="{BC71024F-4080-52FA-EDC0-23A4A2F0B13B}"/>
              </a:ext>
            </a:extLst>
          </p:cNvPr>
          <p:cNvSpPr>
            <a:spLocks noGrp="1"/>
          </p:cNvSpPr>
          <p:nvPr>
            <p:custDataLst>
              <p:tags r:id="rId15"/>
            </p:custDataLst>
          </p:nvPr>
        </p:nvSpPr>
        <p:spPr bwMode="gray">
          <a:xfrm>
            <a:off x="6643688" y="3795341"/>
            <a:ext cx="4302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B419C3F-BE61-4274-A07C-32C272A0F1BC}" type="datetime'''''''''''''''''24'''''''''',''''''6%'''">
              <a:rPr lang="it-IT" altLang="en-US" smtClean="0">
                <a:latin typeface="Trebuchet MS" panose="020B0603020202020204" pitchFamily="34" charset="0"/>
                <a:ea typeface="+mj-ea"/>
                <a:cs typeface="+mj-cs"/>
              </a:rPr>
              <a:pPr lvl="0" algn="ctr">
                <a:spcBef>
                  <a:spcPct val="0"/>
                </a:spcBef>
                <a:spcAft>
                  <a:spcPct val="0"/>
                </a:spcAft>
              </a:pPr>
              <a:t>24,6%</a:t>
            </a:fld>
            <a:endParaRPr lang="it-IT">
              <a:latin typeface="Trebuchet MS" panose="020B0603020202020204" pitchFamily="34" charset="0"/>
              <a:ea typeface="+mj-ea"/>
              <a:cs typeface="+mj-cs"/>
            </a:endParaRPr>
          </a:p>
        </p:txBody>
      </p:sp>
      <p:graphicFrame>
        <p:nvGraphicFramePr>
          <p:cNvPr id="85" name="Chart 3">
            <a:extLst>
              <a:ext uri="{FF2B5EF4-FFF2-40B4-BE49-F238E27FC236}">
                <a16:creationId xmlns:a16="http://schemas.microsoft.com/office/drawing/2014/main" id="{1219AF63-9A21-9615-9B9B-D8DF83354842}"/>
              </a:ext>
            </a:extLst>
          </p:cNvPr>
          <p:cNvGraphicFramePr/>
          <p:nvPr>
            <p:custDataLst>
              <p:tags r:id="rId16"/>
            </p:custDataLst>
          </p:nvPr>
        </p:nvGraphicFramePr>
        <p:xfrm>
          <a:off x="411163" y="3393703"/>
          <a:ext cx="2603500" cy="1165225"/>
        </p:xfrm>
        <a:graphic>
          <a:graphicData uri="http://schemas.openxmlformats.org/drawingml/2006/chart">
            <c:chart xmlns:c="http://schemas.openxmlformats.org/drawingml/2006/chart" xmlns:r="http://schemas.openxmlformats.org/officeDocument/2006/relationships" r:id="rId98"/>
          </a:graphicData>
        </a:graphic>
      </p:graphicFrame>
      <p:cxnSp>
        <p:nvCxnSpPr>
          <p:cNvPr id="86" name="Connettore diritto 36">
            <a:extLst>
              <a:ext uri="{FF2B5EF4-FFF2-40B4-BE49-F238E27FC236}">
                <a16:creationId xmlns:a16="http://schemas.microsoft.com/office/drawing/2014/main" id="{FCA9A244-9DB2-B870-C1F5-D76C98400D02}"/>
              </a:ext>
            </a:extLst>
          </p:cNvPr>
          <p:cNvCxnSpPr/>
          <p:nvPr>
            <p:custDataLst>
              <p:tags r:id="rId17"/>
            </p:custDataLst>
          </p:nvPr>
        </p:nvCxnSpPr>
        <p:spPr bwMode="auto">
          <a:xfrm flipV="1">
            <a:off x="1195388" y="3258766"/>
            <a:ext cx="1033463" cy="136525"/>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87" name="Text Placeholder 3">
            <a:extLst>
              <a:ext uri="{FF2B5EF4-FFF2-40B4-BE49-F238E27FC236}">
                <a16:creationId xmlns:a16="http://schemas.microsoft.com/office/drawing/2014/main" id="{8F8E00AF-D49C-C433-90D8-30600641F115}"/>
              </a:ext>
            </a:extLst>
          </p:cNvPr>
          <p:cNvSpPr>
            <a:spLocks noGrp="1"/>
          </p:cNvSpPr>
          <p:nvPr>
            <p:custDataLst>
              <p:tags r:id="rId18"/>
            </p:custDataLst>
          </p:nvPr>
        </p:nvSpPr>
        <p:spPr bwMode="auto">
          <a:xfrm>
            <a:off x="1030288" y="4343028"/>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8612817C-7AE9-45D4-9523-05C432189D7A}" type="datetime'''''2''''''''''''''''''0''''''''''''''24'''">
              <a:rPr lang="it-IT" altLang="en-US" smtClean="0">
                <a:latin typeface="Trebuchet MS" panose="020B0603020202020204" pitchFamily="34" charset="0"/>
                <a:ea typeface="+mj-ea"/>
                <a:cs typeface="+mj-cs"/>
              </a:rPr>
              <a:pPr lvl="0" algn="ctr">
                <a:spcBef>
                  <a:spcPct val="0"/>
                </a:spcBef>
                <a:spcAft>
                  <a:spcPct val="0"/>
                </a:spcAft>
              </a:pPr>
              <a:t>2024</a:t>
            </a:fld>
            <a:endParaRPr lang="it-IT">
              <a:latin typeface="Trebuchet MS" panose="020B0603020202020204" pitchFamily="34" charset="0"/>
              <a:ea typeface="+mj-ea"/>
              <a:cs typeface="+mj-cs"/>
            </a:endParaRPr>
          </a:p>
        </p:txBody>
      </p:sp>
      <p:sp>
        <p:nvSpPr>
          <p:cNvPr id="88" name="Holder 3">
            <a:extLst>
              <a:ext uri="{FF2B5EF4-FFF2-40B4-BE49-F238E27FC236}">
                <a16:creationId xmlns:a16="http://schemas.microsoft.com/office/drawing/2014/main" id="{89EFDC8E-0145-DBC5-6232-BFA1D5D1AD41}"/>
              </a:ext>
            </a:extLst>
          </p:cNvPr>
          <p:cNvSpPr>
            <a:spLocks noGrp="1"/>
          </p:cNvSpPr>
          <p:nvPr>
            <p:custDataLst>
              <p:tags r:id="rId19"/>
            </p:custDataLst>
          </p:nvPr>
        </p:nvSpPr>
        <p:spPr bwMode="gray">
          <a:xfrm>
            <a:off x="2127249" y="3588966"/>
            <a:ext cx="203200" cy="165100"/>
          </a:xfrm>
          <a:prstGeom prst="rect">
            <a:avLst/>
          </a:prstGeom>
          <a:solidFill>
            <a:srgbClr val="8B410F"/>
          </a:solidFill>
          <a:ln>
            <a:noFill/>
          </a:ln>
          <a:effectLst/>
        </p:spPr>
        <p:txBody>
          <a:bodyPr vert="horz" wrap="none" lIns="22225" tIns="0" rIns="22225"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FB39C3A2-FE15-465C-A837-16453B74A4C9}" type="datetime'''''''''''''''4''''3'''''''">
              <a:rPr lang="it-IT" altLang="en-US" sz="1200" kern="1200" smtClean="0">
                <a:solidFill>
                  <a:schemeClr val="bg1"/>
                </a:solidFill>
                <a:effectLst/>
                <a:latin typeface="Trebuchet MS" panose="020B0603020202020204" pitchFamily="34" charset="0"/>
                <a:ea typeface="+mj-ea"/>
                <a:cs typeface="+mj-cs"/>
                <a:sym typeface="Trebuchet MS" panose="020B0603020202020204" pitchFamily="34" charset="0"/>
              </a:rPr>
              <a:pPr algn="ctr" rtl="0">
                <a:lnSpc>
                  <a:spcPct val="90000"/>
                </a:lnSpc>
                <a:spcBef>
                  <a:spcPct val="0"/>
                </a:spcBef>
                <a:spcAft>
                  <a:spcPct val="0"/>
                </a:spcAft>
              </a:pPr>
              <a:t>43</a:t>
            </a:fld>
            <a:endParaRPr lang="it-IT" sz="1200" kern="1200">
              <a:solidFill>
                <a:schemeClr val="bg1"/>
              </a:solidFill>
              <a:latin typeface="Trebuchet MS" panose="020B0603020202020204" pitchFamily="34" charset="0"/>
              <a:ea typeface="+mj-ea"/>
              <a:cs typeface="+mj-cs"/>
              <a:sym typeface="Trebuchet MS" panose="020B0603020202020204" pitchFamily="34" charset="0"/>
            </a:endParaRPr>
          </a:p>
        </p:txBody>
      </p:sp>
      <p:sp>
        <p:nvSpPr>
          <p:cNvPr id="89" name="Text Placeholder 3">
            <a:extLst>
              <a:ext uri="{FF2B5EF4-FFF2-40B4-BE49-F238E27FC236}">
                <a16:creationId xmlns:a16="http://schemas.microsoft.com/office/drawing/2014/main" id="{4A004984-BF15-2D47-5F3F-5645E429BD86}"/>
              </a:ext>
            </a:extLst>
          </p:cNvPr>
          <p:cNvSpPr>
            <a:spLocks noGrp="1"/>
          </p:cNvSpPr>
          <p:nvPr>
            <p:custDataLst>
              <p:tags r:id="rId20"/>
            </p:custDataLst>
          </p:nvPr>
        </p:nvSpPr>
        <p:spPr bwMode="auto">
          <a:xfrm>
            <a:off x="2063750" y="4343028"/>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31D19E1-A383-4710-9A37-73A0D47B501F}" type="datetime'''2''''''0''''''''''2''''''''''''''''''''''''''''9'''''">
              <a:rPr lang="it-IT" altLang="en-US" smtClean="0">
                <a:latin typeface="Trebuchet MS" panose="020B0603020202020204" pitchFamily="34" charset="0"/>
                <a:ea typeface="+mj-ea"/>
                <a:cs typeface="+mj-cs"/>
              </a:rPr>
              <a:pPr lvl="0" algn="ctr">
                <a:spcBef>
                  <a:spcPct val="0"/>
                </a:spcBef>
                <a:spcAft>
                  <a:spcPct val="0"/>
                </a:spcAft>
              </a:pPr>
              <a:t>2029</a:t>
            </a:fld>
            <a:endParaRPr lang="it-IT">
              <a:latin typeface="Trebuchet MS" panose="020B0603020202020204" pitchFamily="34" charset="0"/>
              <a:ea typeface="+mj-ea"/>
              <a:cs typeface="+mj-cs"/>
            </a:endParaRPr>
          </a:p>
        </p:txBody>
      </p:sp>
      <p:sp>
        <p:nvSpPr>
          <p:cNvPr id="90" name="Holder 3">
            <a:extLst>
              <a:ext uri="{FF2B5EF4-FFF2-40B4-BE49-F238E27FC236}">
                <a16:creationId xmlns:a16="http://schemas.microsoft.com/office/drawing/2014/main" id="{3FE9D1DB-3104-D92F-9BF0-ED272C3FC8E6}"/>
              </a:ext>
            </a:extLst>
          </p:cNvPr>
          <p:cNvSpPr>
            <a:spLocks noGrp="1"/>
          </p:cNvSpPr>
          <p:nvPr>
            <p:custDataLst>
              <p:tags r:id="rId21"/>
            </p:custDataLst>
          </p:nvPr>
        </p:nvSpPr>
        <p:spPr bwMode="gray">
          <a:xfrm>
            <a:off x="2020888" y="3387353"/>
            <a:ext cx="4175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110000"/>
              </a:lnSpc>
              <a:spcBef>
                <a:spcPct val="0"/>
              </a:spcBef>
              <a:spcAft>
                <a:spcPct val="0"/>
              </a:spcAft>
            </a:pPr>
            <a:fld id="{3BBC71D4-11B4-4861-B58D-B109C2133D0B}" type="datetime'''''''1.''''''''''''''''''''''''13''''''''''''''''''6'">
              <a:rPr lang="it-IT" altLang="en-US" sz="1200" kern="1200" smtClean="0">
                <a:solidFill>
                  <a:schemeClr val="tx1"/>
                </a:solidFill>
                <a:latin typeface="Trebuchet MS" panose="020B0603020202020204" pitchFamily="34" charset="0"/>
                <a:ea typeface="+mj-ea"/>
                <a:cs typeface="+mj-cs"/>
              </a:rPr>
              <a:pPr algn="ctr" rtl="0">
                <a:lnSpc>
                  <a:spcPct val="110000"/>
                </a:lnSpc>
                <a:spcBef>
                  <a:spcPct val="0"/>
                </a:spcBef>
                <a:spcAft>
                  <a:spcPct val="0"/>
                </a:spcAft>
              </a:pPr>
              <a:t>1.136</a:t>
            </a:fld>
            <a:endParaRPr lang="it-IT" sz="1200" kern="1200">
              <a:solidFill>
                <a:schemeClr val="tx1"/>
              </a:solidFill>
              <a:latin typeface="Trebuchet MS" panose="020B0603020202020204" pitchFamily="34" charset="0"/>
              <a:ea typeface="+mj-ea"/>
              <a:cs typeface="+mj-cs"/>
              <a:sym typeface="Trebuchet MS" panose="020B0603020202020204" pitchFamily="34" charset="0"/>
            </a:endParaRPr>
          </a:p>
        </p:txBody>
      </p:sp>
      <p:sp>
        <p:nvSpPr>
          <p:cNvPr id="91" name="Holder 3">
            <a:extLst>
              <a:ext uri="{FF2B5EF4-FFF2-40B4-BE49-F238E27FC236}">
                <a16:creationId xmlns:a16="http://schemas.microsoft.com/office/drawing/2014/main" id="{5D153D0E-5BC6-5EB9-5D38-E6C9C93BB630}"/>
              </a:ext>
            </a:extLst>
          </p:cNvPr>
          <p:cNvSpPr>
            <a:spLocks noGrp="1"/>
          </p:cNvSpPr>
          <p:nvPr>
            <p:custDataLst>
              <p:tags r:id="rId22"/>
            </p:custDataLst>
          </p:nvPr>
        </p:nvSpPr>
        <p:spPr bwMode="auto">
          <a:xfrm>
            <a:off x="1511300" y="3198441"/>
            <a:ext cx="400050" cy="258763"/>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47108267-5974-41F8-B977-300848BC1A4E}" type="datetime'''''''''''''''''+''''''''''''''''''''5''''''''''''''''%'''''''">
              <a:rPr lang="it-IT" altLang="en-US" sz="1200" b="1" kern="1200" smtClean="0">
                <a:solidFill>
                  <a:schemeClr val="tx1"/>
                </a:solidFill>
                <a:effectLst/>
                <a:latin typeface="Trebuchet MS" panose="020B0603020202020204" pitchFamily="34" charset="0"/>
                <a:ea typeface="+mj-ea"/>
                <a:cs typeface="+mj-cs"/>
              </a:rPr>
              <a:pPr algn="ctr" rtl="0">
                <a:spcBef>
                  <a:spcPct val="0"/>
                </a:spcBef>
                <a:spcAft>
                  <a:spcPct val="0"/>
                </a:spcAft>
              </a:pPr>
              <a:t>+5%</a:t>
            </a:fld>
            <a:endParaRPr lang="it-IT" sz="1200" b="1" kern="1200">
              <a:solidFill>
                <a:schemeClr val="tx1"/>
              </a:solidFill>
              <a:latin typeface="Trebuchet MS" panose="020B0603020202020204" pitchFamily="34" charset="0"/>
              <a:ea typeface="+mj-ea"/>
              <a:cs typeface="+mj-cs"/>
              <a:sym typeface="Trebuchet MS" panose="020B0603020202020204" pitchFamily="34" charset="0"/>
            </a:endParaRPr>
          </a:p>
        </p:txBody>
      </p:sp>
      <p:graphicFrame>
        <p:nvGraphicFramePr>
          <p:cNvPr id="92" name="Chart 3">
            <a:extLst>
              <a:ext uri="{FF2B5EF4-FFF2-40B4-BE49-F238E27FC236}">
                <a16:creationId xmlns:a16="http://schemas.microsoft.com/office/drawing/2014/main" id="{A41146FE-C690-56AA-4272-8A04B0C54A6B}"/>
              </a:ext>
            </a:extLst>
          </p:cNvPr>
          <p:cNvGraphicFramePr/>
          <p:nvPr>
            <p:custDataLst>
              <p:tags r:id="rId23"/>
            </p:custDataLst>
          </p:nvPr>
        </p:nvGraphicFramePr>
        <p:xfrm>
          <a:off x="4756150" y="4870078"/>
          <a:ext cx="3397250" cy="1285875"/>
        </p:xfrm>
        <a:graphic>
          <a:graphicData uri="http://schemas.openxmlformats.org/drawingml/2006/chart">
            <c:chart xmlns:c="http://schemas.openxmlformats.org/drawingml/2006/chart" xmlns:r="http://schemas.openxmlformats.org/officeDocument/2006/relationships" r:id="rId99"/>
          </a:graphicData>
        </a:graphic>
      </p:graphicFrame>
      <p:sp>
        <p:nvSpPr>
          <p:cNvPr id="93" name="Text Placeholder 3">
            <a:extLst>
              <a:ext uri="{FF2B5EF4-FFF2-40B4-BE49-F238E27FC236}">
                <a16:creationId xmlns:a16="http://schemas.microsoft.com/office/drawing/2014/main" id="{1C378903-FF42-DF95-62E0-787851292E69}"/>
              </a:ext>
            </a:extLst>
          </p:cNvPr>
          <p:cNvSpPr>
            <a:spLocks noGrp="1"/>
          </p:cNvSpPr>
          <p:nvPr>
            <p:custDataLst>
              <p:tags r:id="rId24"/>
            </p:custDataLst>
          </p:nvPr>
        </p:nvSpPr>
        <p:spPr bwMode="auto">
          <a:xfrm>
            <a:off x="5789612" y="5940053"/>
            <a:ext cx="522288"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4AB156A-D1D7-4BD0-8A46-BD333BEDE89A}" type="datetime'''''''M''w''''''''''''h ''''v''''''en''''''d''''''''u''ti'''''">
              <a:rPr lang="it-IT" altLang="en-US" smtClean="0">
                <a:latin typeface="Trebuchet MS" panose="020B0603020202020204" pitchFamily="34" charset="0"/>
                <a:ea typeface="+mj-ea"/>
                <a:cs typeface="+mj-cs"/>
              </a:rPr>
              <a:pPr lvl="0" algn="ctr">
                <a:spcBef>
                  <a:spcPct val="0"/>
                </a:spcBef>
                <a:spcAft>
                  <a:spcPct val="0"/>
                </a:spcAft>
              </a:pPr>
              <a:t>Mwh venduti</a:t>
            </a:fld>
            <a:endParaRPr lang="it-IT">
              <a:latin typeface="Trebuchet MS" panose="020B0603020202020204" pitchFamily="34" charset="0"/>
              <a:ea typeface="+mj-ea"/>
              <a:cs typeface="+mj-cs"/>
            </a:endParaRPr>
          </a:p>
        </p:txBody>
      </p:sp>
      <p:sp>
        <p:nvSpPr>
          <p:cNvPr id="94" name="Text Placeholder 3">
            <a:extLst>
              <a:ext uri="{FF2B5EF4-FFF2-40B4-BE49-F238E27FC236}">
                <a16:creationId xmlns:a16="http://schemas.microsoft.com/office/drawing/2014/main" id="{EE22198D-25FD-731E-CDC9-4543E1122E7B}"/>
              </a:ext>
            </a:extLst>
          </p:cNvPr>
          <p:cNvSpPr>
            <a:spLocks noGrp="1"/>
          </p:cNvSpPr>
          <p:nvPr>
            <p:custDataLst>
              <p:tags r:id="rId25"/>
            </p:custDataLst>
          </p:nvPr>
        </p:nvSpPr>
        <p:spPr bwMode="auto">
          <a:xfrm>
            <a:off x="6532563" y="5940053"/>
            <a:ext cx="65246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A6C42759-2EB4-4A74-965F-2CE7BD5FC181}" type="datetime'''''''n''° ''''''''''''c''''''''''''lie''''n''''t''''i'''''''">
              <a:rPr lang="it-IT" altLang="en-US" smtClean="0">
                <a:latin typeface="Trebuchet MS" panose="020B0603020202020204" pitchFamily="34" charset="0"/>
                <a:ea typeface="+mj-ea"/>
                <a:cs typeface="+mj-cs"/>
              </a:rPr>
              <a:pPr lvl="0" algn="ctr">
                <a:spcBef>
                  <a:spcPct val="0"/>
                </a:spcBef>
                <a:spcAft>
                  <a:spcPct val="0"/>
                </a:spcAft>
              </a:pPr>
              <a:t>n° clienti</a:t>
            </a:fld>
            <a:endParaRPr lang="it-IT">
              <a:latin typeface="Trebuchet MS" panose="020B0603020202020204" pitchFamily="34" charset="0"/>
              <a:ea typeface="+mj-ea"/>
              <a:cs typeface="+mj-cs"/>
            </a:endParaRPr>
          </a:p>
        </p:txBody>
      </p:sp>
      <p:graphicFrame>
        <p:nvGraphicFramePr>
          <p:cNvPr id="95" name="Chart 3">
            <a:extLst>
              <a:ext uri="{FF2B5EF4-FFF2-40B4-BE49-F238E27FC236}">
                <a16:creationId xmlns:a16="http://schemas.microsoft.com/office/drawing/2014/main" id="{E77017E2-7BAD-5B99-1C37-8845E253FA0A}"/>
              </a:ext>
            </a:extLst>
          </p:cNvPr>
          <p:cNvGraphicFramePr/>
          <p:nvPr>
            <p:custDataLst>
              <p:tags r:id="rId26"/>
            </p:custDataLst>
          </p:nvPr>
        </p:nvGraphicFramePr>
        <p:xfrm>
          <a:off x="3006725" y="5174878"/>
          <a:ext cx="2171700" cy="796925"/>
        </p:xfrm>
        <a:graphic>
          <a:graphicData uri="http://schemas.openxmlformats.org/drawingml/2006/chart">
            <c:chart xmlns:c="http://schemas.openxmlformats.org/drawingml/2006/chart" xmlns:r="http://schemas.openxmlformats.org/officeDocument/2006/relationships" r:id="rId100"/>
          </a:graphicData>
        </a:graphic>
      </p:graphicFrame>
      <p:sp>
        <p:nvSpPr>
          <p:cNvPr id="96" name="Text Placeholder 3">
            <a:extLst>
              <a:ext uri="{FF2B5EF4-FFF2-40B4-BE49-F238E27FC236}">
                <a16:creationId xmlns:a16="http://schemas.microsoft.com/office/drawing/2014/main" id="{3A500B59-B85B-86E5-36C0-F3621E9AF09D}"/>
              </a:ext>
            </a:extLst>
          </p:cNvPr>
          <p:cNvSpPr>
            <a:spLocks noGrp="1"/>
          </p:cNvSpPr>
          <p:nvPr>
            <p:custDataLst>
              <p:tags r:id="rId27"/>
            </p:custDataLst>
          </p:nvPr>
        </p:nvSpPr>
        <p:spPr bwMode="gray">
          <a:xfrm>
            <a:off x="3443288" y="5573341"/>
            <a:ext cx="295275"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2E900F9-832A-4E59-89FC-09183015CFCE}" type="datetime'''''''''''''''''''68''%'''''''''''''''''''''''''''''''''''''''">
              <a:rPr lang="it-IT" altLang="en-US" smtClean="0">
                <a:solidFill>
                  <a:schemeClr val="bg1"/>
                </a:solidFill>
                <a:latin typeface="Trebuchet MS" panose="020B0603020202020204" pitchFamily="34" charset="0"/>
              </a:rPr>
              <a:pPr lvl="0" algn="ctr">
                <a:spcBef>
                  <a:spcPct val="0"/>
                </a:spcBef>
                <a:spcAft>
                  <a:spcPct val="0"/>
                </a:spcAft>
              </a:pPr>
              <a:t>68%</a:t>
            </a:fld>
            <a:endParaRPr lang="it-IT">
              <a:solidFill>
                <a:schemeClr val="bg1"/>
              </a:solidFill>
              <a:latin typeface="Trebuchet MS" panose="020B0603020202020204" pitchFamily="34" charset="0"/>
            </a:endParaRPr>
          </a:p>
        </p:txBody>
      </p:sp>
      <p:sp>
        <p:nvSpPr>
          <p:cNvPr id="97" name="Text Placeholder 3">
            <a:extLst>
              <a:ext uri="{FF2B5EF4-FFF2-40B4-BE49-F238E27FC236}">
                <a16:creationId xmlns:a16="http://schemas.microsoft.com/office/drawing/2014/main" id="{DF2DF0E4-B68F-0192-0474-618E1018E436}"/>
              </a:ext>
            </a:extLst>
          </p:cNvPr>
          <p:cNvSpPr>
            <a:spLocks noGrp="1"/>
          </p:cNvSpPr>
          <p:nvPr>
            <p:custDataLst>
              <p:tags r:id="rId28"/>
            </p:custDataLst>
          </p:nvPr>
        </p:nvSpPr>
        <p:spPr bwMode="gray">
          <a:xfrm>
            <a:off x="3443288" y="5257428"/>
            <a:ext cx="295275" cy="201613"/>
          </a:xfrm>
          <a:prstGeom prst="rect">
            <a:avLst/>
          </a:prstGeom>
          <a:noFill/>
          <a:ln>
            <a:noFill/>
          </a:ln>
          <a:effectLst/>
          <a:extLst>
            <a:ext uri="{909E8E84-426E-40DD-AFC4-6F175D3DCCD1}">
              <a14:hiddenFill xmlns:a14="http://schemas.microsoft.com/office/drawing/2010/main">
                <a:solidFill>
                  <a:srgbClr val="B55113"/>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79AB94C-97FF-411E-8DDB-88F51CD9ED74}" type="datetime'''''''''''''''3''''''''''''2''''''''''''''''%'''">
              <a:rPr lang="it-IT" altLang="en-US" smtClean="0">
                <a:solidFill>
                  <a:schemeClr val="bg1"/>
                </a:solidFill>
                <a:latin typeface="Trebuchet MS" panose="020B0603020202020204" pitchFamily="34" charset="0"/>
              </a:rPr>
              <a:pPr lvl="0" algn="ctr">
                <a:spcBef>
                  <a:spcPct val="0"/>
                </a:spcBef>
                <a:spcAft>
                  <a:spcPct val="0"/>
                </a:spcAft>
              </a:pPr>
              <a:t>32%</a:t>
            </a:fld>
            <a:endParaRPr lang="it-IT">
              <a:solidFill>
                <a:schemeClr val="bg1"/>
              </a:solidFill>
              <a:latin typeface="Trebuchet MS" panose="020B0603020202020204" pitchFamily="34" charset="0"/>
            </a:endParaRPr>
          </a:p>
        </p:txBody>
      </p:sp>
      <p:sp>
        <p:nvSpPr>
          <p:cNvPr id="98" name="Text Placeholder 3">
            <a:extLst>
              <a:ext uri="{FF2B5EF4-FFF2-40B4-BE49-F238E27FC236}">
                <a16:creationId xmlns:a16="http://schemas.microsoft.com/office/drawing/2014/main" id="{20EF45A6-1C6B-5B39-9570-42C27813A24B}"/>
              </a:ext>
            </a:extLst>
          </p:cNvPr>
          <p:cNvSpPr>
            <a:spLocks noGrp="1"/>
          </p:cNvSpPr>
          <p:nvPr>
            <p:custDataLst>
              <p:tags r:id="rId29"/>
            </p:custDataLst>
          </p:nvPr>
        </p:nvSpPr>
        <p:spPr bwMode="auto">
          <a:xfrm>
            <a:off x="3425825" y="594005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A3F665B0-24DC-4309-AFD3-BFCF5157B01E}" type="datetime'''2''0''''''''''''''''2''''4'''''''''">
              <a:rPr lang="it-IT" altLang="en-US" smtClean="0">
                <a:latin typeface="Trebuchet MS" panose="020B0603020202020204" pitchFamily="34" charset="0"/>
              </a:rPr>
              <a:pPr lvl="0" algn="ctr">
                <a:spcBef>
                  <a:spcPct val="0"/>
                </a:spcBef>
                <a:spcAft>
                  <a:spcPct val="0"/>
                </a:spcAft>
              </a:pPr>
              <a:t>2024</a:t>
            </a:fld>
            <a:endParaRPr lang="it-IT">
              <a:latin typeface="Trebuchet MS" panose="020B0603020202020204" pitchFamily="34" charset="0"/>
            </a:endParaRPr>
          </a:p>
        </p:txBody>
      </p:sp>
      <p:sp>
        <p:nvSpPr>
          <p:cNvPr id="99" name="Text Placeholder 3">
            <a:extLst>
              <a:ext uri="{FF2B5EF4-FFF2-40B4-BE49-F238E27FC236}">
                <a16:creationId xmlns:a16="http://schemas.microsoft.com/office/drawing/2014/main" id="{B963D4E4-68BC-E367-EBFF-9BE731C28D86}"/>
              </a:ext>
            </a:extLst>
          </p:cNvPr>
          <p:cNvSpPr>
            <a:spLocks noGrp="1"/>
          </p:cNvSpPr>
          <p:nvPr>
            <p:custDataLst>
              <p:tags r:id="rId30"/>
            </p:custDataLst>
          </p:nvPr>
        </p:nvSpPr>
        <p:spPr bwMode="gray">
          <a:xfrm>
            <a:off x="4446588" y="5684466"/>
            <a:ext cx="295275"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3DD2A40-F3A5-4638-97A4-17DCF96556C9}" type="datetime'''''''''''''''''''3''''''''''''3''''''''''''''''''''''%'''''">
              <a:rPr lang="it-IT" altLang="en-US" smtClean="0">
                <a:solidFill>
                  <a:schemeClr val="bg1"/>
                </a:solidFill>
                <a:latin typeface="Trebuchet MS" panose="020B0603020202020204" pitchFamily="34" charset="0"/>
              </a:rPr>
              <a:pPr lvl="0" algn="ctr">
                <a:spcBef>
                  <a:spcPct val="0"/>
                </a:spcBef>
                <a:spcAft>
                  <a:spcPct val="0"/>
                </a:spcAft>
              </a:pPr>
              <a:t>33%</a:t>
            </a:fld>
            <a:endParaRPr lang="it-IT">
              <a:solidFill>
                <a:schemeClr val="bg1"/>
              </a:solidFill>
              <a:latin typeface="Trebuchet MS" panose="020B0603020202020204" pitchFamily="34" charset="0"/>
            </a:endParaRPr>
          </a:p>
        </p:txBody>
      </p:sp>
      <p:sp>
        <p:nvSpPr>
          <p:cNvPr id="100" name="Text Placeholder 3">
            <a:extLst>
              <a:ext uri="{FF2B5EF4-FFF2-40B4-BE49-F238E27FC236}">
                <a16:creationId xmlns:a16="http://schemas.microsoft.com/office/drawing/2014/main" id="{A1C234E7-58A7-25EA-66EE-7C7EA18A61DC}"/>
              </a:ext>
            </a:extLst>
          </p:cNvPr>
          <p:cNvSpPr>
            <a:spLocks noGrp="1"/>
          </p:cNvSpPr>
          <p:nvPr>
            <p:custDataLst>
              <p:tags r:id="rId31"/>
            </p:custDataLst>
          </p:nvPr>
        </p:nvSpPr>
        <p:spPr bwMode="gray">
          <a:xfrm>
            <a:off x="4446588" y="5368553"/>
            <a:ext cx="295275"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46BA5B8-DBE8-4446-8A0D-F28D54C2A19E}" type="datetime'''''''''6''''''''''7''''''''''''''''''%'''''''''''''''''''">
              <a:rPr lang="it-IT" altLang="en-US" smtClean="0">
                <a:solidFill>
                  <a:schemeClr val="bg1"/>
                </a:solidFill>
                <a:latin typeface="Trebuchet MS" panose="020B0603020202020204" pitchFamily="34" charset="0"/>
              </a:rPr>
              <a:pPr lvl="0" algn="ctr">
                <a:spcBef>
                  <a:spcPct val="0"/>
                </a:spcBef>
                <a:spcAft>
                  <a:spcPct val="0"/>
                </a:spcAft>
              </a:pPr>
              <a:t>67%</a:t>
            </a:fld>
            <a:endParaRPr lang="it-IT">
              <a:solidFill>
                <a:schemeClr val="bg1"/>
              </a:solidFill>
              <a:latin typeface="Trebuchet MS" panose="020B0603020202020204" pitchFamily="34" charset="0"/>
            </a:endParaRPr>
          </a:p>
        </p:txBody>
      </p:sp>
      <p:sp>
        <p:nvSpPr>
          <p:cNvPr id="101" name="Text Placeholder 3">
            <a:extLst>
              <a:ext uri="{FF2B5EF4-FFF2-40B4-BE49-F238E27FC236}">
                <a16:creationId xmlns:a16="http://schemas.microsoft.com/office/drawing/2014/main" id="{980BA90F-2B44-B0EF-0B2B-09AD5046B970}"/>
              </a:ext>
            </a:extLst>
          </p:cNvPr>
          <p:cNvSpPr>
            <a:spLocks noGrp="1"/>
          </p:cNvSpPr>
          <p:nvPr>
            <p:custDataLst>
              <p:tags r:id="rId32"/>
            </p:custDataLst>
          </p:nvPr>
        </p:nvSpPr>
        <p:spPr bwMode="auto">
          <a:xfrm>
            <a:off x="4429125" y="594005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EDC1424-E5F1-474F-A32F-795EB5B65D08}" type="datetime'''''2''''''0''''''''''''''''''2''''''''''''''''''''''''''9'">
              <a:rPr lang="it-IT" altLang="en-US" smtClean="0">
                <a:latin typeface="Trebuchet MS" panose="020B0603020202020204" pitchFamily="34" charset="0"/>
              </a:rPr>
              <a:pPr lvl="0" algn="ctr">
                <a:spcBef>
                  <a:spcPct val="0"/>
                </a:spcBef>
                <a:spcAft>
                  <a:spcPct val="0"/>
                </a:spcAft>
              </a:pPr>
              <a:t>2029</a:t>
            </a:fld>
            <a:endParaRPr lang="it-IT">
              <a:latin typeface="Trebuchet MS" panose="020B0603020202020204" pitchFamily="34" charset="0"/>
            </a:endParaRPr>
          </a:p>
        </p:txBody>
      </p:sp>
      <p:sp>
        <p:nvSpPr>
          <p:cNvPr id="102" name="Text Placeholder 3">
            <a:extLst>
              <a:ext uri="{FF2B5EF4-FFF2-40B4-BE49-F238E27FC236}">
                <a16:creationId xmlns:a16="http://schemas.microsoft.com/office/drawing/2014/main" id="{E9FFB518-926E-F098-F507-AE5F71A9E167}"/>
              </a:ext>
            </a:extLst>
          </p:cNvPr>
          <p:cNvSpPr>
            <a:spLocks noGrp="1"/>
          </p:cNvSpPr>
          <p:nvPr>
            <p:custDataLst>
              <p:tags r:id="rId33"/>
            </p:custDataLst>
          </p:nvPr>
        </p:nvSpPr>
        <p:spPr bwMode="auto">
          <a:xfrm>
            <a:off x="5051425" y="5662241"/>
            <a:ext cx="4699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spcBef>
                <a:spcPct val="0"/>
              </a:spcBef>
              <a:spcAft>
                <a:spcPct val="0"/>
              </a:spcAft>
            </a:pPr>
            <a:fld id="{0DAB8502-A276-438F-AACD-76A4751C8963}" type="datetime'''''''''''''Es''''''''''t''''''''''''e''''r''''''''ni'''''''">
              <a:rPr lang="it-IT" altLang="en-US" smtClean="0">
                <a:latin typeface="Trebuchet MS" panose="020B0603020202020204" pitchFamily="34" charset="0"/>
              </a:rPr>
              <a:pPr lvl="0">
                <a:spcBef>
                  <a:spcPct val="0"/>
                </a:spcBef>
                <a:spcAft>
                  <a:spcPct val="0"/>
                </a:spcAft>
              </a:pPr>
              <a:t>Esterni</a:t>
            </a:fld>
            <a:endParaRPr lang="it-IT">
              <a:latin typeface="Trebuchet MS" panose="020B0603020202020204" pitchFamily="34" charset="0"/>
            </a:endParaRPr>
          </a:p>
        </p:txBody>
      </p:sp>
      <p:sp>
        <p:nvSpPr>
          <p:cNvPr id="103" name="Text Placeholder 3">
            <a:extLst>
              <a:ext uri="{FF2B5EF4-FFF2-40B4-BE49-F238E27FC236}">
                <a16:creationId xmlns:a16="http://schemas.microsoft.com/office/drawing/2014/main" id="{1DCA3621-9DAA-B888-CBE1-0E5AFAE00AE8}"/>
              </a:ext>
            </a:extLst>
          </p:cNvPr>
          <p:cNvSpPr>
            <a:spLocks noGrp="1"/>
          </p:cNvSpPr>
          <p:nvPr>
            <p:custDataLst>
              <p:tags r:id="rId34"/>
            </p:custDataLst>
          </p:nvPr>
        </p:nvSpPr>
        <p:spPr bwMode="auto">
          <a:xfrm>
            <a:off x="5051424" y="5368553"/>
            <a:ext cx="45243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spcBef>
                <a:spcPct val="0"/>
              </a:spcBef>
              <a:spcAft>
                <a:spcPct val="0"/>
              </a:spcAft>
            </a:pPr>
            <a:fld id="{7F6E0D72-7FAA-48F6-9997-A38ABD329D58}" type="datetime'''''''''''''''''''I''''nt''e''r''''''''n''''''''''''''''i'''''">
              <a:rPr lang="it-IT" altLang="en-US" smtClean="0">
                <a:latin typeface="Trebuchet MS" panose="020B0603020202020204" pitchFamily="34" charset="0"/>
              </a:rPr>
              <a:pPr lvl="0">
                <a:spcBef>
                  <a:spcPct val="0"/>
                </a:spcBef>
                <a:spcAft>
                  <a:spcPct val="0"/>
                </a:spcAft>
              </a:pPr>
              <a:t>Interni</a:t>
            </a:fld>
            <a:endParaRPr lang="it-IT">
              <a:latin typeface="Trebuchet MS" panose="020B0603020202020204" pitchFamily="34" charset="0"/>
            </a:endParaRPr>
          </a:p>
        </p:txBody>
      </p:sp>
      <p:graphicFrame>
        <p:nvGraphicFramePr>
          <p:cNvPr id="104" name="Chart 3">
            <a:extLst>
              <a:ext uri="{FF2B5EF4-FFF2-40B4-BE49-F238E27FC236}">
                <a16:creationId xmlns:a16="http://schemas.microsoft.com/office/drawing/2014/main" id="{AF416A7F-50CB-11C0-6405-25CAB8FE36B9}"/>
              </a:ext>
            </a:extLst>
          </p:cNvPr>
          <p:cNvGraphicFramePr/>
          <p:nvPr>
            <p:custDataLst>
              <p:tags r:id="rId35"/>
            </p:custDataLst>
          </p:nvPr>
        </p:nvGraphicFramePr>
        <p:xfrm>
          <a:off x="596900" y="5174878"/>
          <a:ext cx="2232025" cy="796925"/>
        </p:xfrm>
        <a:graphic>
          <a:graphicData uri="http://schemas.openxmlformats.org/drawingml/2006/chart">
            <c:chart xmlns:c="http://schemas.openxmlformats.org/drawingml/2006/chart" xmlns:r="http://schemas.openxmlformats.org/officeDocument/2006/relationships" r:id="rId101"/>
          </a:graphicData>
        </a:graphic>
      </p:graphicFrame>
      <p:sp>
        <p:nvSpPr>
          <p:cNvPr id="105" name="Text Placeholder 3">
            <a:extLst>
              <a:ext uri="{FF2B5EF4-FFF2-40B4-BE49-F238E27FC236}">
                <a16:creationId xmlns:a16="http://schemas.microsoft.com/office/drawing/2014/main" id="{B6FC32A7-AB3E-3142-BDFB-5AE37CDB511E}"/>
              </a:ext>
            </a:extLst>
          </p:cNvPr>
          <p:cNvSpPr>
            <a:spLocks noGrp="1"/>
          </p:cNvSpPr>
          <p:nvPr>
            <p:custDataLst>
              <p:tags r:id="rId36"/>
            </p:custDataLst>
          </p:nvPr>
        </p:nvSpPr>
        <p:spPr bwMode="auto">
          <a:xfrm>
            <a:off x="1030288" y="594005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37ED445-A638-4CBE-97FD-B123BC39ED84}" type="datetime'''20''2''''''''4'''''''''''''''''''''''''''''''''''''''''">
              <a:rPr lang="it-IT" altLang="en-US" smtClean="0">
                <a:latin typeface="Trebuchet MS" panose="020B0603020202020204" pitchFamily="34" charset="0"/>
                <a:ea typeface="+mj-ea"/>
                <a:cs typeface="+mj-cs"/>
              </a:rPr>
              <a:pPr lvl="0" algn="ctr">
                <a:spcBef>
                  <a:spcPct val="0"/>
                </a:spcBef>
                <a:spcAft>
                  <a:spcPct val="0"/>
                </a:spcAft>
              </a:pPr>
              <a:t>2024</a:t>
            </a:fld>
            <a:endParaRPr lang="it-IT">
              <a:latin typeface="Trebuchet MS" panose="020B0603020202020204" pitchFamily="34" charset="0"/>
              <a:ea typeface="+mj-ea"/>
              <a:cs typeface="+mj-cs"/>
            </a:endParaRPr>
          </a:p>
        </p:txBody>
      </p:sp>
      <p:sp>
        <p:nvSpPr>
          <p:cNvPr id="106" name="Text Placeholder 3">
            <a:extLst>
              <a:ext uri="{FF2B5EF4-FFF2-40B4-BE49-F238E27FC236}">
                <a16:creationId xmlns:a16="http://schemas.microsoft.com/office/drawing/2014/main" id="{858AAA09-0446-3BDA-A933-4D42C143910F}"/>
              </a:ext>
            </a:extLst>
          </p:cNvPr>
          <p:cNvSpPr>
            <a:spLocks noGrp="1"/>
          </p:cNvSpPr>
          <p:nvPr>
            <p:custDataLst>
              <p:tags r:id="rId37"/>
            </p:custDataLst>
          </p:nvPr>
        </p:nvSpPr>
        <p:spPr bwMode="auto">
          <a:xfrm>
            <a:off x="2063750" y="5940053"/>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EA7A4DE0-A8DD-4351-BCCC-C8BBA2F50F25}" type="datetime'2''0''''''''''''''''''''''''''''''2''''''9'">
              <a:rPr lang="it-IT" altLang="en-US" smtClean="0">
                <a:latin typeface="Trebuchet MS" panose="020B0603020202020204" pitchFamily="34" charset="0"/>
                <a:ea typeface="+mj-ea"/>
                <a:cs typeface="+mj-cs"/>
              </a:rPr>
              <a:pPr lvl="0" algn="ctr">
                <a:spcBef>
                  <a:spcPct val="0"/>
                </a:spcBef>
                <a:spcAft>
                  <a:spcPct val="0"/>
                </a:spcAft>
              </a:pPr>
              <a:t>2029</a:t>
            </a:fld>
            <a:endParaRPr lang="it-IT">
              <a:latin typeface="Trebuchet MS" panose="020B0603020202020204" pitchFamily="34" charset="0"/>
              <a:ea typeface="+mj-ea"/>
              <a:cs typeface="+mj-cs"/>
            </a:endParaRPr>
          </a:p>
        </p:txBody>
      </p:sp>
      <p:sp>
        <p:nvSpPr>
          <p:cNvPr id="107" name="Text Placeholder 3">
            <a:extLst>
              <a:ext uri="{FF2B5EF4-FFF2-40B4-BE49-F238E27FC236}">
                <a16:creationId xmlns:a16="http://schemas.microsoft.com/office/drawing/2014/main" id="{FA0A83AE-E254-87F9-E8D3-340FCC42D6BD}"/>
              </a:ext>
            </a:extLst>
          </p:cNvPr>
          <p:cNvSpPr>
            <a:spLocks noGrp="1"/>
          </p:cNvSpPr>
          <p:nvPr>
            <p:custDataLst>
              <p:tags r:id="rId38"/>
            </p:custDataLst>
          </p:nvPr>
        </p:nvSpPr>
        <p:spPr bwMode="gray">
          <a:xfrm>
            <a:off x="981075" y="5222503"/>
            <a:ext cx="4302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08BBB3F-FB8E-41D4-B73B-1D91AC6469CC}" type="datetime'''''''''''''''''1''''6'',''''''0''''''''''%'">
              <a:rPr lang="it-IT" altLang="en-US" smtClean="0">
                <a:latin typeface="Trebuchet MS" panose="020B0603020202020204" pitchFamily="34" charset="0"/>
                <a:ea typeface="+mj-ea"/>
                <a:cs typeface="+mj-cs"/>
              </a:rPr>
              <a:pPr lvl="0" algn="ctr">
                <a:spcBef>
                  <a:spcPct val="0"/>
                </a:spcBef>
                <a:spcAft>
                  <a:spcPct val="0"/>
                </a:spcAft>
              </a:pPr>
              <a:t>16,0%</a:t>
            </a:fld>
            <a:endParaRPr lang="it-IT">
              <a:latin typeface="Trebuchet MS" panose="020B0603020202020204" pitchFamily="34" charset="0"/>
              <a:ea typeface="+mj-ea"/>
              <a:cs typeface="+mj-cs"/>
            </a:endParaRPr>
          </a:p>
        </p:txBody>
      </p:sp>
      <p:sp>
        <p:nvSpPr>
          <p:cNvPr id="108" name="Text Placeholder 3">
            <a:extLst>
              <a:ext uri="{FF2B5EF4-FFF2-40B4-BE49-F238E27FC236}">
                <a16:creationId xmlns:a16="http://schemas.microsoft.com/office/drawing/2014/main" id="{78BC534A-4801-3143-2C97-BA407ACBFB45}"/>
              </a:ext>
            </a:extLst>
          </p:cNvPr>
          <p:cNvSpPr>
            <a:spLocks noGrp="1"/>
          </p:cNvSpPr>
          <p:nvPr>
            <p:custDataLst>
              <p:tags r:id="rId39"/>
            </p:custDataLst>
          </p:nvPr>
        </p:nvSpPr>
        <p:spPr bwMode="gray">
          <a:xfrm>
            <a:off x="2014538" y="5030416"/>
            <a:ext cx="4302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35DDD356-506A-4FC1-B82D-407506E0E69E}" type="datetime'''''''''''''23'''''''''''',''0''''%'''">
              <a:rPr lang="it-IT" altLang="en-US" smtClean="0">
                <a:latin typeface="Trebuchet MS" panose="020B0603020202020204" pitchFamily="34" charset="0"/>
                <a:ea typeface="+mj-ea"/>
                <a:cs typeface="+mj-cs"/>
              </a:rPr>
              <a:pPr lvl="0" algn="ctr">
                <a:spcBef>
                  <a:spcPct val="0"/>
                </a:spcBef>
                <a:spcAft>
                  <a:spcPct val="0"/>
                </a:spcAft>
              </a:pPr>
              <a:t>23,0%</a:t>
            </a:fld>
            <a:endParaRPr lang="it-IT">
              <a:latin typeface="Trebuchet MS" panose="020B0603020202020204" pitchFamily="34" charset="0"/>
              <a:ea typeface="+mj-ea"/>
              <a:cs typeface="+mj-cs"/>
            </a:endParaRPr>
          </a:p>
        </p:txBody>
      </p:sp>
      <p:graphicFrame>
        <p:nvGraphicFramePr>
          <p:cNvPr id="109" name="Chart 3">
            <a:extLst>
              <a:ext uri="{FF2B5EF4-FFF2-40B4-BE49-F238E27FC236}">
                <a16:creationId xmlns:a16="http://schemas.microsoft.com/office/drawing/2014/main" id="{2FFF37D7-BD72-3E38-A156-CC6692273B4B}"/>
              </a:ext>
            </a:extLst>
          </p:cNvPr>
          <p:cNvGraphicFramePr/>
          <p:nvPr>
            <p:custDataLst>
              <p:tags r:id="rId40"/>
            </p:custDataLst>
          </p:nvPr>
        </p:nvGraphicFramePr>
        <p:xfrm>
          <a:off x="3006725" y="3593728"/>
          <a:ext cx="2171700" cy="781050"/>
        </p:xfrm>
        <a:graphic>
          <a:graphicData uri="http://schemas.openxmlformats.org/drawingml/2006/chart">
            <c:chart xmlns:c="http://schemas.openxmlformats.org/drawingml/2006/chart" xmlns:r="http://schemas.openxmlformats.org/officeDocument/2006/relationships" r:id="rId102"/>
          </a:graphicData>
        </a:graphic>
      </p:graphicFrame>
      <p:sp>
        <p:nvSpPr>
          <p:cNvPr id="110" name="Text Placeholder 3">
            <a:extLst>
              <a:ext uri="{FF2B5EF4-FFF2-40B4-BE49-F238E27FC236}">
                <a16:creationId xmlns:a16="http://schemas.microsoft.com/office/drawing/2014/main" id="{BB435803-A556-D748-55C2-4DB8FC2C56A3}"/>
              </a:ext>
            </a:extLst>
          </p:cNvPr>
          <p:cNvSpPr>
            <a:spLocks noGrp="1"/>
          </p:cNvSpPr>
          <p:nvPr>
            <p:custDataLst>
              <p:tags r:id="rId41"/>
            </p:custDataLst>
          </p:nvPr>
        </p:nvSpPr>
        <p:spPr bwMode="auto">
          <a:xfrm>
            <a:off x="3451224" y="4343028"/>
            <a:ext cx="2794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C7427FA-96A7-412D-9155-616668D4DC96}" type="datetime'''''''''G''''''''''''''A''S'''''''''''">
              <a:rPr lang="it-IT" altLang="en-US" smtClean="0">
                <a:latin typeface="Trebuchet MS" panose="020B0603020202020204" pitchFamily="34" charset="0"/>
                <a:ea typeface="+mj-ea"/>
                <a:cs typeface="+mj-cs"/>
              </a:rPr>
              <a:pPr lvl="0" algn="ctr">
                <a:spcBef>
                  <a:spcPct val="0"/>
                </a:spcBef>
                <a:spcAft>
                  <a:spcPct val="0"/>
                </a:spcAft>
              </a:pPr>
              <a:t>GAS</a:t>
            </a:fld>
            <a:endParaRPr lang="it-IT">
              <a:latin typeface="Trebuchet MS" panose="020B0603020202020204" pitchFamily="34" charset="0"/>
              <a:ea typeface="+mj-ea"/>
              <a:cs typeface="+mj-cs"/>
            </a:endParaRPr>
          </a:p>
        </p:txBody>
      </p:sp>
      <p:sp>
        <p:nvSpPr>
          <p:cNvPr id="111" name="Text Placeholder 3">
            <a:extLst>
              <a:ext uri="{FF2B5EF4-FFF2-40B4-BE49-F238E27FC236}">
                <a16:creationId xmlns:a16="http://schemas.microsoft.com/office/drawing/2014/main" id="{16D3534E-849D-9494-CFE2-B44827ABA38B}"/>
              </a:ext>
            </a:extLst>
          </p:cNvPr>
          <p:cNvSpPr>
            <a:spLocks noGrp="1"/>
          </p:cNvSpPr>
          <p:nvPr>
            <p:custDataLst>
              <p:tags r:id="rId42"/>
            </p:custDataLst>
          </p:nvPr>
        </p:nvSpPr>
        <p:spPr bwMode="auto">
          <a:xfrm>
            <a:off x="4506913" y="4343028"/>
            <a:ext cx="174625"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EB8BDB99-4D18-4ADE-88A0-DAC686C3CD43}" type="datetime'''''EE'''''''''''''''''''''''''''''">
              <a:rPr lang="it-IT" altLang="en-US" smtClean="0">
                <a:latin typeface="Trebuchet MS" panose="020B0603020202020204" pitchFamily="34" charset="0"/>
                <a:ea typeface="+mj-ea"/>
                <a:cs typeface="+mj-cs"/>
              </a:rPr>
              <a:pPr lvl="0" algn="ctr">
                <a:spcBef>
                  <a:spcPct val="0"/>
                </a:spcBef>
                <a:spcAft>
                  <a:spcPct val="0"/>
                </a:spcAft>
              </a:pPr>
              <a:t>EE</a:t>
            </a:fld>
            <a:endParaRPr lang="it-IT">
              <a:latin typeface="Trebuchet MS" panose="020B0603020202020204" pitchFamily="34" charset="0"/>
              <a:ea typeface="+mj-ea"/>
              <a:cs typeface="+mj-cs"/>
            </a:endParaRPr>
          </a:p>
        </p:txBody>
      </p:sp>
      <p:sp>
        <p:nvSpPr>
          <p:cNvPr id="112" name="Text Placeholder 3">
            <a:extLst>
              <a:ext uri="{FF2B5EF4-FFF2-40B4-BE49-F238E27FC236}">
                <a16:creationId xmlns:a16="http://schemas.microsoft.com/office/drawing/2014/main" id="{1CAA8502-71C2-55F8-8265-2CD119603416}"/>
              </a:ext>
            </a:extLst>
          </p:cNvPr>
          <p:cNvSpPr>
            <a:spLocks noGrp="1"/>
          </p:cNvSpPr>
          <p:nvPr>
            <p:custDataLst>
              <p:tags r:id="rId43"/>
            </p:custDataLst>
          </p:nvPr>
        </p:nvSpPr>
        <p:spPr bwMode="gray">
          <a:xfrm>
            <a:off x="3416299" y="3938216"/>
            <a:ext cx="35083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FDB7952-9B26-452E-811F-DEEA3EC17A09}" type="datetime'''''1'''''''''''''',''''''''''''''''''''''6''''''%'''''''''''">
              <a:rPr lang="it-IT" altLang="en-US" smtClean="0">
                <a:latin typeface="Trebuchet MS" panose="020B0603020202020204" pitchFamily="34" charset="0"/>
                <a:ea typeface="+mj-ea"/>
                <a:cs typeface="+mj-cs"/>
              </a:rPr>
              <a:pPr lvl="0" algn="ctr">
                <a:spcBef>
                  <a:spcPct val="0"/>
                </a:spcBef>
                <a:spcAft>
                  <a:spcPct val="0"/>
                </a:spcAft>
              </a:pPr>
              <a:t>1,6%</a:t>
            </a:fld>
            <a:endParaRPr lang="it-IT">
              <a:latin typeface="Trebuchet MS" panose="020B0603020202020204" pitchFamily="34" charset="0"/>
              <a:ea typeface="+mj-ea"/>
              <a:cs typeface="+mj-cs"/>
            </a:endParaRPr>
          </a:p>
        </p:txBody>
      </p:sp>
      <p:sp>
        <p:nvSpPr>
          <p:cNvPr id="113" name="Text Placeholder 3">
            <a:extLst>
              <a:ext uri="{FF2B5EF4-FFF2-40B4-BE49-F238E27FC236}">
                <a16:creationId xmlns:a16="http://schemas.microsoft.com/office/drawing/2014/main" id="{48ECE7A9-E5BF-BC7B-11DF-680C43D97CB0}"/>
              </a:ext>
            </a:extLst>
          </p:cNvPr>
          <p:cNvSpPr>
            <a:spLocks noGrp="1"/>
          </p:cNvSpPr>
          <p:nvPr>
            <p:custDataLst>
              <p:tags r:id="rId44"/>
            </p:custDataLst>
          </p:nvPr>
        </p:nvSpPr>
        <p:spPr bwMode="gray">
          <a:xfrm>
            <a:off x="4419599" y="3449266"/>
            <a:ext cx="35083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E4E7AE8-BC25-4D2B-B721-965E8F0D008E}" type="datetime'''''''''''''''''7'''',8%'''''''''''''">
              <a:rPr lang="it-IT" altLang="en-US" smtClean="0">
                <a:latin typeface="Trebuchet MS" panose="020B0603020202020204" pitchFamily="34" charset="0"/>
                <a:ea typeface="+mj-ea"/>
                <a:cs typeface="+mj-cs"/>
              </a:rPr>
              <a:pPr lvl="0" algn="ctr">
                <a:spcBef>
                  <a:spcPct val="0"/>
                </a:spcBef>
                <a:spcAft>
                  <a:spcPct val="0"/>
                </a:spcAft>
              </a:pPr>
              <a:t>7,8%</a:t>
            </a:fld>
            <a:endParaRPr lang="it-IT">
              <a:latin typeface="Trebuchet MS" panose="020B0603020202020204" pitchFamily="34" charset="0"/>
              <a:ea typeface="+mj-ea"/>
              <a:cs typeface="+mj-cs"/>
            </a:endParaRPr>
          </a:p>
        </p:txBody>
      </p:sp>
      <p:sp>
        <p:nvSpPr>
          <p:cNvPr id="114" name="Speech Bubble: Rectangle with Corners Rounded 120">
            <a:extLst>
              <a:ext uri="{FF2B5EF4-FFF2-40B4-BE49-F238E27FC236}">
                <a16:creationId xmlns:a16="http://schemas.microsoft.com/office/drawing/2014/main" id="{501AFAB1-2DE0-4379-B25F-CD24A9D3A996}"/>
              </a:ext>
            </a:extLst>
          </p:cNvPr>
          <p:cNvSpPr/>
          <p:nvPr/>
        </p:nvSpPr>
        <p:spPr>
          <a:xfrm>
            <a:off x="2434856" y="3753211"/>
            <a:ext cx="559537" cy="236538"/>
          </a:xfrm>
          <a:prstGeom prst="wedgeRoundRectCallout">
            <a:avLst>
              <a:gd name="adj1" fmla="val -50543"/>
              <a:gd name="adj2" fmla="val -83804"/>
              <a:gd name="adj3" fmla="val 16667"/>
            </a:avLst>
          </a:prstGeom>
          <a:solidFill>
            <a:srgbClr val="8B410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lnSpc>
                <a:spcPts val="1100"/>
              </a:lnSpc>
            </a:pPr>
            <a:r>
              <a:rPr lang="it-IT" sz="1050">
                <a:solidFill>
                  <a:schemeClr val="bg1"/>
                </a:solidFill>
                <a:latin typeface="Trebuchet MS" panose="020B0603020202020204" pitchFamily="34" charset="0"/>
              </a:rPr>
              <a:t>M&amp;A</a:t>
            </a:r>
            <a:endParaRPr lang="it-IT" sz="1050" b="1">
              <a:solidFill>
                <a:schemeClr val="bg1"/>
              </a:solidFill>
              <a:latin typeface="Trebuchet MS" panose="020B0603020202020204" pitchFamily="34" charset="0"/>
            </a:endParaRPr>
          </a:p>
        </p:txBody>
      </p:sp>
      <p:graphicFrame>
        <p:nvGraphicFramePr>
          <p:cNvPr id="115" name="Chart 3">
            <a:extLst>
              <a:ext uri="{FF2B5EF4-FFF2-40B4-BE49-F238E27FC236}">
                <a16:creationId xmlns:a16="http://schemas.microsoft.com/office/drawing/2014/main" id="{554D0481-CDEF-9F49-353B-61A89EADDE64}"/>
              </a:ext>
            </a:extLst>
          </p:cNvPr>
          <p:cNvGraphicFramePr/>
          <p:nvPr>
            <p:custDataLst>
              <p:tags r:id="rId45"/>
            </p:custDataLst>
          </p:nvPr>
        </p:nvGraphicFramePr>
        <p:xfrm>
          <a:off x="7648575" y="4104903"/>
          <a:ext cx="4273550" cy="1885950"/>
        </p:xfrm>
        <a:graphic>
          <a:graphicData uri="http://schemas.openxmlformats.org/drawingml/2006/chart">
            <c:chart xmlns:c="http://schemas.openxmlformats.org/drawingml/2006/chart" xmlns:r="http://schemas.openxmlformats.org/officeDocument/2006/relationships" r:id="rId103"/>
          </a:graphicData>
        </a:graphic>
      </p:graphicFrame>
      <p:cxnSp>
        <p:nvCxnSpPr>
          <p:cNvPr id="116" name="Straight Connector 219">
            <a:extLst>
              <a:ext uri="{FF2B5EF4-FFF2-40B4-BE49-F238E27FC236}">
                <a16:creationId xmlns:a16="http://schemas.microsoft.com/office/drawing/2014/main" id="{C6CD97C3-4F31-583C-AC76-0782655C9584}"/>
              </a:ext>
            </a:extLst>
          </p:cNvPr>
          <p:cNvCxnSpPr/>
          <p:nvPr>
            <p:custDataLst>
              <p:tags r:id="rId46"/>
            </p:custDataLst>
          </p:nvPr>
        </p:nvCxnSpPr>
        <p:spPr bwMode="auto">
          <a:xfrm flipV="1">
            <a:off x="8072437" y="4420816"/>
            <a:ext cx="3424238" cy="2603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7" name="Holder 3">
            <a:extLst>
              <a:ext uri="{FF2B5EF4-FFF2-40B4-BE49-F238E27FC236}">
                <a16:creationId xmlns:a16="http://schemas.microsoft.com/office/drawing/2014/main" id="{94CCB71E-2BDD-56A9-D0DE-6DE0AA8D5D22}"/>
              </a:ext>
            </a:extLst>
          </p:cNvPr>
          <p:cNvSpPr>
            <a:spLocks noGrp="1"/>
          </p:cNvSpPr>
          <p:nvPr>
            <p:custDataLst>
              <p:tags r:id="rId47"/>
            </p:custDataLst>
          </p:nvPr>
        </p:nvSpPr>
        <p:spPr bwMode="auto">
          <a:xfrm>
            <a:off x="7907338" y="5774953"/>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5A70F8C1-9BB2-479D-881B-BD13CBC241E6}" type="datetime'''''''''''''''2''''''''''''02''''''''4'''''''''''''''''''">
              <a:rPr lang="it-IT" altLang="en-US" sz="1200" kern="1200" smtClean="0">
                <a:solidFill>
                  <a:schemeClr val="tx1"/>
                </a:solidFill>
                <a:latin typeface="Trebuchet MS" panose="020B0603020202020204" pitchFamily="34" charset="0"/>
                <a:sym typeface="Trebuchet MS" panose="020B0603020202020204" pitchFamily="34" charset="0"/>
              </a:rPr>
              <a:pPr algn="ctr" rtl="0">
                <a:spcBef>
                  <a:spcPct val="0"/>
                </a:spcBef>
                <a:spcAft>
                  <a:spcPct val="0"/>
                </a:spcAft>
              </a:pPr>
              <a:t>2024</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18" name="Holder 3">
            <a:extLst>
              <a:ext uri="{FF2B5EF4-FFF2-40B4-BE49-F238E27FC236}">
                <a16:creationId xmlns:a16="http://schemas.microsoft.com/office/drawing/2014/main" id="{9A59CB56-90A7-28C9-4BF1-A470203E6056}"/>
              </a:ext>
            </a:extLst>
          </p:cNvPr>
          <p:cNvSpPr>
            <a:spLocks noGrp="1"/>
          </p:cNvSpPr>
          <p:nvPr>
            <p:custDataLst>
              <p:tags r:id="rId48"/>
            </p:custDataLst>
          </p:nvPr>
        </p:nvSpPr>
        <p:spPr bwMode="auto">
          <a:xfrm>
            <a:off x="8593138" y="5774953"/>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1E0B9600-FE4D-4A5E-AD68-EAB40021A980}" type="datetime'''''''''''''''''''''2''''''02''''5'''''">
              <a:rPr lang="it-IT" altLang="en-US" sz="1200" kern="1200" smtClean="0">
                <a:solidFill>
                  <a:schemeClr val="tx1"/>
                </a:solidFill>
                <a:latin typeface="Trebuchet MS" panose="020B0603020202020204" pitchFamily="34" charset="0"/>
                <a:sym typeface="Trebuchet MS" panose="020B0603020202020204" pitchFamily="34" charset="0"/>
              </a:rPr>
              <a:pPr algn="ctr" rtl="0">
                <a:spcBef>
                  <a:spcPct val="0"/>
                </a:spcBef>
                <a:spcAft>
                  <a:spcPct val="0"/>
                </a:spcAft>
              </a:pPr>
              <a:t>2025</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19" name="Holder 3">
            <a:extLst>
              <a:ext uri="{FF2B5EF4-FFF2-40B4-BE49-F238E27FC236}">
                <a16:creationId xmlns:a16="http://schemas.microsoft.com/office/drawing/2014/main" id="{1CF3E037-9188-9C92-54D7-5BED01DD9FFC}"/>
              </a:ext>
            </a:extLst>
          </p:cNvPr>
          <p:cNvSpPr>
            <a:spLocks noGrp="1"/>
          </p:cNvSpPr>
          <p:nvPr>
            <p:custDataLst>
              <p:tags r:id="rId49"/>
            </p:custDataLst>
          </p:nvPr>
        </p:nvSpPr>
        <p:spPr bwMode="gray">
          <a:xfrm>
            <a:off x="9380538" y="4970091"/>
            <a:ext cx="123825" cy="165100"/>
          </a:xfrm>
          <a:prstGeom prst="rect">
            <a:avLst/>
          </a:prstGeom>
          <a:solidFill>
            <a:srgbClr val="FBE4D5"/>
          </a:solidFill>
          <a:ln>
            <a:noFill/>
          </a:ln>
          <a:effectLst/>
        </p:spPr>
        <p:txBody>
          <a:bodyPr vert="horz" wrap="none" lIns="22225" tIns="0" rIns="22225"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8B9F0EB4-FC5F-438F-B9A2-F3299AE0D6F4}" type="datetime'''''''''''''''''''''''''''''''''''''''''''''''''5'''''">
              <a:rPr lang="it-IT" altLang="en-US" sz="1200" kern="1200" smtClean="0">
                <a:solidFill>
                  <a:schemeClr val="tx1"/>
                </a:solidFill>
                <a:effectLst/>
                <a:latin typeface="Trebuchet MS" panose="020B0603020202020204" pitchFamily="34" charset="0"/>
                <a:sym typeface="Trebuchet MS" panose="020B0603020202020204" pitchFamily="34" charset="0"/>
              </a:rPr>
              <a:pPr algn="ctr" rtl="0">
                <a:lnSpc>
                  <a:spcPct val="90000"/>
                </a:lnSpc>
                <a:spcBef>
                  <a:spcPct val="0"/>
                </a:spcBef>
                <a:spcAft>
                  <a:spcPct val="0"/>
                </a:spcAft>
              </a:pPr>
              <a:t>5</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0" name="Holder 3">
            <a:extLst>
              <a:ext uri="{FF2B5EF4-FFF2-40B4-BE49-F238E27FC236}">
                <a16:creationId xmlns:a16="http://schemas.microsoft.com/office/drawing/2014/main" id="{558AC25D-6301-415E-ABFC-6EB88532AEA1}"/>
              </a:ext>
            </a:extLst>
          </p:cNvPr>
          <p:cNvSpPr>
            <a:spLocks noGrp="1"/>
          </p:cNvSpPr>
          <p:nvPr>
            <p:custDataLst>
              <p:tags r:id="rId50"/>
            </p:custDataLst>
          </p:nvPr>
        </p:nvSpPr>
        <p:spPr bwMode="auto">
          <a:xfrm>
            <a:off x="9277350" y="5774953"/>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9711D580-5CFB-447F-AE0F-4F8A5F2729F2}" type="datetime'''''''2''''''''''''''0''''2''''''''''6'''''''''''''''">
              <a:rPr lang="it-IT" altLang="en-US" sz="1200" kern="1200" smtClean="0">
                <a:solidFill>
                  <a:schemeClr val="tx1"/>
                </a:solidFill>
                <a:latin typeface="Trebuchet MS" panose="020B0603020202020204" pitchFamily="34" charset="0"/>
                <a:sym typeface="Trebuchet MS" panose="020B0603020202020204" pitchFamily="34" charset="0"/>
              </a:rPr>
              <a:pPr algn="ctr" rtl="0">
                <a:spcBef>
                  <a:spcPct val="0"/>
                </a:spcBef>
                <a:spcAft>
                  <a:spcPct val="0"/>
                </a:spcAft>
              </a:pPr>
              <a:t>2026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1" name="Holder 3">
            <a:extLst>
              <a:ext uri="{FF2B5EF4-FFF2-40B4-BE49-F238E27FC236}">
                <a16:creationId xmlns:a16="http://schemas.microsoft.com/office/drawing/2014/main" id="{3000F3B2-AD2D-CDFF-D7FE-3074E2624FF2}"/>
              </a:ext>
            </a:extLst>
          </p:cNvPr>
          <p:cNvSpPr>
            <a:spLocks noGrp="1"/>
          </p:cNvSpPr>
          <p:nvPr>
            <p:custDataLst>
              <p:tags r:id="rId51"/>
            </p:custDataLst>
          </p:nvPr>
        </p:nvSpPr>
        <p:spPr bwMode="gray">
          <a:xfrm>
            <a:off x="10064750" y="4890716"/>
            <a:ext cx="123825" cy="165100"/>
          </a:xfrm>
          <a:prstGeom prst="rect">
            <a:avLst/>
          </a:prstGeom>
          <a:solidFill>
            <a:srgbClr val="FBE4D5"/>
          </a:solidFill>
          <a:ln>
            <a:noFill/>
          </a:ln>
          <a:effectLst/>
        </p:spPr>
        <p:txBody>
          <a:bodyPr vert="horz" wrap="none" lIns="22225" tIns="0" rIns="22225"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A8FD5B72-283E-4CEC-8049-FF2FA5ADC3DE}" type="datetime'''''''''''''''''''''''''''''4'''''''">
              <a:rPr lang="it-IT" altLang="en-US" sz="1200" kern="1200" smtClean="0">
                <a:solidFill>
                  <a:schemeClr val="tx1"/>
                </a:solidFill>
                <a:effectLst/>
                <a:latin typeface="Trebuchet MS" panose="020B0603020202020204" pitchFamily="34" charset="0"/>
                <a:sym typeface="Trebuchet MS" panose="020B0603020202020204" pitchFamily="34" charset="0"/>
              </a:rPr>
              <a:pPr algn="ctr" rtl="0">
                <a:lnSpc>
                  <a:spcPct val="90000"/>
                </a:lnSpc>
                <a:spcBef>
                  <a:spcPct val="0"/>
                </a:spcBef>
                <a:spcAft>
                  <a:spcPct val="0"/>
                </a:spcAft>
              </a:pPr>
              <a:t>4</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2" name="Holder 3">
            <a:extLst>
              <a:ext uri="{FF2B5EF4-FFF2-40B4-BE49-F238E27FC236}">
                <a16:creationId xmlns:a16="http://schemas.microsoft.com/office/drawing/2014/main" id="{6394DEEE-83CE-FBA6-2EAF-B6CF037DCC41}"/>
              </a:ext>
            </a:extLst>
          </p:cNvPr>
          <p:cNvSpPr>
            <a:spLocks noGrp="1"/>
          </p:cNvSpPr>
          <p:nvPr>
            <p:custDataLst>
              <p:tags r:id="rId52"/>
            </p:custDataLst>
          </p:nvPr>
        </p:nvSpPr>
        <p:spPr bwMode="auto">
          <a:xfrm>
            <a:off x="9961563" y="5774953"/>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035D83DF-BEAD-4065-A850-AE937667741A}" type="datetime'2''''''0''''''''2''''''7'''''''''''''''''''''''''''''''">
              <a:rPr lang="it-IT" altLang="en-US" sz="1200" kern="1200" smtClean="0">
                <a:solidFill>
                  <a:schemeClr val="tx1"/>
                </a:solidFill>
                <a:latin typeface="Trebuchet MS" panose="020B0603020202020204" pitchFamily="34" charset="0"/>
                <a:sym typeface="Trebuchet MS" panose="020B0603020202020204" pitchFamily="34" charset="0"/>
              </a:rPr>
              <a:pPr algn="ctr" rtl="0">
                <a:spcBef>
                  <a:spcPct val="0"/>
                </a:spcBef>
                <a:spcAft>
                  <a:spcPct val="0"/>
                </a:spcAft>
              </a:pPr>
              <a:t>2027</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3" name="Holder 3">
            <a:extLst>
              <a:ext uri="{FF2B5EF4-FFF2-40B4-BE49-F238E27FC236}">
                <a16:creationId xmlns:a16="http://schemas.microsoft.com/office/drawing/2014/main" id="{3BB74F08-9D43-A254-833A-D3E1C015544D}"/>
              </a:ext>
            </a:extLst>
          </p:cNvPr>
          <p:cNvSpPr>
            <a:spLocks noGrp="1"/>
          </p:cNvSpPr>
          <p:nvPr>
            <p:custDataLst>
              <p:tags r:id="rId53"/>
            </p:custDataLst>
          </p:nvPr>
        </p:nvSpPr>
        <p:spPr bwMode="gray">
          <a:xfrm>
            <a:off x="10750550" y="4801816"/>
            <a:ext cx="123825" cy="165100"/>
          </a:xfrm>
          <a:prstGeom prst="rect">
            <a:avLst/>
          </a:prstGeom>
          <a:solidFill>
            <a:srgbClr val="FBE4D5"/>
          </a:solidFill>
          <a:ln>
            <a:noFill/>
          </a:ln>
          <a:effectLst/>
        </p:spPr>
        <p:txBody>
          <a:bodyPr vert="horz" wrap="none" lIns="22225" tIns="0" rIns="22225"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6A817A65-38F9-4C93-B12D-380BB7CA9E75}" type="datetime'''''''''''''4'''''''''''''''''''''''''''''''''''''">
              <a:rPr lang="it-IT" altLang="en-US" sz="1200" kern="1200" smtClean="0">
                <a:solidFill>
                  <a:schemeClr val="tx1"/>
                </a:solidFill>
                <a:effectLst/>
                <a:latin typeface="Trebuchet MS" panose="020B0603020202020204" pitchFamily="34" charset="0"/>
                <a:sym typeface="Trebuchet MS" panose="020B0603020202020204" pitchFamily="34" charset="0"/>
              </a:rPr>
              <a:pPr algn="ctr" rtl="0">
                <a:lnSpc>
                  <a:spcPct val="90000"/>
                </a:lnSpc>
                <a:spcBef>
                  <a:spcPct val="0"/>
                </a:spcBef>
                <a:spcAft>
                  <a:spcPct val="0"/>
                </a:spcAft>
              </a:pPr>
              <a:t>4</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4" name="Holder 3">
            <a:extLst>
              <a:ext uri="{FF2B5EF4-FFF2-40B4-BE49-F238E27FC236}">
                <a16:creationId xmlns:a16="http://schemas.microsoft.com/office/drawing/2014/main" id="{567C2993-6B34-A943-38FB-ABDAC076286E}"/>
              </a:ext>
            </a:extLst>
          </p:cNvPr>
          <p:cNvSpPr>
            <a:spLocks noGrp="1"/>
          </p:cNvSpPr>
          <p:nvPr>
            <p:custDataLst>
              <p:tags r:id="rId54"/>
            </p:custDataLst>
          </p:nvPr>
        </p:nvSpPr>
        <p:spPr bwMode="auto">
          <a:xfrm>
            <a:off x="10647363" y="5774953"/>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1F402E78-B7EC-474B-A218-F63834BC0521}" type="datetime'''''''''''''2''''''''''''''0''2''''''''''''''''''''8'''''''''">
              <a:rPr lang="it-IT" altLang="en-US" sz="1200" kern="1200" smtClean="0">
                <a:solidFill>
                  <a:schemeClr val="tx1"/>
                </a:solidFill>
                <a:latin typeface="Trebuchet MS" panose="020B0603020202020204" pitchFamily="34" charset="0"/>
                <a:sym typeface="Trebuchet MS" panose="020B0603020202020204" pitchFamily="34" charset="0"/>
              </a:rPr>
              <a:pPr algn="ctr" rtl="0">
                <a:spcBef>
                  <a:spcPct val="0"/>
                </a:spcBef>
                <a:spcAft>
                  <a:spcPct val="0"/>
                </a:spcAft>
              </a:pPr>
              <a:t>2028</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5" name="Holder 3">
            <a:extLst>
              <a:ext uri="{FF2B5EF4-FFF2-40B4-BE49-F238E27FC236}">
                <a16:creationId xmlns:a16="http://schemas.microsoft.com/office/drawing/2014/main" id="{7C00ACB5-1B9D-A0BC-5671-1BA05EEBFB05}"/>
              </a:ext>
            </a:extLst>
          </p:cNvPr>
          <p:cNvSpPr>
            <a:spLocks noGrp="1"/>
          </p:cNvSpPr>
          <p:nvPr>
            <p:custDataLst>
              <p:tags r:id="rId55"/>
            </p:custDataLst>
          </p:nvPr>
        </p:nvSpPr>
        <p:spPr bwMode="gray">
          <a:xfrm>
            <a:off x="11434763" y="4698628"/>
            <a:ext cx="123825" cy="165100"/>
          </a:xfrm>
          <a:prstGeom prst="rect">
            <a:avLst/>
          </a:prstGeom>
          <a:solidFill>
            <a:srgbClr val="FBE4D5"/>
          </a:solidFill>
          <a:ln>
            <a:noFill/>
          </a:ln>
          <a:effectLst/>
        </p:spPr>
        <p:txBody>
          <a:bodyPr vert="horz" wrap="none" lIns="22225" tIns="0" rIns="22225"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1205F481-ADD1-4E25-9D9C-BE459D62DF31}" type="datetime'''''''''''4'''''''''">
              <a:rPr lang="it-IT" altLang="en-US" sz="1200" kern="1200" smtClean="0">
                <a:solidFill>
                  <a:schemeClr val="tx1"/>
                </a:solidFill>
                <a:effectLst/>
                <a:latin typeface="Trebuchet MS" panose="020B0603020202020204" pitchFamily="34" charset="0"/>
                <a:sym typeface="Trebuchet MS" panose="020B0603020202020204" pitchFamily="34" charset="0"/>
              </a:rPr>
              <a:pPr algn="ctr" rtl="0">
                <a:lnSpc>
                  <a:spcPct val="90000"/>
                </a:lnSpc>
                <a:spcBef>
                  <a:spcPct val="0"/>
                </a:spcBef>
                <a:spcAft>
                  <a:spcPct val="0"/>
                </a:spcAft>
              </a:pPr>
              <a:t>4</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6" name="Holder 3">
            <a:extLst>
              <a:ext uri="{FF2B5EF4-FFF2-40B4-BE49-F238E27FC236}">
                <a16:creationId xmlns:a16="http://schemas.microsoft.com/office/drawing/2014/main" id="{AC682391-4CA2-1410-A32E-F3FD1ED66B56}"/>
              </a:ext>
            </a:extLst>
          </p:cNvPr>
          <p:cNvSpPr>
            <a:spLocks noGrp="1"/>
          </p:cNvSpPr>
          <p:nvPr>
            <p:custDataLst>
              <p:tags r:id="rId56"/>
            </p:custDataLst>
          </p:nvPr>
        </p:nvSpPr>
        <p:spPr bwMode="auto">
          <a:xfrm>
            <a:off x="11331575" y="5774953"/>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B232A5EF-40EB-4868-BDC9-1EAB8DF12584}" type="datetime'''''''2''''''''0''2''''''''''''''9'">
              <a:rPr lang="it-IT" altLang="en-US" sz="1200" kern="1200" smtClean="0">
                <a:solidFill>
                  <a:schemeClr val="tx1"/>
                </a:solidFill>
                <a:latin typeface="Trebuchet MS" panose="020B0603020202020204" pitchFamily="34" charset="0"/>
                <a:sym typeface="Trebuchet MS" panose="020B0603020202020204" pitchFamily="34" charset="0"/>
              </a:rPr>
              <a:pPr algn="ctr" rtl="0">
                <a:spcBef>
                  <a:spcPct val="0"/>
                </a:spcBef>
                <a:spcAft>
                  <a:spcPct val="0"/>
                </a:spcAft>
              </a:pPr>
              <a:t>2029</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7" name="Holder 3">
            <a:extLst>
              <a:ext uri="{FF2B5EF4-FFF2-40B4-BE49-F238E27FC236}">
                <a16:creationId xmlns:a16="http://schemas.microsoft.com/office/drawing/2014/main" id="{BF597E13-DE28-3411-81A2-FEC25E3C72A6}"/>
              </a:ext>
            </a:extLst>
          </p:cNvPr>
          <p:cNvSpPr>
            <a:spLocks noGrp="1"/>
          </p:cNvSpPr>
          <p:nvPr>
            <p:custDataLst>
              <p:tags r:id="rId57"/>
            </p:custDataLst>
          </p:nvPr>
        </p:nvSpPr>
        <p:spPr bwMode="gray">
          <a:xfrm>
            <a:off x="7931151" y="4804991"/>
            <a:ext cx="2825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0785AC91-C09F-45BF-9264-BF65B03B8B9F}" type="datetime'''''''1''''''''''''0''''''''''''''''''''''''''''''''3'">
              <a:rPr lang="it-IT" altLang="en-US" sz="1200" kern="1200" smtClean="0">
                <a:solidFill>
                  <a:schemeClr val="tx1"/>
                </a:solidFill>
                <a:latin typeface="Trebuchet MS" panose="020B0603020202020204" pitchFamily="34" charset="0"/>
                <a:sym typeface="Trebuchet MS" panose="020B0603020202020204" pitchFamily="34" charset="0"/>
              </a:rPr>
              <a:pPr algn="ctr" rtl="0">
                <a:lnSpc>
                  <a:spcPct val="90000"/>
                </a:lnSpc>
                <a:spcBef>
                  <a:spcPct val="0"/>
                </a:spcBef>
                <a:spcAft>
                  <a:spcPct val="0"/>
                </a:spcAft>
              </a:pPr>
              <a:t>103</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8" name="Holder 3">
            <a:extLst>
              <a:ext uri="{FF2B5EF4-FFF2-40B4-BE49-F238E27FC236}">
                <a16:creationId xmlns:a16="http://schemas.microsoft.com/office/drawing/2014/main" id="{3A2810BB-596A-6073-98AD-241E23C27560}"/>
              </a:ext>
            </a:extLst>
          </p:cNvPr>
          <p:cNvSpPr>
            <a:spLocks noGrp="1"/>
          </p:cNvSpPr>
          <p:nvPr>
            <p:custDataLst>
              <p:tags r:id="rId58"/>
            </p:custDataLst>
          </p:nvPr>
        </p:nvSpPr>
        <p:spPr bwMode="gray">
          <a:xfrm>
            <a:off x="8656638" y="4908178"/>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0BC95482-0770-4AF2-95B3-233F52136725}" type="datetime'''''9''''3'''''''''''''''''''''''''''''''''''''''''''''">
              <a:rPr lang="it-IT" altLang="en-US" sz="1200" kern="1200" smtClean="0">
                <a:solidFill>
                  <a:schemeClr val="tx1"/>
                </a:solidFill>
                <a:latin typeface="Trebuchet MS" panose="020B0603020202020204" pitchFamily="34" charset="0"/>
                <a:sym typeface="Trebuchet MS" panose="020B0603020202020204" pitchFamily="34" charset="0"/>
              </a:rPr>
              <a:pPr algn="ctr" rtl="0">
                <a:lnSpc>
                  <a:spcPct val="90000"/>
                </a:lnSpc>
                <a:spcBef>
                  <a:spcPct val="0"/>
                </a:spcBef>
                <a:spcAft>
                  <a:spcPct val="0"/>
                </a:spcAft>
              </a:pPr>
              <a:t>93</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9" name="Holder 3">
            <a:extLst>
              <a:ext uri="{FF2B5EF4-FFF2-40B4-BE49-F238E27FC236}">
                <a16:creationId xmlns:a16="http://schemas.microsoft.com/office/drawing/2014/main" id="{B1DB1540-E97D-5856-1731-D17033C6573C}"/>
              </a:ext>
            </a:extLst>
          </p:cNvPr>
          <p:cNvSpPr>
            <a:spLocks noGrp="1"/>
          </p:cNvSpPr>
          <p:nvPr>
            <p:custDataLst>
              <p:tags r:id="rId59"/>
            </p:custDataLst>
          </p:nvPr>
        </p:nvSpPr>
        <p:spPr bwMode="gray">
          <a:xfrm>
            <a:off x="9301164" y="4804991"/>
            <a:ext cx="2825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B0B90654-AB10-4941-9853-35CD8816A89F}" type="datetime'''''''''''''1''''''''''0''''''''''''1'''''''''''''">
              <a:rPr lang="it-IT" altLang="en-US" sz="1200" kern="1200" smtClean="0">
                <a:solidFill>
                  <a:schemeClr val="tx1"/>
                </a:solidFill>
                <a:latin typeface="Trebuchet MS" panose="020B0603020202020204" pitchFamily="34" charset="0"/>
                <a:sym typeface="Trebuchet MS" panose="020B0603020202020204" pitchFamily="34" charset="0"/>
              </a:rPr>
              <a:pPr algn="ctr" rtl="0">
                <a:lnSpc>
                  <a:spcPct val="90000"/>
                </a:lnSpc>
                <a:spcBef>
                  <a:spcPct val="0"/>
                </a:spcBef>
                <a:spcAft>
                  <a:spcPct val="0"/>
                </a:spcAft>
              </a:pPr>
              <a:t>101</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30" name="Holder 3">
            <a:extLst>
              <a:ext uri="{FF2B5EF4-FFF2-40B4-BE49-F238E27FC236}">
                <a16:creationId xmlns:a16="http://schemas.microsoft.com/office/drawing/2014/main" id="{DA8FD199-0D3E-286A-2E6A-ADB699D30A2E}"/>
              </a:ext>
            </a:extLst>
          </p:cNvPr>
          <p:cNvSpPr>
            <a:spLocks noGrp="1"/>
          </p:cNvSpPr>
          <p:nvPr>
            <p:custDataLst>
              <p:tags r:id="rId60"/>
            </p:custDataLst>
          </p:nvPr>
        </p:nvSpPr>
        <p:spPr bwMode="gray">
          <a:xfrm>
            <a:off x="9985376" y="4725616"/>
            <a:ext cx="2825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33CDA02F-BB8D-475D-82F0-810C4C93925D}" type="datetime'''''11''''''''''''''''''''''''''3'''''">
              <a:rPr lang="it-IT" altLang="en-US" sz="1200" kern="1200" smtClean="0">
                <a:solidFill>
                  <a:schemeClr val="tx1"/>
                </a:solidFill>
                <a:latin typeface="Trebuchet MS" panose="020B0603020202020204" pitchFamily="34" charset="0"/>
                <a:sym typeface="Trebuchet MS" panose="020B0603020202020204" pitchFamily="34" charset="0"/>
              </a:rPr>
              <a:pPr algn="ctr" rtl="0">
                <a:lnSpc>
                  <a:spcPct val="90000"/>
                </a:lnSpc>
                <a:spcBef>
                  <a:spcPct val="0"/>
                </a:spcBef>
                <a:spcAft>
                  <a:spcPct val="0"/>
                </a:spcAft>
              </a:pPr>
              <a:t>113</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31" name="Holder 3">
            <a:extLst>
              <a:ext uri="{FF2B5EF4-FFF2-40B4-BE49-F238E27FC236}">
                <a16:creationId xmlns:a16="http://schemas.microsoft.com/office/drawing/2014/main" id="{32B08E44-FA21-5CE2-5A86-6AFACF40F154}"/>
              </a:ext>
            </a:extLst>
          </p:cNvPr>
          <p:cNvSpPr>
            <a:spLocks noGrp="1"/>
          </p:cNvSpPr>
          <p:nvPr>
            <p:custDataLst>
              <p:tags r:id="rId61"/>
            </p:custDataLst>
          </p:nvPr>
        </p:nvSpPr>
        <p:spPr bwMode="gray">
          <a:xfrm>
            <a:off x="10671176" y="4636716"/>
            <a:ext cx="2825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BE7A40DF-2093-4867-828A-D1D22D5C0DF5}" type="datetime'''''''''''''1''''''''2''''''''''''6'''''''''">
              <a:rPr lang="it-IT" altLang="en-US" sz="1200" kern="1200" smtClean="0">
                <a:solidFill>
                  <a:schemeClr val="tx1"/>
                </a:solidFill>
                <a:latin typeface="Trebuchet MS" panose="020B0603020202020204" pitchFamily="34" charset="0"/>
                <a:sym typeface="Trebuchet MS" panose="020B0603020202020204" pitchFamily="34" charset="0"/>
              </a:rPr>
              <a:pPr algn="ctr" rtl="0">
                <a:lnSpc>
                  <a:spcPct val="90000"/>
                </a:lnSpc>
                <a:spcBef>
                  <a:spcPct val="0"/>
                </a:spcBef>
                <a:spcAft>
                  <a:spcPct val="0"/>
                </a:spcAft>
              </a:pPr>
              <a:t>126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32" name="Holder 3">
            <a:extLst>
              <a:ext uri="{FF2B5EF4-FFF2-40B4-BE49-F238E27FC236}">
                <a16:creationId xmlns:a16="http://schemas.microsoft.com/office/drawing/2014/main" id="{C501D4DA-EBCB-F0F3-E819-67D27D5D1B40}"/>
              </a:ext>
            </a:extLst>
          </p:cNvPr>
          <p:cNvSpPr>
            <a:spLocks noGrp="1"/>
          </p:cNvSpPr>
          <p:nvPr>
            <p:custDataLst>
              <p:tags r:id="rId62"/>
            </p:custDataLst>
          </p:nvPr>
        </p:nvSpPr>
        <p:spPr bwMode="gray">
          <a:xfrm>
            <a:off x="11355389" y="4533528"/>
            <a:ext cx="2825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04B1514E-9B8E-4CEE-ADD2-BAF64851C3D3}" type="datetime'''''''''14''''''''''1'''''''''''''''''''''''''''">
              <a:rPr lang="it-IT" altLang="en-US" sz="1200" kern="1200" smtClean="0">
                <a:solidFill>
                  <a:schemeClr val="tx1"/>
                </a:solidFill>
                <a:latin typeface="Trebuchet MS" panose="020B0603020202020204" pitchFamily="34" charset="0"/>
                <a:sym typeface="Trebuchet MS" panose="020B0603020202020204" pitchFamily="34" charset="0"/>
              </a:rPr>
              <a:pPr algn="ctr" rtl="0">
                <a:lnSpc>
                  <a:spcPct val="90000"/>
                </a:lnSpc>
                <a:spcBef>
                  <a:spcPct val="0"/>
                </a:spcBef>
                <a:spcAft>
                  <a:spcPct val="0"/>
                </a:spcAft>
              </a:pPr>
              <a:t>141</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33" name="Holder 3">
            <a:extLst>
              <a:ext uri="{FF2B5EF4-FFF2-40B4-BE49-F238E27FC236}">
                <a16:creationId xmlns:a16="http://schemas.microsoft.com/office/drawing/2014/main" id="{7CDF0540-AD16-12BA-CCA8-31E5983F3E05}"/>
              </a:ext>
            </a:extLst>
          </p:cNvPr>
          <p:cNvSpPr>
            <a:spLocks noGrp="1"/>
          </p:cNvSpPr>
          <p:nvPr>
            <p:custDataLst>
              <p:tags r:id="rId63"/>
            </p:custDataLst>
          </p:nvPr>
        </p:nvSpPr>
        <p:spPr bwMode="auto">
          <a:xfrm>
            <a:off x="9583738" y="4422403"/>
            <a:ext cx="400050" cy="258763"/>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D2B359B8-9123-4012-B058-5EFD0843705B}" type="datetime'''''''''''''''''+''''''''''''''''''''7''%'''''''">
              <a:rPr lang="it-IT" altLang="en-US" sz="1200" b="1" kern="1200" smtClean="0">
                <a:solidFill>
                  <a:schemeClr val="tx1"/>
                </a:solidFill>
                <a:effectLst/>
                <a:latin typeface="Trebuchet MS" panose="020B0603020202020204" pitchFamily="34" charset="0"/>
                <a:sym typeface="Trebuchet MS" panose="020B0603020202020204" pitchFamily="34" charset="0"/>
              </a:rPr>
              <a:pPr algn="ctr" rtl="0">
                <a:spcBef>
                  <a:spcPct val="0"/>
                </a:spcBef>
                <a:spcAft>
                  <a:spcPct val="0"/>
                </a:spcAft>
              </a:pPr>
              <a:t>+7%</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134" name="Rectangle 310">
            <a:extLst>
              <a:ext uri="{FF2B5EF4-FFF2-40B4-BE49-F238E27FC236}">
                <a16:creationId xmlns:a16="http://schemas.microsoft.com/office/drawing/2014/main" id="{D58D87BE-BA0D-FF5F-4717-0C8CBDB78F25}"/>
              </a:ext>
            </a:extLst>
          </p:cNvPr>
          <p:cNvSpPr/>
          <p:nvPr>
            <p:custDataLst>
              <p:tags r:id="rId64"/>
            </p:custDataLst>
          </p:nvPr>
        </p:nvSpPr>
        <p:spPr bwMode="auto">
          <a:xfrm>
            <a:off x="7791450" y="4054103"/>
            <a:ext cx="214313" cy="160338"/>
          </a:xfrm>
          <a:prstGeom prst="rect">
            <a:avLst/>
          </a:prstGeom>
          <a:solidFill>
            <a:srgbClr val="FBE4D5"/>
          </a:solidFill>
          <a:ln w="3175" cap="flat" cmpd="sng" algn="ctr">
            <a:solidFill>
              <a:srgbClr val="8B410F"/>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35" name="Rectangle 311">
            <a:extLst>
              <a:ext uri="{FF2B5EF4-FFF2-40B4-BE49-F238E27FC236}">
                <a16:creationId xmlns:a16="http://schemas.microsoft.com/office/drawing/2014/main" id="{C31AFEE9-784F-BBD6-9372-B9CD770C0699}"/>
              </a:ext>
            </a:extLst>
          </p:cNvPr>
          <p:cNvSpPr/>
          <p:nvPr>
            <p:custDataLst>
              <p:tags r:id="rId65"/>
            </p:custDataLst>
          </p:nvPr>
        </p:nvSpPr>
        <p:spPr bwMode="auto">
          <a:xfrm>
            <a:off x="7791450" y="4287466"/>
            <a:ext cx="214313" cy="160338"/>
          </a:xfrm>
          <a:prstGeom prst="rect">
            <a:avLst/>
          </a:prstGeom>
          <a:solidFill>
            <a:srgbClr val="8B410F"/>
          </a:solidFill>
          <a:ln w="3175" cap="flat" cmpd="sng" algn="ctr">
            <a:solidFill>
              <a:srgbClr val="8B410F"/>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36" name="Holder 3">
            <a:extLst>
              <a:ext uri="{FF2B5EF4-FFF2-40B4-BE49-F238E27FC236}">
                <a16:creationId xmlns:a16="http://schemas.microsoft.com/office/drawing/2014/main" id="{8D929102-5E69-1C33-623D-2BFC080A5BB0}"/>
              </a:ext>
            </a:extLst>
          </p:cNvPr>
          <p:cNvSpPr>
            <a:spLocks noGrp="1"/>
          </p:cNvSpPr>
          <p:nvPr>
            <p:custDataLst>
              <p:tags r:id="rId66"/>
            </p:custDataLst>
          </p:nvPr>
        </p:nvSpPr>
        <p:spPr bwMode="auto">
          <a:xfrm>
            <a:off x="8056563" y="4049341"/>
            <a:ext cx="3063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AE7A5759-DF35-4093-B397-5D008F108B79}" type="datetime'''''M''''''''''''''''''''&amp;''''''''''''A'">
              <a:rPr lang="it-IT" altLang="en-US" sz="1200" kern="1200" smtClean="0">
                <a:solidFill>
                  <a:schemeClr val="tx1"/>
                </a:solidFill>
                <a:latin typeface="Trebuchet MS" panose="020B0603020202020204" pitchFamily="34" charset="0"/>
                <a:sym typeface="Trebuchet MS" panose="020B0603020202020204" pitchFamily="34" charset="0"/>
              </a:rPr>
              <a:pPr algn="l" rtl="0">
                <a:spcBef>
                  <a:spcPct val="0"/>
                </a:spcBef>
                <a:spcAft>
                  <a:spcPct val="0"/>
                </a:spcAft>
              </a:pPr>
              <a:t>M&amp;A</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37" name="Holder 3">
            <a:extLst>
              <a:ext uri="{FF2B5EF4-FFF2-40B4-BE49-F238E27FC236}">
                <a16:creationId xmlns:a16="http://schemas.microsoft.com/office/drawing/2014/main" id="{DFB0479C-088B-2FC4-F6C2-F5AF703C2871}"/>
              </a:ext>
            </a:extLst>
          </p:cNvPr>
          <p:cNvSpPr>
            <a:spLocks noGrp="1"/>
          </p:cNvSpPr>
          <p:nvPr>
            <p:custDataLst>
              <p:tags r:id="rId67"/>
            </p:custDataLst>
          </p:nvPr>
        </p:nvSpPr>
        <p:spPr bwMode="auto">
          <a:xfrm>
            <a:off x="8056563" y="4282703"/>
            <a:ext cx="1098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EFBB0C78-C8A1-49E9-BC05-33A502C6FE2C}" type="datetime'''''M''''''''ercato ''''''''e''''''ner''''''g''''ia'''''''">
              <a:rPr lang="it-IT" altLang="en-US" sz="1200" kern="1200" smtClean="0">
                <a:solidFill>
                  <a:schemeClr val="tx1"/>
                </a:solidFill>
                <a:latin typeface="Trebuchet MS" panose="020B0603020202020204" pitchFamily="34" charset="0"/>
                <a:sym typeface="Trebuchet MS" panose="020B0603020202020204" pitchFamily="34" charset="0"/>
              </a:rPr>
              <a:pPr algn="l" rtl="0">
                <a:spcBef>
                  <a:spcPct val="0"/>
                </a:spcBef>
                <a:spcAft>
                  <a:spcPct val="0"/>
                </a:spcAft>
              </a:pPr>
              <a:t>Mercato energia</a:t>
            </a:fld>
            <a:endParaRPr lang="it-IT" sz="1200" kern="1200">
              <a:solidFill>
                <a:schemeClr val="tx1"/>
              </a:solidFill>
              <a:latin typeface="Trebuchet MS" panose="020B0603020202020204" pitchFamily="34" charset="0"/>
              <a:sym typeface="Trebuchet MS" panose="020B0603020202020204" pitchFamily="34" charset="0"/>
            </a:endParaRPr>
          </a:p>
        </p:txBody>
      </p:sp>
      <p:graphicFrame>
        <p:nvGraphicFramePr>
          <p:cNvPr id="138" name="Chart 3">
            <a:extLst>
              <a:ext uri="{FF2B5EF4-FFF2-40B4-BE49-F238E27FC236}">
                <a16:creationId xmlns:a16="http://schemas.microsoft.com/office/drawing/2014/main" id="{C936301C-F799-2EA9-142B-326366894D1E}"/>
              </a:ext>
            </a:extLst>
          </p:cNvPr>
          <p:cNvGraphicFramePr/>
          <p:nvPr>
            <p:custDataLst>
              <p:tags r:id="rId68"/>
            </p:custDataLst>
          </p:nvPr>
        </p:nvGraphicFramePr>
        <p:xfrm>
          <a:off x="7648575" y="1669678"/>
          <a:ext cx="4273550" cy="1885950"/>
        </p:xfrm>
        <a:graphic>
          <a:graphicData uri="http://schemas.openxmlformats.org/drawingml/2006/chart">
            <c:chart xmlns:c="http://schemas.openxmlformats.org/drawingml/2006/chart" xmlns:r="http://schemas.openxmlformats.org/officeDocument/2006/relationships" r:id="rId104"/>
          </a:graphicData>
        </a:graphic>
      </p:graphicFrame>
      <p:sp useBgFill="1">
        <p:nvSpPr>
          <p:cNvPr id="139" name="Figura a mano libera: forma 13">
            <a:extLst>
              <a:ext uri="{FF2B5EF4-FFF2-40B4-BE49-F238E27FC236}">
                <a16:creationId xmlns:a16="http://schemas.microsoft.com/office/drawing/2014/main" id="{53B55259-BD50-FCF5-0432-CF9F270EA12C}"/>
              </a:ext>
            </a:extLst>
          </p:cNvPr>
          <p:cNvSpPr/>
          <p:nvPr>
            <p:custDataLst>
              <p:tags r:id="rId69"/>
            </p:custDataLst>
          </p:nvPr>
        </p:nvSpPr>
        <p:spPr bwMode="auto">
          <a:xfrm>
            <a:off x="11258550" y="2320553"/>
            <a:ext cx="476251" cy="185739"/>
          </a:xfrm>
          <a:custGeom>
            <a:avLst/>
            <a:gdLst/>
            <a:ahLst/>
            <a:cxnLst/>
            <a:rect l="0" t="0" r="0" b="0"/>
            <a:pathLst>
              <a:path w="476251" h="185739">
                <a:moveTo>
                  <a:pt x="0" y="128588"/>
                </a:moveTo>
                <a:lnTo>
                  <a:pt x="476250" y="0"/>
                </a:lnTo>
                <a:lnTo>
                  <a:pt x="476250" y="57150"/>
                </a:lnTo>
                <a:lnTo>
                  <a:pt x="0" y="185738"/>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0" name="Figura a mano libera: forma 11">
            <a:extLst>
              <a:ext uri="{FF2B5EF4-FFF2-40B4-BE49-F238E27FC236}">
                <a16:creationId xmlns:a16="http://schemas.microsoft.com/office/drawing/2014/main" id="{29A2B487-1A08-21CF-76B5-03584DE39B5C}"/>
              </a:ext>
            </a:extLst>
          </p:cNvPr>
          <p:cNvSpPr/>
          <p:nvPr>
            <p:custDataLst>
              <p:tags r:id="rId70"/>
            </p:custDataLst>
          </p:nvPr>
        </p:nvSpPr>
        <p:spPr bwMode="auto">
          <a:xfrm>
            <a:off x="11258550" y="2320553"/>
            <a:ext cx="476251" cy="128589"/>
          </a:xfrm>
          <a:custGeom>
            <a:avLst/>
            <a:gdLst/>
            <a:ahLst/>
            <a:cxnLst/>
            <a:rect l="0" t="0" r="0" b="0"/>
            <a:pathLst>
              <a:path w="476251" h="128589">
                <a:moveTo>
                  <a:pt x="0" y="128588"/>
                </a:moveTo>
                <a:lnTo>
                  <a:pt x="476250"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1" name="Figura a mano libera: forma 12">
            <a:extLst>
              <a:ext uri="{FF2B5EF4-FFF2-40B4-BE49-F238E27FC236}">
                <a16:creationId xmlns:a16="http://schemas.microsoft.com/office/drawing/2014/main" id="{968C080C-0887-4704-F882-12A84FFBA35E}"/>
              </a:ext>
            </a:extLst>
          </p:cNvPr>
          <p:cNvSpPr/>
          <p:nvPr>
            <p:custDataLst>
              <p:tags r:id="rId71"/>
            </p:custDataLst>
          </p:nvPr>
        </p:nvSpPr>
        <p:spPr bwMode="auto">
          <a:xfrm>
            <a:off x="11258550" y="2377703"/>
            <a:ext cx="476251" cy="128589"/>
          </a:xfrm>
          <a:custGeom>
            <a:avLst/>
            <a:gdLst/>
            <a:ahLst/>
            <a:cxnLst/>
            <a:rect l="0" t="0" r="0" b="0"/>
            <a:pathLst>
              <a:path w="476251" h="128589">
                <a:moveTo>
                  <a:pt x="0" y="128588"/>
                </a:moveTo>
                <a:lnTo>
                  <a:pt x="476250"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2" name="Holder 3">
            <a:extLst>
              <a:ext uri="{FF2B5EF4-FFF2-40B4-BE49-F238E27FC236}">
                <a16:creationId xmlns:a16="http://schemas.microsoft.com/office/drawing/2014/main" id="{C4147CD2-CADD-FDC8-7D60-D1C60B36B53E}"/>
              </a:ext>
            </a:extLst>
          </p:cNvPr>
          <p:cNvSpPr>
            <a:spLocks noGrp="1"/>
          </p:cNvSpPr>
          <p:nvPr>
            <p:custDataLst>
              <p:tags r:id="rId72"/>
            </p:custDataLst>
          </p:nvPr>
        </p:nvSpPr>
        <p:spPr bwMode="auto">
          <a:xfrm>
            <a:off x="7907338" y="3339728"/>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29A4A545-A5F3-477C-9866-7F3531D18748}" type="datetime'''''2''''''''''''''''''''''''''''''0''''2''5'''''''''">
              <a:rPr lang="it-IT" altLang="en-US" sz="1200" kern="1200" smtClean="0">
                <a:solidFill>
                  <a:schemeClr val="tx1"/>
                </a:solidFill>
                <a:latin typeface="Trebuchet MS" panose="020B0603020202020204" pitchFamily="34" charset="0"/>
              </a:rPr>
              <a:pPr algn="ctr" rtl="0">
                <a:spcBef>
                  <a:spcPct val="0"/>
                </a:spcBef>
                <a:spcAft>
                  <a:spcPct val="0"/>
                </a:spcAft>
              </a:pPr>
              <a:t>2025</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3" name="Holder 3">
            <a:extLst>
              <a:ext uri="{FF2B5EF4-FFF2-40B4-BE49-F238E27FC236}">
                <a16:creationId xmlns:a16="http://schemas.microsoft.com/office/drawing/2014/main" id="{061DFB56-926C-87C0-58B0-D55F304D5572}"/>
              </a:ext>
            </a:extLst>
          </p:cNvPr>
          <p:cNvSpPr>
            <a:spLocks noGrp="1"/>
          </p:cNvSpPr>
          <p:nvPr>
            <p:custDataLst>
              <p:tags r:id="rId73"/>
            </p:custDataLst>
          </p:nvPr>
        </p:nvSpPr>
        <p:spPr bwMode="auto">
          <a:xfrm>
            <a:off x="8593138" y="3339728"/>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281D4D8E-D10A-457C-8441-89469A569663}" type="datetime'''''''''''2''''''''''''0''''2''''''''''''6'''">
              <a:rPr lang="it-IT" altLang="en-US" sz="1200" kern="1200" smtClean="0">
                <a:solidFill>
                  <a:schemeClr val="tx1"/>
                </a:solidFill>
                <a:latin typeface="Trebuchet MS" panose="020B0603020202020204" pitchFamily="34" charset="0"/>
              </a:rPr>
              <a:pPr algn="ctr" rtl="0">
                <a:spcBef>
                  <a:spcPct val="0"/>
                </a:spcBef>
                <a:spcAft>
                  <a:spcPct val="0"/>
                </a:spcAft>
              </a:pPr>
              <a:t>2026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4" name="Holder 3">
            <a:extLst>
              <a:ext uri="{FF2B5EF4-FFF2-40B4-BE49-F238E27FC236}">
                <a16:creationId xmlns:a16="http://schemas.microsoft.com/office/drawing/2014/main" id="{D5CE6DB8-AF88-C48C-4CFC-519EE6D888DD}"/>
              </a:ext>
            </a:extLst>
          </p:cNvPr>
          <p:cNvSpPr>
            <a:spLocks noGrp="1"/>
          </p:cNvSpPr>
          <p:nvPr>
            <p:custDataLst>
              <p:tags r:id="rId74"/>
            </p:custDataLst>
          </p:nvPr>
        </p:nvSpPr>
        <p:spPr bwMode="auto">
          <a:xfrm>
            <a:off x="9277350" y="3339728"/>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1D55AABF-B470-44B1-B1CE-96327878DC9E}" type="datetime'''''''''''''''''''''''20''''''''2''''''7'''''''''''''''''">
              <a:rPr lang="it-IT" altLang="en-US" sz="1200" kern="1200" smtClean="0">
                <a:solidFill>
                  <a:schemeClr val="tx1"/>
                </a:solidFill>
                <a:latin typeface="Trebuchet MS" panose="020B0603020202020204" pitchFamily="34" charset="0"/>
              </a:rPr>
              <a:pPr algn="ctr" rtl="0">
                <a:spcBef>
                  <a:spcPct val="0"/>
                </a:spcBef>
                <a:spcAft>
                  <a:spcPct val="0"/>
                </a:spcAft>
              </a:pPr>
              <a:t>2027</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5" name="Holder 3">
            <a:extLst>
              <a:ext uri="{FF2B5EF4-FFF2-40B4-BE49-F238E27FC236}">
                <a16:creationId xmlns:a16="http://schemas.microsoft.com/office/drawing/2014/main" id="{B0E6B788-9D91-7451-87D3-DEB2DEE86BDB}"/>
              </a:ext>
            </a:extLst>
          </p:cNvPr>
          <p:cNvSpPr>
            <a:spLocks noGrp="1"/>
          </p:cNvSpPr>
          <p:nvPr>
            <p:custDataLst>
              <p:tags r:id="rId75"/>
            </p:custDataLst>
          </p:nvPr>
        </p:nvSpPr>
        <p:spPr bwMode="auto">
          <a:xfrm>
            <a:off x="9961563" y="3339728"/>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B90685E2-D69C-4705-9A98-1004368955BB}" type="datetime'''''''2''''''0''''''''''2''''''''''''''''''''''''8'''''''">
              <a:rPr lang="it-IT" altLang="en-US" sz="1200" kern="1200" smtClean="0">
                <a:solidFill>
                  <a:schemeClr val="tx1"/>
                </a:solidFill>
                <a:latin typeface="Trebuchet MS" panose="020B0603020202020204" pitchFamily="34" charset="0"/>
              </a:rPr>
              <a:pPr algn="ctr" rtl="0">
                <a:spcBef>
                  <a:spcPct val="0"/>
                </a:spcBef>
                <a:spcAft>
                  <a:spcPct val="0"/>
                </a:spcAft>
              </a:pPr>
              <a:t>2028</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6" name="Holder 3">
            <a:extLst>
              <a:ext uri="{FF2B5EF4-FFF2-40B4-BE49-F238E27FC236}">
                <a16:creationId xmlns:a16="http://schemas.microsoft.com/office/drawing/2014/main" id="{076543F8-8E92-FCF4-31FB-7D7F588CAA2D}"/>
              </a:ext>
            </a:extLst>
          </p:cNvPr>
          <p:cNvSpPr>
            <a:spLocks noGrp="1"/>
          </p:cNvSpPr>
          <p:nvPr>
            <p:custDataLst>
              <p:tags r:id="rId76"/>
            </p:custDataLst>
          </p:nvPr>
        </p:nvSpPr>
        <p:spPr bwMode="auto">
          <a:xfrm>
            <a:off x="10647363" y="3339728"/>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9B260F4F-F09F-4E69-BC6E-F1F233EA8699}" type="datetime'''''2''''''''''''''''0''2''9'''''''''''''''''''''''''''''''">
              <a:rPr lang="it-IT" altLang="en-US" sz="1200" kern="1200" smtClean="0">
                <a:solidFill>
                  <a:schemeClr val="tx1"/>
                </a:solidFill>
                <a:latin typeface="Trebuchet MS" panose="020B0603020202020204" pitchFamily="34" charset="0"/>
              </a:rPr>
              <a:pPr algn="ctr" rtl="0">
                <a:spcBef>
                  <a:spcPct val="0"/>
                </a:spcBef>
                <a:spcAft>
                  <a:spcPct val="0"/>
                </a:spcAft>
              </a:pPr>
              <a:t>2029</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7" name="Holder 3">
            <a:extLst>
              <a:ext uri="{FF2B5EF4-FFF2-40B4-BE49-F238E27FC236}">
                <a16:creationId xmlns:a16="http://schemas.microsoft.com/office/drawing/2014/main" id="{C283123A-34FA-16A2-920F-B00AA4A31585}"/>
              </a:ext>
            </a:extLst>
          </p:cNvPr>
          <p:cNvSpPr>
            <a:spLocks noGrp="1"/>
          </p:cNvSpPr>
          <p:nvPr>
            <p:custDataLst>
              <p:tags r:id="rId77"/>
            </p:custDataLst>
          </p:nvPr>
        </p:nvSpPr>
        <p:spPr bwMode="auto">
          <a:xfrm>
            <a:off x="11304588" y="3339728"/>
            <a:ext cx="3841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78C66D21-450C-48A8-AD3E-4B8403E4CA6E}" type="datetime'''''''''''''''''''''C''um''''''''''''''''.'''''''''''''''''''">
              <a:rPr lang="it-IT" altLang="en-US" sz="1200" b="1" kern="1200" smtClean="0">
                <a:solidFill>
                  <a:schemeClr val="tx1"/>
                </a:solidFill>
                <a:latin typeface="Trebuchet MS" panose="020B0603020202020204" pitchFamily="34" charset="0"/>
              </a:rPr>
              <a:pPr algn="ctr" rtl="0">
                <a:spcBef>
                  <a:spcPct val="0"/>
                </a:spcBef>
                <a:spcAft>
                  <a:spcPct val="0"/>
                </a:spcAft>
              </a:pPr>
              <a:t>Cum.</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148" name="Holder 3">
            <a:extLst>
              <a:ext uri="{FF2B5EF4-FFF2-40B4-BE49-F238E27FC236}">
                <a16:creationId xmlns:a16="http://schemas.microsoft.com/office/drawing/2014/main" id="{87038D46-EA21-6DB7-E679-F1B489F3778D}"/>
              </a:ext>
            </a:extLst>
          </p:cNvPr>
          <p:cNvSpPr>
            <a:spLocks noGrp="1"/>
          </p:cNvSpPr>
          <p:nvPr>
            <p:custDataLst>
              <p:tags r:id="rId78"/>
            </p:custDataLst>
          </p:nvPr>
        </p:nvSpPr>
        <p:spPr bwMode="gray">
          <a:xfrm>
            <a:off x="7970838" y="2390403"/>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CF656F67-7FBF-4723-B63E-D35F3D07C018}" type="datetime'''''''''''4''''''''''''''''''''''''''''''''''''''''''2'">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42</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9" name="Holder 3">
            <a:extLst>
              <a:ext uri="{FF2B5EF4-FFF2-40B4-BE49-F238E27FC236}">
                <a16:creationId xmlns:a16="http://schemas.microsoft.com/office/drawing/2014/main" id="{82738C75-B64A-873A-3F2D-75BD1D4AF278}"/>
              </a:ext>
            </a:extLst>
          </p:cNvPr>
          <p:cNvSpPr>
            <a:spLocks noGrp="1"/>
          </p:cNvSpPr>
          <p:nvPr>
            <p:custDataLst>
              <p:tags r:id="rId79"/>
            </p:custDataLst>
          </p:nvPr>
        </p:nvSpPr>
        <p:spPr bwMode="gray">
          <a:xfrm>
            <a:off x="8656638" y="2339603"/>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025537A2-D7C2-4A9A-838D-B6EB9D3A6056}" type="datetime'''''''''''''4''''''''''5'''''''''''''">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45</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50" name="Holder 3">
            <a:extLst>
              <a:ext uri="{FF2B5EF4-FFF2-40B4-BE49-F238E27FC236}">
                <a16:creationId xmlns:a16="http://schemas.microsoft.com/office/drawing/2014/main" id="{61CF0B8E-6BE0-9DFF-A688-84C06BC53BE7}"/>
              </a:ext>
            </a:extLst>
          </p:cNvPr>
          <p:cNvSpPr>
            <a:spLocks noGrp="1"/>
          </p:cNvSpPr>
          <p:nvPr>
            <p:custDataLst>
              <p:tags r:id="rId80"/>
            </p:custDataLst>
          </p:nvPr>
        </p:nvSpPr>
        <p:spPr bwMode="gray">
          <a:xfrm>
            <a:off x="9340850" y="2665041"/>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182E5D19-394F-4D76-9778-0D27F68EB676}" type="datetime'''''2''''''''''6'''''''''''''''''''''''''''''''''''">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26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51" name="Holder 3">
            <a:extLst>
              <a:ext uri="{FF2B5EF4-FFF2-40B4-BE49-F238E27FC236}">
                <a16:creationId xmlns:a16="http://schemas.microsoft.com/office/drawing/2014/main" id="{9528401D-2AA5-931E-CBBD-9C79403781FD}"/>
              </a:ext>
            </a:extLst>
          </p:cNvPr>
          <p:cNvSpPr>
            <a:spLocks noGrp="1"/>
          </p:cNvSpPr>
          <p:nvPr>
            <p:custDataLst>
              <p:tags r:id="rId81"/>
            </p:custDataLst>
          </p:nvPr>
        </p:nvSpPr>
        <p:spPr bwMode="gray">
          <a:xfrm>
            <a:off x="10025063" y="2685678"/>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0C51E92C-7C0B-4155-9CF5-D469B32E261E}" type="datetime'''''24'''''''''''''''">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24</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52" name="Holder 3">
            <a:extLst>
              <a:ext uri="{FF2B5EF4-FFF2-40B4-BE49-F238E27FC236}">
                <a16:creationId xmlns:a16="http://schemas.microsoft.com/office/drawing/2014/main" id="{FB46E90C-E581-ACF6-4301-E8AB853F88D9}"/>
              </a:ext>
            </a:extLst>
          </p:cNvPr>
          <p:cNvSpPr>
            <a:spLocks noGrp="1"/>
          </p:cNvSpPr>
          <p:nvPr>
            <p:custDataLst>
              <p:tags r:id="rId82"/>
            </p:custDataLst>
          </p:nvPr>
        </p:nvSpPr>
        <p:spPr bwMode="gray">
          <a:xfrm>
            <a:off x="10710863" y="2711078"/>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ABAF93CC-A525-43DA-8A6D-B851047ED9B8}" type="datetime'2''''''''''''''''''''''''''''''3'''''''''">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23</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53" name="Holder 3">
            <a:extLst>
              <a:ext uri="{FF2B5EF4-FFF2-40B4-BE49-F238E27FC236}">
                <a16:creationId xmlns:a16="http://schemas.microsoft.com/office/drawing/2014/main" id="{FDB71632-0699-2E14-2FC1-A0C44731105A}"/>
              </a:ext>
            </a:extLst>
          </p:cNvPr>
          <p:cNvSpPr>
            <a:spLocks noGrp="1"/>
          </p:cNvSpPr>
          <p:nvPr>
            <p:custDataLst>
              <p:tags r:id="rId83"/>
            </p:custDataLst>
          </p:nvPr>
        </p:nvSpPr>
        <p:spPr bwMode="gray">
          <a:xfrm>
            <a:off x="11341099" y="2103066"/>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CB0F0290-0E14-457E-8F8B-F306A801CBCF}" type="datetime'''''1''''''''''''5''''9'''''''''''''''''''''''''">
              <a:rPr lang="it-IT" altLang="en-US" sz="1200" b="1" kern="1200" smtClean="0">
                <a:solidFill>
                  <a:schemeClr val="tx1"/>
                </a:solidFill>
                <a:latin typeface="Trebuchet MS" panose="020B0603020202020204" pitchFamily="34" charset="0"/>
              </a:rPr>
              <a:pPr algn="ctr" rtl="0">
                <a:lnSpc>
                  <a:spcPct val="90000"/>
                </a:lnSpc>
                <a:spcBef>
                  <a:spcPct val="0"/>
                </a:spcBef>
                <a:spcAft>
                  <a:spcPct val="0"/>
                </a:spcAft>
              </a:pPr>
              <a:t>159</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154" name="Rectangle 362">
            <a:extLst>
              <a:ext uri="{FF2B5EF4-FFF2-40B4-BE49-F238E27FC236}">
                <a16:creationId xmlns:a16="http://schemas.microsoft.com/office/drawing/2014/main" id="{34E3435C-C711-D96C-93E8-1E3AF0DF46CB}"/>
              </a:ext>
            </a:extLst>
          </p:cNvPr>
          <p:cNvSpPr/>
          <p:nvPr>
            <p:custDataLst>
              <p:tags r:id="rId84"/>
            </p:custDataLst>
          </p:nvPr>
        </p:nvSpPr>
        <p:spPr bwMode="auto">
          <a:xfrm>
            <a:off x="7791450" y="1669678"/>
            <a:ext cx="214313" cy="160338"/>
          </a:xfrm>
          <a:prstGeom prst="rect">
            <a:avLst/>
          </a:prstGeom>
          <a:solidFill>
            <a:srgbClr val="FBE4D5"/>
          </a:solidFill>
          <a:ln w="3175" cap="flat" cmpd="sng" algn="ctr">
            <a:solidFill>
              <a:srgbClr val="8B410F"/>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5" name="Rectangle 363">
            <a:extLst>
              <a:ext uri="{FF2B5EF4-FFF2-40B4-BE49-F238E27FC236}">
                <a16:creationId xmlns:a16="http://schemas.microsoft.com/office/drawing/2014/main" id="{55613007-9D80-4AA0-8FBE-2E1B61C4B72D}"/>
              </a:ext>
            </a:extLst>
          </p:cNvPr>
          <p:cNvSpPr/>
          <p:nvPr>
            <p:custDataLst>
              <p:tags r:id="rId85"/>
            </p:custDataLst>
          </p:nvPr>
        </p:nvSpPr>
        <p:spPr bwMode="auto">
          <a:xfrm>
            <a:off x="7791450" y="1903041"/>
            <a:ext cx="214313" cy="160338"/>
          </a:xfrm>
          <a:prstGeom prst="rect">
            <a:avLst/>
          </a:prstGeom>
          <a:solidFill>
            <a:srgbClr val="8B410F"/>
          </a:solidFill>
          <a:ln w="3175" cap="flat" cmpd="sng" algn="ctr">
            <a:solidFill>
              <a:srgbClr val="8B410F"/>
            </a:solidFill>
            <a:prstDash val="solid"/>
            <a:round/>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6" name="Holder 3">
            <a:extLst>
              <a:ext uri="{FF2B5EF4-FFF2-40B4-BE49-F238E27FC236}">
                <a16:creationId xmlns:a16="http://schemas.microsoft.com/office/drawing/2014/main" id="{A9ACDB1D-ED59-9E31-C3E5-332C1C5DBE2B}"/>
              </a:ext>
            </a:extLst>
          </p:cNvPr>
          <p:cNvSpPr>
            <a:spLocks noGrp="1"/>
          </p:cNvSpPr>
          <p:nvPr>
            <p:custDataLst>
              <p:tags r:id="rId86"/>
            </p:custDataLst>
          </p:nvPr>
        </p:nvSpPr>
        <p:spPr bwMode="auto">
          <a:xfrm>
            <a:off x="8056563" y="1664916"/>
            <a:ext cx="3063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02D6C5AB-B127-4A4D-A9BB-9286C89C1BE3}" type="datetime'''''''''''''M''''''''&amp;''''''''''''''''''''''''''''''''''''A'">
              <a:rPr lang="it-IT" altLang="en-US" sz="1200" kern="1200" smtClean="0">
                <a:solidFill>
                  <a:schemeClr val="tx1"/>
                </a:solidFill>
                <a:latin typeface="Trebuchet MS" panose="020B0603020202020204" pitchFamily="34" charset="0"/>
              </a:rPr>
              <a:pPr algn="l" rtl="0">
                <a:spcBef>
                  <a:spcPct val="0"/>
                </a:spcBef>
                <a:spcAft>
                  <a:spcPct val="0"/>
                </a:spcAft>
              </a:pPr>
              <a:t>M&amp;A</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57" name="Holder 3">
            <a:extLst>
              <a:ext uri="{FF2B5EF4-FFF2-40B4-BE49-F238E27FC236}">
                <a16:creationId xmlns:a16="http://schemas.microsoft.com/office/drawing/2014/main" id="{08A23906-6C0A-71B5-3FD4-2409136DC9D4}"/>
              </a:ext>
            </a:extLst>
          </p:cNvPr>
          <p:cNvSpPr>
            <a:spLocks noGrp="1"/>
          </p:cNvSpPr>
          <p:nvPr>
            <p:custDataLst>
              <p:tags r:id="rId87"/>
            </p:custDataLst>
          </p:nvPr>
        </p:nvSpPr>
        <p:spPr bwMode="auto">
          <a:xfrm>
            <a:off x="8056563" y="1898278"/>
            <a:ext cx="1098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fld id="{D78B4B8E-D1FD-4505-A3C4-641B7A8BEDDB}" type="datetime'''''''''''''''Mer''c''''a''''to'' en''''''''''''er''''gi''a'">
              <a:rPr lang="it-IT" altLang="en-US" sz="1200" kern="1200" smtClean="0">
                <a:solidFill>
                  <a:schemeClr val="tx1"/>
                </a:solidFill>
                <a:latin typeface="Trebuchet MS" panose="020B0603020202020204" pitchFamily="34" charset="0"/>
              </a:rPr>
              <a:pPr algn="l" rtl="0">
                <a:spcBef>
                  <a:spcPct val="0"/>
                </a:spcBef>
                <a:spcAft>
                  <a:spcPct val="0"/>
                </a:spcAft>
              </a:pPr>
              <a:t>Mercato energia</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58" name="Rettangolo 157">
            <a:extLst>
              <a:ext uri="{FF2B5EF4-FFF2-40B4-BE49-F238E27FC236}">
                <a16:creationId xmlns:a16="http://schemas.microsoft.com/office/drawing/2014/main" id="{6B4DFC2F-72D4-7534-8558-B6EF01E324A9}"/>
              </a:ext>
            </a:extLst>
          </p:cNvPr>
          <p:cNvSpPr/>
          <p:nvPr/>
        </p:nvSpPr>
        <p:spPr>
          <a:xfrm>
            <a:off x="8236017" y="861580"/>
            <a:ext cx="3442666" cy="360000"/>
          </a:xfrm>
          <a:prstGeom prst="rect">
            <a:avLst/>
          </a:prstGeom>
          <a:solidFill>
            <a:srgbClr val="ED9258"/>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a:t>Progetto di sviluppo abilitato da integrazione multiutility e investimenti IT</a:t>
            </a:r>
          </a:p>
        </p:txBody>
      </p:sp>
    </p:spTree>
    <p:extLst>
      <p:ext uri="{BB962C8B-B14F-4D97-AF65-F5344CB8AC3E}">
        <p14:creationId xmlns:p14="http://schemas.microsoft.com/office/powerpoint/2010/main" val="2680593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F7B76-561E-7C2A-DDAE-FCEBCAEBF51D}"/>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06E7E8F3-879D-7531-6A8F-14C31458721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425" imgH="424" progId="TCLayout.ActiveDocument.1">
                  <p:embed/>
                </p:oleObj>
              </mc:Choice>
              <mc:Fallback>
                <p:oleObj name="think-cell Slide" r:id="rId49" imgW="425" imgH="424" progId="TCLayout.ActiveDocument.1">
                  <p:embed/>
                  <p:pic>
                    <p:nvPicPr>
                      <p:cNvPr id="30" name="think-cell data - do not delete" hidden="1">
                        <a:extLst>
                          <a:ext uri="{FF2B5EF4-FFF2-40B4-BE49-F238E27FC236}">
                            <a16:creationId xmlns:a16="http://schemas.microsoft.com/office/drawing/2014/main" id="{06E7E8F3-879D-7531-6A8F-14C314587216}"/>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F714D756-89C1-0313-8631-BE3798C51C5C}"/>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0A37244B-7744-299E-7C02-A933A5C5EED2}"/>
              </a:ext>
            </a:extLst>
          </p:cNvPr>
          <p:cNvPicPr>
            <a:picLocks noChangeAspect="1"/>
          </p:cNvPicPr>
          <p:nvPr/>
        </p:nvPicPr>
        <p:blipFill>
          <a:blip r:embed="rId52"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6CC11337-148F-D24B-A199-C09375F18753}"/>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EF0C6828-FE49-50B6-9D99-AE5C5AF04B41}"/>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08589009-773A-C46A-A267-B9AC2BAFA8B5}"/>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78FD9066-F4AA-BE15-F5A3-EBFF398EA4E0}"/>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27</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0156751E-07B1-1665-0D32-8AAD6AB5B620}"/>
              </a:ext>
            </a:extLst>
          </p:cNvPr>
          <p:cNvSpPr txBox="1">
            <a:spLocks/>
          </p:cNvSpPr>
          <p:nvPr/>
        </p:nvSpPr>
        <p:spPr>
          <a:xfrm>
            <a:off x="571033" y="341837"/>
            <a:ext cx="9507464" cy="504754"/>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4000" b="1" dirty="0">
                <a:gradFill>
                  <a:gsLst>
                    <a:gs pos="50000">
                      <a:srgbClr val="482DD5">
                        <a:lumMod val="99785"/>
                      </a:srgbClr>
                    </a:gs>
                    <a:gs pos="100000">
                      <a:srgbClr val="0AD289"/>
                    </a:gs>
                  </a:gsLst>
                  <a:lin ang="19200000" scaled="0"/>
                </a:gradFill>
                <a:latin typeface="+mn-lt"/>
              </a:rPr>
              <a:t>Rinnovabili: driver di sviluppo</a:t>
            </a:r>
          </a:p>
        </p:txBody>
      </p:sp>
      <p:sp>
        <p:nvSpPr>
          <p:cNvPr id="84" name="Rettangolo 83">
            <a:extLst>
              <a:ext uri="{FF2B5EF4-FFF2-40B4-BE49-F238E27FC236}">
                <a16:creationId xmlns:a16="http://schemas.microsoft.com/office/drawing/2014/main" id="{B90943C4-7849-9972-DA9D-9F5074CB5278}"/>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Rettangolo 3">
            <a:extLst>
              <a:ext uri="{FF2B5EF4-FFF2-40B4-BE49-F238E27FC236}">
                <a16:creationId xmlns:a16="http://schemas.microsoft.com/office/drawing/2014/main" id="{CED8B716-20AE-1B1A-A00F-CFEF6360A42A}"/>
              </a:ext>
            </a:extLst>
          </p:cNvPr>
          <p:cNvSpPr/>
          <p:nvPr/>
        </p:nvSpPr>
        <p:spPr>
          <a:xfrm>
            <a:off x="7357580" y="916583"/>
            <a:ext cx="4583099" cy="530785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aphicFrame>
        <p:nvGraphicFramePr>
          <p:cNvPr id="6" name="Chart 3">
            <a:extLst>
              <a:ext uri="{FF2B5EF4-FFF2-40B4-BE49-F238E27FC236}">
                <a16:creationId xmlns:a16="http://schemas.microsoft.com/office/drawing/2014/main" id="{1E0FBC5C-85F5-B306-33ED-E8FCB8339D11}"/>
              </a:ext>
            </a:extLst>
          </p:cNvPr>
          <p:cNvGraphicFramePr/>
          <p:nvPr>
            <p:custDataLst>
              <p:tags r:id="rId2"/>
            </p:custDataLst>
          </p:nvPr>
        </p:nvGraphicFramePr>
        <p:xfrm>
          <a:off x="7469492" y="3987800"/>
          <a:ext cx="4273550" cy="1885950"/>
        </p:xfrm>
        <a:graphic>
          <a:graphicData uri="http://schemas.openxmlformats.org/drawingml/2006/chart">
            <c:chart xmlns:c="http://schemas.openxmlformats.org/drawingml/2006/chart" xmlns:r="http://schemas.openxmlformats.org/officeDocument/2006/relationships" r:id="rId57"/>
          </a:graphicData>
        </a:graphic>
      </p:graphicFrame>
      <p:cxnSp>
        <p:nvCxnSpPr>
          <p:cNvPr id="7" name="Connettore diritto 261">
            <a:extLst>
              <a:ext uri="{FF2B5EF4-FFF2-40B4-BE49-F238E27FC236}">
                <a16:creationId xmlns:a16="http://schemas.microsoft.com/office/drawing/2014/main" id="{9EA760AB-6659-3CC7-CA43-5DF9E449E9F5}"/>
              </a:ext>
            </a:extLst>
          </p:cNvPr>
          <p:cNvCxnSpPr/>
          <p:nvPr>
            <p:custDataLst>
              <p:tags r:id="rId3"/>
            </p:custDataLst>
          </p:nvPr>
        </p:nvCxnSpPr>
        <p:spPr bwMode="auto">
          <a:xfrm flipV="1">
            <a:off x="7893355" y="4414838"/>
            <a:ext cx="3424238" cy="776288"/>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3" name="Text Placeholder 3">
            <a:extLst>
              <a:ext uri="{FF2B5EF4-FFF2-40B4-BE49-F238E27FC236}">
                <a16:creationId xmlns:a16="http://schemas.microsoft.com/office/drawing/2014/main" id="{85996F1F-6F71-640F-3568-E7084D122C3B}"/>
              </a:ext>
            </a:extLst>
          </p:cNvPr>
          <p:cNvSpPr>
            <a:spLocks noGrp="1"/>
          </p:cNvSpPr>
          <p:nvPr>
            <p:custDataLst>
              <p:tags r:id="rId4"/>
            </p:custDataLst>
          </p:nvPr>
        </p:nvSpPr>
        <p:spPr bwMode="auto">
          <a:xfrm>
            <a:off x="7728255" y="565785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79C24CF-B570-4EBB-96AF-D697D4CE45A7}" type="datetime'''''2''''''''''''''''0''''''''''''''''''''''24'''''''">
              <a:rPr lang="it-IT" altLang="en-US" smtClean="0">
                <a:solidFill>
                  <a:srgbClr val="000000"/>
                </a:solidFill>
                <a:latin typeface="Trebuchet MS" panose="020B0603020202020204" pitchFamily="34" charset="0"/>
                <a:ea typeface="+mj-ea"/>
                <a:cs typeface="+mj-cs"/>
              </a:rPr>
              <a:pPr lvl="0" algn="ctr">
                <a:spcBef>
                  <a:spcPct val="0"/>
                </a:spcBef>
                <a:spcAft>
                  <a:spcPct val="0"/>
                </a:spcAft>
              </a:pPr>
              <a:t>2024</a:t>
            </a:fld>
            <a:endParaRPr lang="it-IT">
              <a:solidFill>
                <a:srgbClr val="000000"/>
              </a:solidFill>
              <a:latin typeface="Trebuchet MS" panose="020B0603020202020204" pitchFamily="34" charset="0"/>
              <a:ea typeface="+mj-ea"/>
              <a:cs typeface="+mj-cs"/>
            </a:endParaRPr>
          </a:p>
        </p:txBody>
      </p:sp>
      <p:sp>
        <p:nvSpPr>
          <p:cNvPr id="15" name="Text Placeholder 3">
            <a:extLst>
              <a:ext uri="{FF2B5EF4-FFF2-40B4-BE49-F238E27FC236}">
                <a16:creationId xmlns:a16="http://schemas.microsoft.com/office/drawing/2014/main" id="{A96272BA-9D95-2520-ACBB-4464F1043FA2}"/>
              </a:ext>
            </a:extLst>
          </p:cNvPr>
          <p:cNvSpPr>
            <a:spLocks noGrp="1"/>
          </p:cNvSpPr>
          <p:nvPr>
            <p:custDataLst>
              <p:tags r:id="rId5"/>
            </p:custDataLst>
          </p:nvPr>
        </p:nvSpPr>
        <p:spPr bwMode="auto">
          <a:xfrm>
            <a:off x="8414055" y="565785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DD1AE18F-8056-4799-B1A8-E7586A5A412B}" type="datetime'''''''''''''20''25'''''">
              <a:rPr lang="it-IT" altLang="en-US" smtClean="0">
                <a:solidFill>
                  <a:srgbClr val="000000"/>
                </a:solidFill>
                <a:latin typeface="Trebuchet MS" panose="020B0603020202020204" pitchFamily="34" charset="0"/>
                <a:ea typeface="+mj-ea"/>
                <a:cs typeface="+mj-cs"/>
              </a:rPr>
              <a:pPr lvl="0" algn="ctr">
                <a:spcBef>
                  <a:spcPct val="0"/>
                </a:spcBef>
                <a:spcAft>
                  <a:spcPct val="0"/>
                </a:spcAft>
              </a:pPr>
              <a:t>2025</a:t>
            </a:fld>
            <a:endParaRPr lang="it-IT">
              <a:solidFill>
                <a:srgbClr val="000000"/>
              </a:solidFill>
              <a:latin typeface="Trebuchet MS" panose="020B0603020202020204" pitchFamily="34" charset="0"/>
              <a:ea typeface="+mj-ea"/>
              <a:cs typeface="+mj-cs"/>
            </a:endParaRPr>
          </a:p>
        </p:txBody>
      </p:sp>
      <p:sp>
        <p:nvSpPr>
          <p:cNvPr id="16" name="Text Placeholder 3">
            <a:extLst>
              <a:ext uri="{FF2B5EF4-FFF2-40B4-BE49-F238E27FC236}">
                <a16:creationId xmlns:a16="http://schemas.microsoft.com/office/drawing/2014/main" id="{90CE1C21-4C92-28E5-5F9E-24ECC4995E23}"/>
              </a:ext>
            </a:extLst>
          </p:cNvPr>
          <p:cNvSpPr>
            <a:spLocks noGrp="1"/>
          </p:cNvSpPr>
          <p:nvPr>
            <p:custDataLst>
              <p:tags r:id="rId6"/>
            </p:custDataLst>
          </p:nvPr>
        </p:nvSpPr>
        <p:spPr bwMode="auto">
          <a:xfrm>
            <a:off x="9098267" y="565785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6B2E2D7-0E51-42AF-993C-BDBAD49A56BF}" type="datetime'''''''''''''''2''''''''''''''''''''0''''''''2''''6'">
              <a:rPr lang="it-IT" altLang="en-US" smtClean="0">
                <a:solidFill>
                  <a:srgbClr val="000000"/>
                </a:solidFill>
                <a:latin typeface="Trebuchet MS" panose="020B0603020202020204" pitchFamily="34" charset="0"/>
                <a:ea typeface="+mj-ea"/>
                <a:cs typeface="+mj-cs"/>
              </a:rPr>
              <a:pPr lvl="0" algn="ctr">
                <a:spcBef>
                  <a:spcPct val="0"/>
                </a:spcBef>
                <a:spcAft>
                  <a:spcPct val="0"/>
                </a:spcAft>
              </a:pPr>
              <a:t>2026</a:t>
            </a:fld>
            <a:endParaRPr lang="it-IT">
              <a:solidFill>
                <a:srgbClr val="000000"/>
              </a:solidFill>
              <a:latin typeface="Trebuchet MS" panose="020B0603020202020204" pitchFamily="34" charset="0"/>
              <a:ea typeface="+mj-ea"/>
              <a:cs typeface="+mj-cs"/>
            </a:endParaRPr>
          </a:p>
        </p:txBody>
      </p:sp>
      <p:sp>
        <p:nvSpPr>
          <p:cNvPr id="31" name="Text Placeholder 3">
            <a:extLst>
              <a:ext uri="{FF2B5EF4-FFF2-40B4-BE49-F238E27FC236}">
                <a16:creationId xmlns:a16="http://schemas.microsoft.com/office/drawing/2014/main" id="{B8853C75-AACA-17C9-A56C-BE9F0E54471A}"/>
              </a:ext>
            </a:extLst>
          </p:cNvPr>
          <p:cNvSpPr>
            <a:spLocks noGrp="1"/>
          </p:cNvSpPr>
          <p:nvPr>
            <p:custDataLst>
              <p:tags r:id="rId7"/>
            </p:custDataLst>
          </p:nvPr>
        </p:nvSpPr>
        <p:spPr bwMode="auto">
          <a:xfrm>
            <a:off x="9782480" y="565785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2140D02-0B1C-4D72-A794-04E264014EA7}" type="datetime'''''2''''''''''''0''''2''7'''''''''''''''''''''''''''''''''">
              <a:rPr lang="it-IT" altLang="en-US" smtClean="0">
                <a:solidFill>
                  <a:srgbClr val="000000"/>
                </a:solidFill>
                <a:latin typeface="Trebuchet MS" panose="020B0603020202020204" pitchFamily="34" charset="0"/>
                <a:ea typeface="+mj-ea"/>
                <a:cs typeface="+mj-cs"/>
              </a:rPr>
              <a:pPr lvl="0" algn="ctr">
                <a:spcBef>
                  <a:spcPct val="0"/>
                </a:spcBef>
                <a:spcAft>
                  <a:spcPct val="0"/>
                </a:spcAft>
              </a:pPr>
              <a:t>2027</a:t>
            </a:fld>
            <a:endParaRPr lang="it-IT">
              <a:solidFill>
                <a:srgbClr val="000000"/>
              </a:solidFill>
              <a:latin typeface="Trebuchet MS" panose="020B0603020202020204" pitchFamily="34" charset="0"/>
              <a:ea typeface="+mj-ea"/>
              <a:cs typeface="+mj-cs"/>
            </a:endParaRPr>
          </a:p>
        </p:txBody>
      </p:sp>
      <p:sp>
        <p:nvSpPr>
          <p:cNvPr id="32" name="Text Placeholder 3">
            <a:extLst>
              <a:ext uri="{FF2B5EF4-FFF2-40B4-BE49-F238E27FC236}">
                <a16:creationId xmlns:a16="http://schemas.microsoft.com/office/drawing/2014/main" id="{3354D4AC-8FEB-B7A5-DDA0-611DE1CDB802}"/>
              </a:ext>
            </a:extLst>
          </p:cNvPr>
          <p:cNvSpPr>
            <a:spLocks noGrp="1"/>
          </p:cNvSpPr>
          <p:nvPr>
            <p:custDataLst>
              <p:tags r:id="rId8"/>
            </p:custDataLst>
          </p:nvPr>
        </p:nvSpPr>
        <p:spPr bwMode="auto">
          <a:xfrm>
            <a:off x="10468280" y="565785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16EF9F9-8DA7-4773-BCC0-1385D6FFFEE5}" type="datetime'''''''20''28'''''''''''''''''''''''">
              <a:rPr lang="it-IT" altLang="en-US" smtClean="0">
                <a:solidFill>
                  <a:srgbClr val="000000"/>
                </a:solidFill>
                <a:latin typeface="Trebuchet MS" panose="020B0603020202020204" pitchFamily="34" charset="0"/>
                <a:ea typeface="+mj-ea"/>
                <a:cs typeface="+mj-cs"/>
              </a:rPr>
              <a:pPr lvl="0" algn="ctr">
                <a:spcBef>
                  <a:spcPct val="0"/>
                </a:spcBef>
                <a:spcAft>
                  <a:spcPct val="0"/>
                </a:spcAft>
              </a:pPr>
              <a:t>2028</a:t>
            </a:fld>
            <a:endParaRPr lang="it-IT">
              <a:solidFill>
                <a:srgbClr val="000000"/>
              </a:solidFill>
              <a:latin typeface="Trebuchet MS" panose="020B0603020202020204" pitchFamily="34" charset="0"/>
              <a:ea typeface="+mj-ea"/>
              <a:cs typeface="+mj-cs"/>
            </a:endParaRPr>
          </a:p>
        </p:txBody>
      </p:sp>
      <p:sp>
        <p:nvSpPr>
          <p:cNvPr id="33" name="Text Placeholder 3">
            <a:extLst>
              <a:ext uri="{FF2B5EF4-FFF2-40B4-BE49-F238E27FC236}">
                <a16:creationId xmlns:a16="http://schemas.microsoft.com/office/drawing/2014/main" id="{202373A2-CDD6-7A2B-3B4F-AFFA5AF5A034}"/>
              </a:ext>
            </a:extLst>
          </p:cNvPr>
          <p:cNvSpPr>
            <a:spLocks noGrp="1"/>
          </p:cNvSpPr>
          <p:nvPr>
            <p:custDataLst>
              <p:tags r:id="rId9"/>
            </p:custDataLst>
          </p:nvPr>
        </p:nvSpPr>
        <p:spPr bwMode="auto">
          <a:xfrm>
            <a:off x="11152492" y="565785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4B8A899-E1E0-4583-8E73-441FAA51FCF5}" type="datetime'''''''''2''''''''''''''''0''''''''''''''''''2''''''9'''''''''">
              <a:rPr lang="it-IT" altLang="en-US" smtClean="0">
                <a:solidFill>
                  <a:srgbClr val="000000"/>
                </a:solidFill>
                <a:latin typeface="Trebuchet MS" panose="020B0603020202020204" pitchFamily="34" charset="0"/>
                <a:ea typeface="+mj-ea"/>
                <a:cs typeface="+mj-cs"/>
              </a:rPr>
              <a:pPr lvl="0" algn="ctr">
                <a:spcBef>
                  <a:spcPct val="0"/>
                </a:spcBef>
                <a:spcAft>
                  <a:spcPct val="0"/>
                </a:spcAft>
              </a:pPr>
              <a:t>2029</a:t>
            </a:fld>
            <a:endParaRPr lang="it-IT">
              <a:solidFill>
                <a:srgbClr val="000000"/>
              </a:solidFill>
              <a:latin typeface="Trebuchet MS" panose="020B0603020202020204" pitchFamily="34" charset="0"/>
              <a:ea typeface="+mj-ea"/>
              <a:cs typeface="+mj-cs"/>
            </a:endParaRPr>
          </a:p>
        </p:txBody>
      </p:sp>
      <p:sp>
        <p:nvSpPr>
          <p:cNvPr id="34" name="Holder 3">
            <a:extLst>
              <a:ext uri="{FF2B5EF4-FFF2-40B4-BE49-F238E27FC236}">
                <a16:creationId xmlns:a16="http://schemas.microsoft.com/office/drawing/2014/main" id="{61C01FF0-F5AB-EB54-6446-FCF51F5423F8}"/>
              </a:ext>
            </a:extLst>
          </p:cNvPr>
          <p:cNvSpPr>
            <a:spLocks noGrp="1"/>
          </p:cNvSpPr>
          <p:nvPr>
            <p:custDataLst>
              <p:tags r:id="rId10"/>
            </p:custDataLst>
          </p:nvPr>
        </p:nvSpPr>
        <p:spPr bwMode="auto">
          <a:xfrm>
            <a:off x="9404655" y="4673600"/>
            <a:ext cx="400050" cy="258763"/>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5600B09B-8A1A-4CF4-82E1-9C01BC038D0C}" type="datetime'5''''''''''''''''4''''''''''''''''''''''''''%'">
              <a:rPr lang="it-IT" altLang="en-US" sz="1200" b="1" kern="1200" smtClean="0">
                <a:solidFill>
                  <a:schemeClr val="tx1"/>
                </a:solidFill>
                <a:effectLst/>
                <a:latin typeface="Trebuchet MS" panose="020B0603020202020204" pitchFamily="34" charset="0"/>
              </a:rPr>
              <a:pPr algn="ctr" rtl="0">
                <a:spcBef>
                  <a:spcPct val="0"/>
                </a:spcBef>
                <a:spcAft>
                  <a:spcPct val="0"/>
                </a:spcAft>
              </a:pPr>
              <a:t>54%</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35" name="Rectangle 2">
            <a:extLst>
              <a:ext uri="{FF2B5EF4-FFF2-40B4-BE49-F238E27FC236}">
                <a16:creationId xmlns:a16="http://schemas.microsoft.com/office/drawing/2014/main" id="{0870665C-97C2-F770-60A6-7DAB8735FF7F}"/>
              </a:ext>
            </a:extLst>
          </p:cNvPr>
          <p:cNvSpPr/>
          <p:nvPr/>
        </p:nvSpPr>
        <p:spPr>
          <a:xfrm>
            <a:off x="452603" y="1157060"/>
            <a:ext cx="2160000" cy="17466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200" b="1">
                <a:solidFill>
                  <a:schemeClr val="tx1"/>
                </a:solidFill>
                <a:latin typeface="Trebuchet MS" panose="020B0603020202020204" pitchFamily="34" charset="0"/>
              </a:rPr>
              <a:t>FER</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Sviluppo impianti fotovoltaici, sia fissi che tracker</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Sviluppo </a:t>
            </a:r>
            <a:r>
              <a:rPr lang="it-IT" sz="1200" err="1">
                <a:solidFill>
                  <a:schemeClr val="tx1"/>
                </a:solidFill>
                <a:latin typeface="Trebuchet MS" panose="020B0603020202020204" pitchFamily="34" charset="0"/>
              </a:rPr>
              <a:t>greenfield</a:t>
            </a:r>
            <a:r>
              <a:rPr lang="it-IT" sz="1200">
                <a:solidFill>
                  <a:schemeClr val="tx1"/>
                </a:solidFill>
                <a:latin typeface="Trebuchet MS" panose="020B0603020202020204" pitchFamily="34" charset="0"/>
              </a:rPr>
              <a:t> su asset di proprietà del gruppo </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Focus su progetti ready to build</a:t>
            </a:r>
          </a:p>
        </p:txBody>
      </p:sp>
      <p:sp>
        <p:nvSpPr>
          <p:cNvPr id="36" name="Rectangle 2">
            <a:extLst>
              <a:ext uri="{FF2B5EF4-FFF2-40B4-BE49-F238E27FC236}">
                <a16:creationId xmlns:a16="http://schemas.microsoft.com/office/drawing/2014/main" id="{041DF4FB-71B1-9392-4A49-C1356F014928}"/>
              </a:ext>
            </a:extLst>
          </p:cNvPr>
          <p:cNvSpPr/>
          <p:nvPr/>
        </p:nvSpPr>
        <p:spPr>
          <a:xfrm>
            <a:off x="7551844" y="1303253"/>
            <a:ext cx="4339042" cy="184666"/>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CAPEX ’25-’29 (€M)</a:t>
            </a:r>
          </a:p>
        </p:txBody>
      </p:sp>
      <p:sp>
        <p:nvSpPr>
          <p:cNvPr id="37" name="Rectangle 2">
            <a:extLst>
              <a:ext uri="{FF2B5EF4-FFF2-40B4-BE49-F238E27FC236}">
                <a16:creationId xmlns:a16="http://schemas.microsoft.com/office/drawing/2014/main" id="{B0775D41-D745-1AAC-70EA-7E872AD317E2}"/>
              </a:ext>
            </a:extLst>
          </p:cNvPr>
          <p:cNvSpPr/>
          <p:nvPr/>
        </p:nvSpPr>
        <p:spPr>
          <a:xfrm>
            <a:off x="7551844" y="3767395"/>
            <a:ext cx="4339042" cy="184666"/>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EBITDA (€M - CAGR)</a:t>
            </a:r>
          </a:p>
        </p:txBody>
      </p:sp>
      <p:graphicFrame>
        <p:nvGraphicFramePr>
          <p:cNvPr id="38" name="Chart 3">
            <a:extLst>
              <a:ext uri="{FF2B5EF4-FFF2-40B4-BE49-F238E27FC236}">
                <a16:creationId xmlns:a16="http://schemas.microsoft.com/office/drawing/2014/main" id="{6A512196-C90F-068E-FF41-4EBB1F50DA02}"/>
              </a:ext>
            </a:extLst>
          </p:cNvPr>
          <p:cNvGraphicFramePr/>
          <p:nvPr>
            <p:custDataLst>
              <p:tags r:id="rId11"/>
            </p:custDataLst>
          </p:nvPr>
        </p:nvGraphicFramePr>
        <p:xfrm>
          <a:off x="7469492" y="1552575"/>
          <a:ext cx="4273550" cy="1885950"/>
        </p:xfrm>
        <a:graphic>
          <a:graphicData uri="http://schemas.openxmlformats.org/drawingml/2006/chart">
            <c:chart xmlns:c="http://schemas.openxmlformats.org/drawingml/2006/chart" xmlns:r="http://schemas.openxmlformats.org/officeDocument/2006/relationships" r:id="rId58"/>
          </a:graphicData>
        </a:graphic>
      </p:graphicFrame>
      <p:sp useBgFill="1">
        <p:nvSpPr>
          <p:cNvPr id="39" name="Figura a mano libera: forma 26">
            <a:extLst>
              <a:ext uri="{FF2B5EF4-FFF2-40B4-BE49-F238E27FC236}">
                <a16:creationId xmlns:a16="http://schemas.microsoft.com/office/drawing/2014/main" id="{88C86175-D4A9-BFD5-30B7-8E4BAD5D7EE9}"/>
              </a:ext>
            </a:extLst>
          </p:cNvPr>
          <p:cNvSpPr/>
          <p:nvPr>
            <p:custDataLst>
              <p:tags r:id="rId12"/>
            </p:custDataLst>
          </p:nvPr>
        </p:nvSpPr>
        <p:spPr bwMode="auto">
          <a:xfrm>
            <a:off x="11042955" y="1846263"/>
            <a:ext cx="549276" cy="204788"/>
          </a:xfrm>
          <a:custGeom>
            <a:avLst/>
            <a:gdLst/>
            <a:ahLst/>
            <a:cxnLst/>
            <a:rect l="0" t="0" r="0" b="0"/>
            <a:pathLst>
              <a:path w="549276" h="204788">
                <a:moveTo>
                  <a:pt x="0" y="147637"/>
                </a:moveTo>
                <a:lnTo>
                  <a:pt x="549275" y="0"/>
                </a:lnTo>
                <a:lnTo>
                  <a:pt x="549275" y="57150"/>
                </a:lnTo>
                <a:lnTo>
                  <a:pt x="0" y="204787"/>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0" name="Figura a mano libera: forma 24">
            <a:extLst>
              <a:ext uri="{FF2B5EF4-FFF2-40B4-BE49-F238E27FC236}">
                <a16:creationId xmlns:a16="http://schemas.microsoft.com/office/drawing/2014/main" id="{EC1FEF25-162F-4AF2-CE67-FF94682CE25A}"/>
              </a:ext>
            </a:extLst>
          </p:cNvPr>
          <p:cNvSpPr/>
          <p:nvPr>
            <p:custDataLst>
              <p:tags r:id="rId13"/>
            </p:custDataLst>
          </p:nvPr>
        </p:nvSpPr>
        <p:spPr bwMode="auto">
          <a:xfrm>
            <a:off x="11042955" y="1846263"/>
            <a:ext cx="549276" cy="147638"/>
          </a:xfrm>
          <a:custGeom>
            <a:avLst/>
            <a:gdLst/>
            <a:ahLst/>
            <a:cxnLst/>
            <a:rect l="0" t="0" r="0" b="0"/>
            <a:pathLst>
              <a:path w="549276" h="147638">
                <a:moveTo>
                  <a:pt x="0" y="147637"/>
                </a:moveTo>
                <a:lnTo>
                  <a:pt x="549275"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41" name="Figura a mano libera: forma 25">
            <a:extLst>
              <a:ext uri="{FF2B5EF4-FFF2-40B4-BE49-F238E27FC236}">
                <a16:creationId xmlns:a16="http://schemas.microsoft.com/office/drawing/2014/main" id="{A9C47CFF-F9F0-8F18-CB88-2F706FAAA6C5}"/>
              </a:ext>
            </a:extLst>
          </p:cNvPr>
          <p:cNvSpPr/>
          <p:nvPr>
            <p:custDataLst>
              <p:tags r:id="rId14"/>
            </p:custDataLst>
          </p:nvPr>
        </p:nvSpPr>
        <p:spPr bwMode="auto">
          <a:xfrm>
            <a:off x="11042955" y="1903413"/>
            <a:ext cx="549276" cy="147638"/>
          </a:xfrm>
          <a:custGeom>
            <a:avLst/>
            <a:gdLst/>
            <a:ahLst/>
            <a:cxnLst/>
            <a:rect l="0" t="0" r="0" b="0"/>
            <a:pathLst>
              <a:path w="549276" h="147638">
                <a:moveTo>
                  <a:pt x="0" y="147637"/>
                </a:moveTo>
                <a:lnTo>
                  <a:pt x="549275"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useBgFill="1">
        <p:nvSpPr>
          <p:cNvPr id="42" name="Figura a mano libera: forma 30">
            <a:extLst>
              <a:ext uri="{FF2B5EF4-FFF2-40B4-BE49-F238E27FC236}">
                <a16:creationId xmlns:a16="http://schemas.microsoft.com/office/drawing/2014/main" id="{8A58CE37-4058-7D58-6868-9055DB65A8EB}"/>
              </a:ext>
            </a:extLst>
          </p:cNvPr>
          <p:cNvSpPr/>
          <p:nvPr>
            <p:custDataLst>
              <p:tags r:id="rId15"/>
            </p:custDataLst>
          </p:nvPr>
        </p:nvSpPr>
        <p:spPr bwMode="auto">
          <a:xfrm>
            <a:off x="10927067" y="3098800"/>
            <a:ext cx="96839" cy="146051"/>
          </a:xfrm>
          <a:custGeom>
            <a:avLst/>
            <a:gdLst/>
            <a:ahLst/>
            <a:cxnLst/>
            <a:rect l="0" t="0" r="0" b="0"/>
            <a:pathLst>
              <a:path w="96839" h="146051">
                <a:moveTo>
                  <a:pt x="96838" y="0"/>
                </a:moveTo>
                <a:lnTo>
                  <a:pt x="57150" y="146050"/>
                </a:lnTo>
                <a:lnTo>
                  <a:pt x="0" y="146050"/>
                </a:lnTo>
                <a:lnTo>
                  <a:pt x="39688" y="0"/>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3" name="Figura a mano libera: forma 28">
            <a:extLst>
              <a:ext uri="{FF2B5EF4-FFF2-40B4-BE49-F238E27FC236}">
                <a16:creationId xmlns:a16="http://schemas.microsoft.com/office/drawing/2014/main" id="{D88E7D9F-B4BB-9069-4AFD-1AF24DC2DCD5}"/>
              </a:ext>
            </a:extLst>
          </p:cNvPr>
          <p:cNvSpPr/>
          <p:nvPr>
            <p:custDataLst>
              <p:tags r:id="rId16"/>
            </p:custDataLst>
          </p:nvPr>
        </p:nvSpPr>
        <p:spPr bwMode="auto">
          <a:xfrm>
            <a:off x="10927067" y="3098800"/>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44" name="Figura a mano libera: forma 29">
            <a:extLst>
              <a:ext uri="{FF2B5EF4-FFF2-40B4-BE49-F238E27FC236}">
                <a16:creationId xmlns:a16="http://schemas.microsoft.com/office/drawing/2014/main" id="{A8006201-E95D-5CCC-54E8-28B9BE59042B}"/>
              </a:ext>
            </a:extLst>
          </p:cNvPr>
          <p:cNvSpPr/>
          <p:nvPr>
            <p:custDataLst>
              <p:tags r:id="rId17"/>
            </p:custDataLst>
          </p:nvPr>
        </p:nvSpPr>
        <p:spPr bwMode="auto">
          <a:xfrm>
            <a:off x="10984217" y="3098800"/>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45" name="Text Placeholder 3">
            <a:extLst>
              <a:ext uri="{FF2B5EF4-FFF2-40B4-BE49-F238E27FC236}">
                <a16:creationId xmlns:a16="http://schemas.microsoft.com/office/drawing/2014/main" id="{C723FFFE-5BC4-D291-ED94-FF104E1ABDF3}"/>
              </a:ext>
            </a:extLst>
          </p:cNvPr>
          <p:cNvSpPr>
            <a:spLocks noGrp="1"/>
          </p:cNvSpPr>
          <p:nvPr>
            <p:custDataLst>
              <p:tags r:id="rId18"/>
            </p:custDataLst>
          </p:nvPr>
        </p:nvSpPr>
        <p:spPr bwMode="auto">
          <a:xfrm>
            <a:off x="7728255" y="3222625"/>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D9F66B9-A9CA-4391-BD92-35D138ED3222}" type="datetime'''''''''2''''''''0''''''25'''''''''''''">
              <a:rPr lang="it-IT" altLang="en-US" smtClean="0">
                <a:latin typeface="Trebuchet MS" panose="020B0603020202020204" pitchFamily="34" charset="0"/>
                <a:ea typeface="+mj-ea"/>
                <a:cs typeface="+mj-cs"/>
              </a:rPr>
              <a:pPr lvl="0" algn="ctr">
                <a:spcBef>
                  <a:spcPct val="0"/>
                </a:spcBef>
                <a:spcAft>
                  <a:spcPct val="0"/>
                </a:spcAft>
              </a:pPr>
              <a:t>2025</a:t>
            </a:fld>
            <a:endParaRPr lang="it-IT">
              <a:latin typeface="Trebuchet MS" panose="020B0603020202020204" pitchFamily="34" charset="0"/>
              <a:ea typeface="+mj-ea"/>
              <a:cs typeface="+mj-cs"/>
            </a:endParaRPr>
          </a:p>
        </p:txBody>
      </p:sp>
      <p:sp>
        <p:nvSpPr>
          <p:cNvPr id="46" name="Text Placeholder 3">
            <a:extLst>
              <a:ext uri="{FF2B5EF4-FFF2-40B4-BE49-F238E27FC236}">
                <a16:creationId xmlns:a16="http://schemas.microsoft.com/office/drawing/2014/main" id="{540C5572-B822-929A-578C-E8391E8BC191}"/>
              </a:ext>
            </a:extLst>
          </p:cNvPr>
          <p:cNvSpPr>
            <a:spLocks noGrp="1"/>
          </p:cNvSpPr>
          <p:nvPr>
            <p:custDataLst>
              <p:tags r:id="rId19"/>
            </p:custDataLst>
          </p:nvPr>
        </p:nvSpPr>
        <p:spPr bwMode="auto">
          <a:xfrm>
            <a:off x="8414055" y="3222625"/>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AE17B07A-18AD-4A0E-B3D6-1F86E7E11BB7}" type="datetime'''''''''''''2''''''''''0''''''''''''''2''6'''''''''''''''">
              <a:rPr lang="it-IT" altLang="en-US" smtClean="0">
                <a:latin typeface="Trebuchet MS" panose="020B0603020202020204" pitchFamily="34" charset="0"/>
                <a:ea typeface="+mj-ea"/>
                <a:cs typeface="+mj-cs"/>
              </a:rPr>
              <a:pPr lvl="0" algn="ctr">
                <a:spcBef>
                  <a:spcPct val="0"/>
                </a:spcBef>
                <a:spcAft>
                  <a:spcPct val="0"/>
                </a:spcAft>
              </a:pPr>
              <a:t>2026</a:t>
            </a:fld>
            <a:endParaRPr lang="it-IT">
              <a:latin typeface="Trebuchet MS" panose="020B0603020202020204" pitchFamily="34" charset="0"/>
              <a:ea typeface="+mj-ea"/>
              <a:cs typeface="+mj-cs"/>
            </a:endParaRPr>
          </a:p>
        </p:txBody>
      </p:sp>
      <p:sp>
        <p:nvSpPr>
          <p:cNvPr id="47" name="Text Placeholder 3">
            <a:extLst>
              <a:ext uri="{FF2B5EF4-FFF2-40B4-BE49-F238E27FC236}">
                <a16:creationId xmlns:a16="http://schemas.microsoft.com/office/drawing/2014/main" id="{76C0ADE6-AB1C-D428-5D06-44E966085EBF}"/>
              </a:ext>
            </a:extLst>
          </p:cNvPr>
          <p:cNvSpPr>
            <a:spLocks noGrp="1"/>
          </p:cNvSpPr>
          <p:nvPr>
            <p:custDataLst>
              <p:tags r:id="rId20"/>
            </p:custDataLst>
          </p:nvPr>
        </p:nvSpPr>
        <p:spPr bwMode="auto">
          <a:xfrm>
            <a:off x="9098267" y="3222625"/>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C2BE37D-95A1-413A-A771-00DC97674AC7}" type="datetime'''''20''''''''''2''''''''''''''''''''7'''''''''''''">
              <a:rPr lang="it-IT" altLang="en-US" smtClean="0">
                <a:latin typeface="Trebuchet MS" panose="020B0603020202020204" pitchFamily="34" charset="0"/>
                <a:ea typeface="+mj-ea"/>
                <a:cs typeface="+mj-cs"/>
              </a:rPr>
              <a:pPr lvl="0" algn="ctr">
                <a:spcBef>
                  <a:spcPct val="0"/>
                </a:spcBef>
                <a:spcAft>
                  <a:spcPct val="0"/>
                </a:spcAft>
              </a:pPr>
              <a:t>2027</a:t>
            </a:fld>
            <a:endParaRPr lang="it-IT">
              <a:latin typeface="Trebuchet MS" panose="020B0603020202020204" pitchFamily="34" charset="0"/>
              <a:ea typeface="+mj-ea"/>
              <a:cs typeface="+mj-cs"/>
            </a:endParaRPr>
          </a:p>
        </p:txBody>
      </p:sp>
      <p:sp>
        <p:nvSpPr>
          <p:cNvPr id="48" name="Text Placeholder 3">
            <a:extLst>
              <a:ext uri="{FF2B5EF4-FFF2-40B4-BE49-F238E27FC236}">
                <a16:creationId xmlns:a16="http://schemas.microsoft.com/office/drawing/2014/main" id="{E900F749-E2FF-DF1E-7272-CA131EBC77BE}"/>
              </a:ext>
            </a:extLst>
          </p:cNvPr>
          <p:cNvSpPr>
            <a:spLocks noGrp="1"/>
          </p:cNvSpPr>
          <p:nvPr>
            <p:custDataLst>
              <p:tags r:id="rId21"/>
            </p:custDataLst>
          </p:nvPr>
        </p:nvSpPr>
        <p:spPr bwMode="auto">
          <a:xfrm>
            <a:off x="9782480" y="3222625"/>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08B2F48-6AD1-4691-B038-5D103010B266}" type="datetime'''''''''''''''''''''''''2''''''0''28'''''">
              <a:rPr lang="it-IT" altLang="en-US" smtClean="0">
                <a:latin typeface="Trebuchet MS" panose="020B0603020202020204" pitchFamily="34" charset="0"/>
                <a:ea typeface="+mj-ea"/>
                <a:cs typeface="+mj-cs"/>
              </a:rPr>
              <a:pPr lvl="0" algn="ctr">
                <a:spcBef>
                  <a:spcPct val="0"/>
                </a:spcBef>
                <a:spcAft>
                  <a:spcPct val="0"/>
                </a:spcAft>
              </a:pPr>
              <a:t>2028</a:t>
            </a:fld>
            <a:endParaRPr lang="it-IT">
              <a:latin typeface="Trebuchet MS" panose="020B0603020202020204" pitchFamily="34" charset="0"/>
              <a:ea typeface="+mj-ea"/>
              <a:cs typeface="+mj-cs"/>
            </a:endParaRPr>
          </a:p>
        </p:txBody>
      </p:sp>
      <p:sp>
        <p:nvSpPr>
          <p:cNvPr id="49" name="Text Placeholder 3">
            <a:extLst>
              <a:ext uri="{FF2B5EF4-FFF2-40B4-BE49-F238E27FC236}">
                <a16:creationId xmlns:a16="http://schemas.microsoft.com/office/drawing/2014/main" id="{D3448C30-6DDF-1AF7-EEDB-CB75E71CAE6D}"/>
              </a:ext>
            </a:extLst>
          </p:cNvPr>
          <p:cNvSpPr>
            <a:spLocks noGrp="1"/>
          </p:cNvSpPr>
          <p:nvPr>
            <p:custDataLst>
              <p:tags r:id="rId22"/>
            </p:custDataLst>
          </p:nvPr>
        </p:nvSpPr>
        <p:spPr bwMode="auto">
          <a:xfrm>
            <a:off x="10468280" y="3222625"/>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395E3B4-6A35-4D46-A8BB-D1175B97287C}" type="datetime'''''''''''''''''''''''2''''02''''''9'''''''''''''''''''''''''">
              <a:rPr lang="it-IT" altLang="en-US" smtClean="0">
                <a:latin typeface="Trebuchet MS" panose="020B0603020202020204" pitchFamily="34" charset="0"/>
                <a:ea typeface="+mj-ea"/>
                <a:cs typeface="+mj-cs"/>
              </a:rPr>
              <a:pPr lvl="0" algn="ctr">
                <a:spcBef>
                  <a:spcPct val="0"/>
                </a:spcBef>
                <a:spcAft>
                  <a:spcPct val="0"/>
                </a:spcAft>
              </a:pPr>
              <a:t>2029</a:t>
            </a:fld>
            <a:endParaRPr lang="it-IT">
              <a:latin typeface="Trebuchet MS" panose="020B0603020202020204" pitchFamily="34" charset="0"/>
              <a:ea typeface="+mj-ea"/>
              <a:cs typeface="+mj-cs"/>
            </a:endParaRPr>
          </a:p>
        </p:txBody>
      </p:sp>
      <p:sp>
        <p:nvSpPr>
          <p:cNvPr id="50" name="Text Placeholder 3">
            <a:extLst>
              <a:ext uri="{FF2B5EF4-FFF2-40B4-BE49-F238E27FC236}">
                <a16:creationId xmlns:a16="http://schemas.microsoft.com/office/drawing/2014/main" id="{03CB0887-F84D-CACD-0A1D-AF096E984247}"/>
              </a:ext>
            </a:extLst>
          </p:cNvPr>
          <p:cNvSpPr>
            <a:spLocks noGrp="1"/>
          </p:cNvSpPr>
          <p:nvPr>
            <p:custDataLst>
              <p:tags r:id="rId23"/>
            </p:custDataLst>
          </p:nvPr>
        </p:nvSpPr>
        <p:spPr bwMode="auto">
          <a:xfrm>
            <a:off x="11125505" y="3222625"/>
            <a:ext cx="384175"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FAE1E8E-AB18-4722-8E60-48A4F2BD8F5E}" type="datetime'''''''''''''C''''''u''''''''''''''m''''.'''''''''''''''">
              <a:rPr lang="it-IT" altLang="en-US" b="1" smtClean="0">
                <a:latin typeface="Trebuchet MS" panose="020B0603020202020204" pitchFamily="34" charset="0"/>
                <a:ea typeface="+mj-ea"/>
                <a:cs typeface="+mj-cs"/>
              </a:rPr>
              <a:pPr lvl="0" algn="ctr">
                <a:spcBef>
                  <a:spcPct val="0"/>
                </a:spcBef>
                <a:spcAft>
                  <a:spcPct val="0"/>
                </a:spcAft>
              </a:pPr>
              <a:t>Cum.</a:t>
            </a:fld>
            <a:endParaRPr lang="it-IT" b="1">
              <a:latin typeface="Trebuchet MS" panose="020B0603020202020204" pitchFamily="34" charset="0"/>
              <a:ea typeface="+mj-ea"/>
              <a:cs typeface="+mj-cs"/>
            </a:endParaRPr>
          </a:p>
        </p:txBody>
      </p:sp>
      <p:sp>
        <p:nvSpPr>
          <p:cNvPr id="51" name="Holder 3">
            <a:extLst>
              <a:ext uri="{FF2B5EF4-FFF2-40B4-BE49-F238E27FC236}">
                <a16:creationId xmlns:a16="http://schemas.microsoft.com/office/drawing/2014/main" id="{9FFE19BD-6906-518F-8568-4764CD3E7EBF}"/>
              </a:ext>
            </a:extLst>
          </p:cNvPr>
          <p:cNvSpPr>
            <a:spLocks noGrp="1"/>
          </p:cNvSpPr>
          <p:nvPr>
            <p:custDataLst>
              <p:tags r:id="rId24"/>
            </p:custDataLst>
          </p:nvPr>
        </p:nvSpPr>
        <p:spPr bwMode="gray">
          <a:xfrm>
            <a:off x="11162016" y="1628775"/>
            <a:ext cx="311150"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C742F095-8580-4174-B032-8FD7123AB6A8}" type="datetime'''''''''''''''''5''''0''''''''''''''''''''''2'''''''''">
              <a:rPr lang="it-IT" altLang="en-US" sz="1200" b="1" kern="1200" smtClean="0">
                <a:solidFill>
                  <a:schemeClr val="tx1"/>
                </a:solidFill>
                <a:effectLst/>
                <a:latin typeface="Trebuchet MS" panose="020B0603020202020204" pitchFamily="34" charset="0"/>
                <a:ea typeface="+mj-ea"/>
                <a:cs typeface="+mj-cs"/>
                <a:sym typeface="Trebuchet MS" panose="020B0603020202020204" pitchFamily="34" charset="0"/>
              </a:rPr>
              <a:pPr algn="ctr" rtl="0">
                <a:lnSpc>
                  <a:spcPct val="90000"/>
                </a:lnSpc>
                <a:spcBef>
                  <a:spcPct val="0"/>
                </a:spcBef>
                <a:spcAft>
                  <a:spcPct val="0"/>
                </a:spcAft>
              </a:pPr>
              <a:t>502</a:t>
            </a:fld>
            <a:endParaRPr lang="it-IT" sz="1200" b="1" kern="1200">
              <a:solidFill>
                <a:schemeClr val="tx1"/>
              </a:solidFill>
              <a:latin typeface="Trebuchet MS" panose="020B0603020202020204" pitchFamily="34" charset="0"/>
              <a:ea typeface="+mj-ea"/>
              <a:cs typeface="+mj-cs"/>
              <a:sym typeface="Trebuchet MS" panose="020B0603020202020204" pitchFamily="34" charset="0"/>
            </a:endParaRPr>
          </a:p>
        </p:txBody>
      </p:sp>
      <p:sp>
        <p:nvSpPr>
          <p:cNvPr id="52" name="Rectangle 2">
            <a:extLst>
              <a:ext uri="{FF2B5EF4-FFF2-40B4-BE49-F238E27FC236}">
                <a16:creationId xmlns:a16="http://schemas.microsoft.com/office/drawing/2014/main" id="{6BAFF9F3-9286-EA7E-1675-09C51BD5C38C}"/>
              </a:ext>
            </a:extLst>
          </p:cNvPr>
          <p:cNvSpPr/>
          <p:nvPr/>
        </p:nvSpPr>
        <p:spPr>
          <a:xfrm>
            <a:off x="2823899" y="1157060"/>
            <a:ext cx="2160000" cy="130035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200" b="1">
                <a:solidFill>
                  <a:schemeClr val="tx1"/>
                </a:solidFill>
                <a:latin typeface="Trebuchet MS" panose="020B0603020202020204" pitchFamily="34" charset="0"/>
              </a:rPr>
              <a:t>Target</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Dimensione minima 5MWp su territorio nazionale</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Vendita retail della produzione, di cui in parte in PPA</a:t>
            </a:r>
          </a:p>
        </p:txBody>
      </p:sp>
      <p:sp>
        <p:nvSpPr>
          <p:cNvPr id="53" name="Rectangle 2">
            <a:extLst>
              <a:ext uri="{FF2B5EF4-FFF2-40B4-BE49-F238E27FC236}">
                <a16:creationId xmlns:a16="http://schemas.microsoft.com/office/drawing/2014/main" id="{C8473B92-CFA2-DD49-E4D3-53C2F6551BBE}"/>
              </a:ext>
            </a:extLst>
          </p:cNvPr>
          <p:cNvSpPr/>
          <p:nvPr/>
        </p:nvSpPr>
        <p:spPr>
          <a:xfrm>
            <a:off x="5195193" y="1157060"/>
            <a:ext cx="2160000" cy="93102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endParaRPr lang="it-IT" sz="1200" b="1">
              <a:solidFill>
                <a:schemeClr val="tx1"/>
              </a:solidFill>
              <a:latin typeface="Trebuchet MS" panose="020B0603020202020204" pitchFamily="34" charset="0"/>
            </a:endParaRP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IRR di Progetto superiori al 7%</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CAPEX medio &lt;1.000 €/MWp</a:t>
            </a:r>
          </a:p>
        </p:txBody>
      </p:sp>
      <p:cxnSp>
        <p:nvCxnSpPr>
          <p:cNvPr id="54" name="Connettore diritto 31">
            <a:extLst>
              <a:ext uri="{FF2B5EF4-FFF2-40B4-BE49-F238E27FC236}">
                <a16:creationId xmlns:a16="http://schemas.microsoft.com/office/drawing/2014/main" id="{3251FA98-9104-C4E6-1E00-5D2B44FDA50F}"/>
              </a:ext>
            </a:extLst>
          </p:cNvPr>
          <p:cNvCxnSpPr>
            <a:cxnSpLocks/>
          </p:cNvCxnSpPr>
          <p:nvPr/>
        </p:nvCxnSpPr>
        <p:spPr>
          <a:xfrm>
            <a:off x="2718251" y="1080655"/>
            <a:ext cx="0" cy="14844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ctangle 2">
            <a:extLst>
              <a:ext uri="{FF2B5EF4-FFF2-40B4-BE49-F238E27FC236}">
                <a16:creationId xmlns:a16="http://schemas.microsoft.com/office/drawing/2014/main" id="{3BF97904-55D1-4579-9AF4-8CAC53BF7877}"/>
              </a:ext>
            </a:extLst>
          </p:cNvPr>
          <p:cNvSpPr/>
          <p:nvPr>
            <p:custDataLst>
              <p:tags r:id="rId25"/>
            </p:custDataLst>
          </p:nvPr>
        </p:nvSpPr>
        <p:spPr>
          <a:xfrm>
            <a:off x="430517" y="3061365"/>
            <a:ext cx="3059113" cy="369332"/>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Produzione attesa in arco Piano (MWh/anno)</a:t>
            </a:r>
          </a:p>
        </p:txBody>
      </p:sp>
      <p:sp>
        <p:nvSpPr>
          <p:cNvPr id="56" name="Rectangle 2">
            <a:extLst>
              <a:ext uri="{FF2B5EF4-FFF2-40B4-BE49-F238E27FC236}">
                <a16:creationId xmlns:a16="http://schemas.microsoft.com/office/drawing/2014/main" id="{73204470-9E49-ACA9-64E9-167246117FE3}"/>
              </a:ext>
            </a:extLst>
          </p:cNvPr>
          <p:cNvSpPr/>
          <p:nvPr>
            <p:custDataLst>
              <p:tags r:id="rId26"/>
            </p:custDataLst>
          </p:nvPr>
        </p:nvSpPr>
        <p:spPr>
          <a:xfrm>
            <a:off x="4051605" y="3153698"/>
            <a:ext cx="3060700" cy="184666"/>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dirty="0">
                <a:solidFill>
                  <a:schemeClr val="tx1"/>
                </a:solidFill>
                <a:latin typeface="Trebuchet MS" panose="020B0603020202020204" pitchFamily="34" charset="0"/>
              </a:rPr>
              <a:t>Capacità connessa per anno (MWp)</a:t>
            </a:r>
          </a:p>
        </p:txBody>
      </p:sp>
      <p:cxnSp>
        <p:nvCxnSpPr>
          <p:cNvPr id="57" name="Straight Connector 4">
            <a:extLst>
              <a:ext uri="{FF2B5EF4-FFF2-40B4-BE49-F238E27FC236}">
                <a16:creationId xmlns:a16="http://schemas.microsoft.com/office/drawing/2014/main" id="{02D30B47-3871-DF96-DBF2-94855B8C5989}"/>
              </a:ext>
            </a:extLst>
          </p:cNvPr>
          <p:cNvCxnSpPr/>
          <p:nvPr>
            <p:custDataLst>
              <p:tags r:id="rId27"/>
            </p:custDataLst>
          </p:nvPr>
        </p:nvCxnSpPr>
        <p:spPr bwMode="gray">
          <a:xfrm>
            <a:off x="4346880" y="5492750"/>
            <a:ext cx="24606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6">
            <a:extLst>
              <a:ext uri="{FF2B5EF4-FFF2-40B4-BE49-F238E27FC236}">
                <a16:creationId xmlns:a16="http://schemas.microsoft.com/office/drawing/2014/main" id="{5EC96942-03A2-B0E2-AFBA-B586CF4132FC}"/>
              </a:ext>
            </a:extLst>
          </p:cNvPr>
          <p:cNvCxnSpPr/>
          <p:nvPr>
            <p:custDataLst>
              <p:tags r:id="rId28"/>
            </p:custDataLst>
          </p:nvPr>
        </p:nvCxnSpPr>
        <p:spPr bwMode="gray">
          <a:xfrm>
            <a:off x="4902505" y="5129213"/>
            <a:ext cx="24606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10">
            <a:extLst>
              <a:ext uri="{FF2B5EF4-FFF2-40B4-BE49-F238E27FC236}">
                <a16:creationId xmlns:a16="http://schemas.microsoft.com/office/drawing/2014/main" id="{58FB1FBE-50EE-8CAA-0D4B-043F5241FFF0}"/>
              </a:ext>
            </a:extLst>
          </p:cNvPr>
          <p:cNvCxnSpPr/>
          <p:nvPr>
            <p:custDataLst>
              <p:tags r:id="rId29"/>
            </p:custDataLst>
          </p:nvPr>
        </p:nvCxnSpPr>
        <p:spPr bwMode="gray">
          <a:xfrm>
            <a:off x="5458130" y="4672013"/>
            <a:ext cx="24606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104">
            <a:extLst>
              <a:ext uri="{FF2B5EF4-FFF2-40B4-BE49-F238E27FC236}">
                <a16:creationId xmlns:a16="http://schemas.microsoft.com/office/drawing/2014/main" id="{BE558B56-172A-D18D-7BDF-BF9A43D111F4}"/>
              </a:ext>
            </a:extLst>
          </p:cNvPr>
          <p:cNvCxnSpPr/>
          <p:nvPr>
            <p:custDataLst>
              <p:tags r:id="rId30"/>
            </p:custDataLst>
          </p:nvPr>
        </p:nvCxnSpPr>
        <p:spPr bwMode="gray">
          <a:xfrm>
            <a:off x="6012167" y="4124325"/>
            <a:ext cx="24606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11">
            <a:extLst>
              <a:ext uri="{FF2B5EF4-FFF2-40B4-BE49-F238E27FC236}">
                <a16:creationId xmlns:a16="http://schemas.microsoft.com/office/drawing/2014/main" id="{86052408-BBC7-76BF-52B3-15E9DEFB7299}"/>
              </a:ext>
            </a:extLst>
          </p:cNvPr>
          <p:cNvCxnSpPr/>
          <p:nvPr>
            <p:custDataLst>
              <p:tags r:id="rId31"/>
            </p:custDataLst>
          </p:nvPr>
        </p:nvCxnSpPr>
        <p:spPr bwMode="gray">
          <a:xfrm>
            <a:off x="6567792" y="3684588"/>
            <a:ext cx="24606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62" name="Chart 3">
            <a:extLst>
              <a:ext uri="{FF2B5EF4-FFF2-40B4-BE49-F238E27FC236}">
                <a16:creationId xmlns:a16="http://schemas.microsoft.com/office/drawing/2014/main" id="{BD39097F-768A-FED8-80BA-0FC0FB586381}"/>
              </a:ext>
            </a:extLst>
          </p:cNvPr>
          <p:cNvGraphicFramePr/>
          <p:nvPr>
            <p:custDataLst>
              <p:tags r:id="rId32"/>
            </p:custDataLst>
          </p:nvPr>
        </p:nvGraphicFramePr>
        <p:xfrm>
          <a:off x="3832530" y="3297238"/>
          <a:ext cx="3497262" cy="2557462"/>
        </p:xfrm>
        <a:graphic>
          <a:graphicData uri="http://schemas.openxmlformats.org/drawingml/2006/chart">
            <c:chart xmlns:c="http://schemas.openxmlformats.org/drawingml/2006/chart" xmlns:r="http://schemas.openxmlformats.org/officeDocument/2006/relationships" r:id="rId59"/>
          </a:graphicData>
        </a:graphic>
      </p:graphicFrame>
      <p:cxnSp>
        <p:nvCxnSpPr>
          <p:cNvPr id="63" name="Straight Connector 143">
            <a:extLst>
              <a:ext uri="{FF2B5EF4-FFF2-40B4-BE49-F238E27FC236}">
                <a16:creationId xmlns:a16="http://schemas.microsoft.com/office/drawing/2014/main" id="{DAE95602-EEE9-F470-51AF-81D551FB8B74}"/>
              </a:ext>
            </a:extLst>
          </p:cNvPr>
          <p:cNvCxnSpPr>
            <a:cxnSpLocks/>
          </p:cNvCxnSpPr>
          <p:nvPr>
            <p:custDataLst>
              <p:tags r:id="rId33"/>
            </p:custDataLst>
          </p:nvPr>
        </p:nvCxnSpPr>
        <p:spPr bwMode="gray">
          <a:xfrm flipH="1">
            <a:off x="4153205" y="3684588"/>
            <a:ext cx="2105025" cy="0"/>
          </a:xfrm>
          <a:prstGeom prst="line">
            <a:avLst/>
          </a:prstGeom>
          <a:ln w="6350" cap="flat" cmpd="sng" algn="ctr">
            <a:solidFill>
              <a:srgbClr val="6E6F73"/>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149">
            <a:extLst>
              <a:ext uri="{FF2B5EF4-FFF2-40B4-BE49-F238E27FC236}">
                <a16:creationId xmlns:a16="http://schemas.microsoft.com/office/drawing/2014/main" id="{5D3CC945-0B11-A351-C054-5B0C772AEC3A}"/>
              </a:ext>
            </a:extLst>
          </p:cNvPr>
          <p:cNvCxnSpPr/>
          <p:nvPr>
            <p:custDataLst>
              <p:tags r:id="rId34"/>
            </p:custDataLst>
          </p:nvPr>
        </p:nvCxnSpPr>
        <p:spPr bwMode="gray">
          <a:xfrm flipV="1">
            <a:off x="4191305" y="3681413"/>
            <a:ext cx="0" cy="1584325"/>
          </a:xfrm>
          <a:prstGeom prst="line">
            <a:avLst/>
          </a:prstGeom>
          <a:ln w="9525" cap="flat" cmpd="sng" algn="ctr">
            <a:solidFill>
              <a:srgbClr val="6E6F73"/>
            </a:solidFill>
            <a:prstDash val="lgDash"/>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65" name="Text Placeholder 3">
            <a:extLst>
              <a:ext uri="{FF2B5EF4-FFF2-40B4-BE49-F238E27FC236}">
                <a16:creationId xmlns:a16="http://schemas.microsoft.com/office/drawing/2014/main" id="{5B7706EB-5B1B-AF5D-040E-AC0AB1FE04A6}"/>
              </a:ext>
            </a:extLst>
          </p:cNvPr>
          <p:cNvSpPr>
            <a:spLocks noGrp="1"/>
          </p:cNvSpPr>
          <p:nvPr>
            <p:custDataLst>
              <p:tags r:id="rId35"/>
            </p:custDataLst>
          </p:nvPr>
        </p:nvSpPr>
        <p:spPr bwMode="auto">
          <a:xfrm>
            <a:off x="4026205" y="563880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49D0C75-94EC-4E48-9AD4-5A46078876A1}" type="datetime'''''''''''''''''20''2''''''5'''''''''''''''''''">
              <a:rPr lang="it-IT" altLang="en-US" smtClean="0">
                <a:latin typeface="Trebuchet MS" panose="020B0603020202020204" pitchFamily="34" charset="0"/>
              </a:rPr>
              <a:pPr lvl="0" algn="ctr">
                <a:spcBef>
                  <a:spcPct val="0"/>
                </a:spcBef>
                <a:spcAft>
                  <a:spcPct val="0"/>
                </a:spcAft>
              </a:pPr>
              <a:t>2025</a:t>
            </a:fld>
            <a:endParaRPr lang="it-IT">
              <a:latin typeface="Trebuchet MS" panose="020B0603020202020204" pitchFamily="34" charset="0"/>
            </a:endParaRPr>
          </a:p>
        </p:txBody>
      </p:sp>
      <p:sp>
        <p:nvSpPr>
          <p:cNvPr id="66" name="Text Placeholder 3">
            <a:extLst>
              <a:ext uri="{FF2B5EF4-FFF2-40B4-BE49-F238E27FC236}">
                <a16:creationId xmlns:a16="http://schemas.microsoft.com/office/drawing/2014/main" id="{7CB790D1-2229-9F63-6D63-6C1BCB0F959C}"/>
              </a:ext>
            </a:extLst>
          </p:cNvPr>
          <p:cNvSpPr>
            <a:spLocks noGrp="1"/>
          </p:cNvSpPr>
          <p:nvPr>
            <p:custDataLst>
              <p:tags r:id="rId36"/>
            </p:custDataLst>
          </p:nvPr>
        </p:nvSpPr>
        <p:spPr bwMode="auto">
          <a:xfrm>
            <a:off x="4581830" y="563880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0D6B0F6-484F-4C02-8B3D-48CFD07469E6}" type="datetime'2''''''''0''''''''''''''''''''''''''''''''2''''6'''''''''''''">
              <a:rPr lang="it-IT" altLang="en-US" smtClean="0">
                <a:latin typeface="Trebuchet MS" panose="020B0603020202020204" pitchFamily="34" charset="0"/>
              </a:rPr>
              <a:pPr lvl="0" algn="ctr">
                <a:spcBef>
                  <a:spcPct val="0"/>
                </a:spcBef>
                <a:spcAft>
                  <a:spcPct val="0"/>
                </a:spcAft>
              </a:pPr>
              <a:t>2026</a:t>
            </a:fld>
            <a:endParaRPr lang="it-IT">
              <a:latin typeface="Trebuchet MS" panose="020B0603020202020204" pitchFamily="34" charset="0"/>
            </a:endParaRPr>
          </a:p>
        </p:txBody>
      </p:sp>
      <p:sp>
        <p:nvSpPr>
          <p:cNvPr id="67" name="Text Placeholder 3">
            <a:extLst>
              <a:ext uri="{FF2B5EF4-FFF2-40B4-BE49-F238E27FC236}">
                <a16:creationId xmlns:a16="http://schemas.microsoft.com/office/drawing/2014/main" id="{FE730F5C-B386-5900-0DF7-3E9DD4D10E01}"/>
              </a:ext>
            </a:extLst>
          </p:cNvPr>
          <p:cNvSpPr>
            <a:spLocks noGrp="1"/>
          </p:cNvSpPr>
          <p:nvPr>
            <p:custDataLst>
              <p:tags r:id="rId37"/>
            </p:custDataLst>
          </p:nvPr>
        </p:nvSpPr>
        <p:spPr bwMode="auto">
          <a:xfrm>
            <a:off x="5137455" y="563880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B08DDA6-AA6D-4C64-A58D-8FC94D3DBC46}" type="datetime'''2''''''''''''''''''''''''''''''''''''''''0''''''''27'''">
              <a:rPr lang="it-IT" altLang="en-US" smtClean="0">
                <a:latin typeface="Trebuchet MS" panose="020B0603020202020204" pitchFamily="34" charset="0"/>
              </a:rPr>
              <a:pPr lvl="0" algn="ctr">
                <a:spcBef>
                  <a:spcPct val="0"/>
                </a:spcBef>
                <a:spcAft>
                  <a:spcPct val="0"/>
                </a:spcAft>
              </a:pPr>
              <a:t>2027</a:t>
            </a:fld>
            <a:endParaRPr lang="it-IT">
              <a:latin typeface="Trebuchet MS" panose="020B0603020202020204" pitchFamily="34" charset="0"/>
            </a:endParaRPr>
          </a:p>
        </p:txBody>
      </p:sp>
      <p:sp>
        <p:nvSpPr>
          <p:cNvPr id="68" name="Text Placeholder 3">
            <a:extLst>
              <a:ext uri="{FF2B5EF4-FFF2-40B4-BE49-F238E27FC236}">
                <a16:creationId xmlns:a16="http://schemas.microsoft.com/office/drawing/2014/main" id="{C89A2D51-A927-D1F0-617B-45DEC509B4C6}"/>
              </a:ext>
            </a:extLst>
          </p:cNvPr>
          <p:cNvSpPr>
            <a:spLocks noGrp="1"/>
          </p:cNvSpPr>
          <p:nvPr>
            <p:custDataLst>
              <p:tags r:id="rId38"/>
            </p:custDataLst>
          </p:nvPr>
        </p:nvSpPr>
        <p:spPr bwMode="auto">
          <a:xfrm>
            <a:off x="5693080" y="563880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8CE11158-9650-4D25-8451-581B40D6D3E9}" type="datetime'''''''''''''''''''''2''0''''''''''2''''''8'''''''">
              <a:rPr lang="it-IT" altLang="en-US" smtClean="0">
                <a:latin typeface="Trebuchet MS" panose="020B0603020202020204" pitchFamily="34" charset="0"/>
              </a:rPr>
              <a:pPr lvl="0" algn="ctr">
                <a:spcBef>
                  <a:spcPct val="0"/>
                </a:spcBef>
                <a:spcAft>
                  <a:spcPct val="0"/>
                </a:spcAft>
              </a:pPr>
              <a:t>2028</a:t>
            </a:fld>
            <a:endParaRPr lang="it-IT">
              <a:latin typeface="Trebuchet MS" panose="020B0603020202020204" pitchFamily="34" charset="0"/>
            </a:endParaRPr>
          </a:p>
        </p:txBody>
      </p:sp>
      <p:sp>
        <p:nvSpPr>
          <p:cNvPr id="69" name="Text Placeholder 3">
            <a:extLst>
              <a:ext uri="{FF2B5EF4-FFF2-40B4-BE49-F238E27FC236}">
                <a16:creationId xmlns:a16="http://schemas.microsoft.com/office/drawing/2014/main" id="{F1B93DE5-D1C0-3E56-9645-27B4F09D2077}"/>
              </a:ext>
            </a:extLst>
          </p:cNvPr>
          <p:cNvSpPr>
            <a:spLocks noGrp="1"/>
          </p:cNvSpPr>
          <p:nvPr>
            <p:custDataLst>
              <p:tags r:id="rId39"/>
            </p:custDataLst>
          </p:nvPr>
        </p:nvSpPr>
        <p:spPr bwMode="auto">
          <a:xfrm>
            <a:off x="6247117" y="563880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D263C43E-54DE-40EA-B947-619DE6AF54FE}" type="datetime'''''''''''''2''''''0''''29'''''''''''''''''''''''''''''">
              <a:rPr lang="it-IT" altLang="en-US" smtClean="0">
                <a:latin typeface="Trebuchet MS" panose="020B0603020202020204" pitchFamily="34" charset="0"/>
              </a:rPr>
              <a:pPr lvl="0" algn="ctr">
                <a:spcBef>
                  <a:spcPct val="0"/>
                </a:spcBef>
                <a:spcAft>
                  <a:spcPct val="0"/>
                </a:spcAft>
              </a:pPr>
              <a:t>2029</a:t>
            </a:fld>
            <a:endParaRPr lang="it-IT">
              <a:latin typeface="Trebuchet MS" panose="020B0603020202020204" pitchFamily="34" charset="0"/>
            </a:endParaRPr>
          </a:p>
        </p:txBody>
      </p:sp>
      <p:sp>
        <p:nvSpPr>
          <p:cNvPr id="70" name="Text Placeholder 3">
            <a:extLst>
              <a:ext uri="{FF2B5EF4-FFF2-40B4-BE49-F238E27FC236}">
                <a16:creationId xmlns:a16="http://schemas.microsoft.com/office/drawing/2014/main" id="{BF078B8A-37A8-9E3A-E6BB-ABACC1A63C2D}"/>
              </a:ext>
            </a:extLst>
          </p:cNvPr>
          <p:cNvSpPr>
            <a:spLocks noGrp="1"/>
          </p:cNvSpPr>
          <p:nvPr>
            <p:custDataLst>
              <p:tags r:id="rId40"/>
            </p:custDataLst>
          </p:nvPr>
        </p:nvSpPr>
        <p:spPr bwMode="auto">
          <a:xfrm>
            <a:off x="6666217" y="5638800"/>
            <a:ext cx="604838"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0DB47C4-1761-4934-AC91-EA62D613EBB7}" type="datetime'''''''''''''''''C''apacità''''&#10;a''l'''''''''''' 2''029'''''">
              <a:rPr lang="it-IT" altLang="en-US" smtClean="0">
                <a:latin typeface="Trebuchet MS" panose="020B0603020202020204" pitchFamily="34" charset="0"/>
              </a:rPr>
              <a:pPr lvl="0" algn="ctr">
                <a:spcBef>
                  <a:spcPct val="0"/>
                </a:spcBef>
                <a:spcAft>
                  <a:spcPct val="0"/>
                </a:spcAft>
              </a:pPr>
              <a:t>Capacità
al 2029</a:t>
            </a:fld>
            <a:endParaRPr lang="it-IT">
              <a:latin typeface="Trebuchet MS" panose="020B0603020202020204" pitchFamily="34" charset="0"/>
            </a:endParaRPr>
          </a:p>
        </p:txBody>
      </p:sp>
      <p:sp>
        <p:nvSpPr>
          <p:cNvPr id="71" name="Text Placeholder 3">
            <a:extLst>
              <a:ext uri="{FF2B5EF4-FFF2-40B4-BE49-F238E27FC236}">
                <a16:creationId xmlns:a16="http://schemas.microsoft.com/office/drawing/2014/main" id="{0C94C6DD-8FFB-FA8B-0108-425019845389}"/>
              </a:ext>
            </a:extLst>
          </p:cNvPr>
          <p:cNvSpPr>
            <a:spLocks noGrp="1"/>
          </p:cNvSpPr>
          <p:nvPr>
            <p:custDataLst>
              <p:tags r:id="rId41"/>
            </p:custDataLst>
          </p:nvPr>
        </p:nvSpPr>
        <p:spPr bwMode="auto">
          <a:xfrm>
            <a:off x="3940480" y="4370388"/>
            <a:ext cx="503238" cy="285750"/>
          </a:xfrm>
          <a:prstGeom prst="ellipse">
            <a:avLst/>
          </a:prstGeom>
          <a:solidFill>
            <a:schemeClr val="bg1"/>
          </a:solidFill>
          <a:ln w="9525" cmpd="sng" algn="ctr">
            <a:solidFill>
              <a:srgbClr val="6E6F73"/>
            </a:solidFill>
          </a:ln>
          <a:effectLst/>
        </p:spPr>
        <p:txBody>
          <a:bodyPr vert="horz" wrap="none" lIns="0" tIns="0" rIns="0"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7AC4CE1-F74E-4987-8089-7D4C856348E9}" type="datetime'''''''''''''''+''''''''''''''4''''''''''9''4'''''''''">
              <a:rPr lang="it-IT" altLang="en-US" b="1" smtClean="0">
                <a:effectLst/>
                <a:latin typeface="Trebuchet MS" panose="020B0603020202020204" pitchFamily="34" charset="0"/>
              </a:rPr>
              <a:pPr lvl="0" algn="ctr">
                <a:spcBef>
                  <a:spcPct val="0"/>
                </a:spcBef>
                <a:spcAft>
                  <a:spcPct val="0"/>
                </a:spcAft>
              </a:pPr>
              <a:t>+494</a:t>
            </a:fld>
            <a:endParaRPr lang="it-IT" b="1">
              <a:latin typeface="Trebuchet MS" panose="020B0603020202020204" pitchFamily="34" charset="0"/>
            </a:endParaRPr>
          </a:p>
        </p:txBody>
      </p:sp>
      <p:graphicFrame>
        <p:nvGraphicFramePr>
          <p:cNvPr id="72" name="Chart 3">
            <a:extLst>
              <a:ext uri="{FF2B5EF4-FFF2-40B4-BE49-F238E27FC236}">
                <a16:creationId xmlns:a16="http://schemas.microsoft.com/office/drawing/2014/main" id="{ED6E6F13-0DB3-B028-B56D-90EC1AB8FADF}"/>
              </a:ext>
            </a:extLst>
          </p:cNvPr>
          <p:cNvGraphicFramePr/>
          <p:nvPr>
            <p:custDataLst>
              <p:tags r:id="rId42"/>
            </p:custDataLst>
          </p:nvPr>
        </p:nvGraphicFramePr>
        <p:xfrm>
          <a:off x="260655" y="3297238"/>
          <a:ext cx="3397250" cy="2557462"/>
        </p:xfrm>
        <a:graphic>
          <a:graphicData uri="http://schemas.openxmlformats.org/drawingml/2006/chart">
            <c:chart xmlns:c="http://schemas.openxmlformats.org/drawingml/2006/chart" xmlns:r="http://schemas.openxmlformats.org/officeDocument/2006/relationships" r:id="rId60"/>
          </a:graphicData>
        </a:graphic>
      </p:graphicFrame>
      <p:sp>
        <p:nvSpPr>
          <p:cNvPr id="73" name="Text Placeholder 3">
            <a:extLst>
              <a:ext uri="{FF2B5EF4-FFF2-40B4-BE49-F238E27FC236}">
                <a16:creationId xmlns:a16="http://schemas.microsoft.com/office/drawing/2014/main" id="{8551A1AF-97BB-9703-48FD-42624F727688}"/>
              </a:ext>
            </a:extLst>
          </p:cNvPr>
          <p:cNvSpPr>
            <a:spLocks noGrp="1"/>
          </p:cNvSpPr>
          <p:nvPr>
            <p:custDataLst>
              <p:tags r:id="rId43"/>
            </p:custDataLst>
          </p:nvPr>
        </p:nvSpPr>
        <p:spPr bwMode="auto">
          <a:xfrm>
            <a:off x="552755" y="563880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8A62B56-7A6D-4F77-883A-773DCB6451E3}" type="datetime'''''''''2''''''''''''''''''''''''0''''''2''''5'''''''''''''''">
              <a:rPr lang="it-IT" altLang="en-US" smtClean="0">
                <a:latin typeface="Trebuchet MS" panose="020B0603020202020204" pitchFamily="34" charset="0"/>
                <a:ea typeface="+mj-ea"/>
                <a:cs typeface="+mj-cs"/>
              </a:rPr>
              <a:pPr lvl="0" algn="ctr">
                <a:spcBef>
                  <a:spcPct val="0"/>
                </a:spcBef>
                <a:spcAft>
                  <a:spcPct val="0"/>
                </a:spcAft>
              </a:pPr>
              <a:t>2025</a:t>
            </a:fld>
            <a:endParaRPr lang="it-IT">
              <a:latin typeface="Trebuchet MS" panose="020B0603020202020204" pitchFamily="34" charset="0"/>
              <a:ea typeface="+mj-ea"/>
              <a:cs typeface="+mj-cs"/>
            </a:endParaRPr>
          </a:p>
        </p:txBody>
      </p:sp>
      <p:sp>
        <p:nvSpPr>
          <p:cNvPr id="74" name="Text Placeholder 3">
            <a:extLst>
              <a:ext uri="{FF2B5EF4-FFF2-40B4-BE49-F238E27FC236}">
                <a16:creationId xmlns:a16="http://schemas.microsoft.com/office/drawing/2014/main" id="{CA67F61D-7DE2-94BB-D51E-9A0E51DB70AF}"/>
              </a:ext>
            </a:extLst>
          </p:cNvPr>
          <p:cNvSpPr>
            <a:spLocks noGrp="1"/>
          </p:cNvSpPr>
          <p:nvPr>
            <p:custDataLst>
              <p:tags r:id="rId44"/>
            </p:custDataLst>
          </p:nvPr>
        </p:nvSpPr>
        <p:spPr bwMode="auto">
          <a:xfrm>
            <a:off x="1173467" y="563880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805A47D-8380-4F24-8A35-A75C8DEFE07C}" type="datetime'2''''''''''''''0''2''''''''''''6'''">
              <a:rPr lang="it-IT" altLang="en-US" smtClean="0">
                <a:latin typeface="Trebuchet MS" panose="020B0603020202020204" pitchFamily="34" charset="0"/>
                <a:ea typeface="+mj-ea"/>
                <a:cs typeface="+mj-cs"/>
              </a:rPr>
              <a:pPr lvl="0" algn="ctr">
                <a:spcBef>
                  <a:spcPct val="0"/>
                </a:spcBef>
                <a:spcAft>
                  <a:spcPct val="0"/>
                </a:spcAft>
              </a:pPr>
              <a:t>2026</a:t>
            </a:fld>
            <a:endParaRPr lang="it-IT">
              <a:latin typeface="Trebuchet MS" panose="020B0603020202020204" pitchFamily="34" charset="0"/>
              <a:ea typeface="+mj-ea"/>
              <a:cs typeface="+mj-cs"/>
            </a:endParaRPr>
          </a:p>
        </p:txBody>
      </p:sp>
      <p:sp>
        <p:nvSpPr>
          <p:cNvPr id="75" name="Text Placeholder 3">
            <a:extLst>
              <a:ext uri="{FF2B5EF4-FFF2-40B4-BE49-F238E27FC236}">
                <a16:creationId xmlns:a16="http://schemas.microsoft.com/office/drawing/2014/main" id="{F403BFB2-B0E8-0CEB-C67F-1426D1E7F82E}"/>
              </a:ext>
            </a:extLst>
          </p:cNvPr>
          <p:cNvSpPr>
            <a:spLocks noGrp="1"/>
          </p:cNvSpPr>
          <p:nvPr>
            <p:custDataLst>
              <p:tags r:id="rId45"/>
            </p:custDataLst>
          </p:nvPr>
        </p:nvSpPr>
        <p:spPr bwMode="auto">
          <a:xfrm>
            <a:off x="1792592" y="563880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95A86AA-613C-4486-A035-A76D8E8F59AF}" type="datetime'''''''''''''''''''''''2''02''''7'''''''''''''''''''">
              <a:rPr lang="it-IT" altLang="en-US" smtClean="0">
                <a:latin typeface="Trebuchet MS" panose="020B0603020202020204" pitchFamily="34" charset="0"/>
                <a:ea typeface="+mj-ea"/>
                <a:cs typeface="+mj-cs"/>
              </a:rPr>
              <a:pPr lvl="0" algn="ctr">
                <a:spcBef>
                  <a:spcPct val="0"/>
                </a:spcBef>
                <a:spcAft>
                  <a:spcPct val="0"/>
                </a:spcAft>
              </a:pPr>
              <a:t>2027</a:t>
            </a:fld>
            <a:endParaRPr lang="it-IT">
              <a:latin typeface="Trebuchet MS" panose="020B0603020202020204" pitchFamily="34" charset="0"/>
              <a:ea typeface="+mj-ea"/>
              <a:cs typeface="+mj-cs"/>
            </a:endParaRPr>
          </a:p>
        </p:txBody>
      </p:sp>
      <p:sp>
        <p:nvSpPr>
          <p:cNvPr id="76" name="Text Placeholder 3">
            <a:extLst>
              <a:ext uri="{FF2B5EF4-FFF2-40B4-BE49-F238E27FC236}">
                <a16:creationId xmlns:a16="http://schemas.microsoft.com/office/drawing/2014/main" id="{C9EB83D0-AE43-BB6D-748B-C127A96CE2C4}"/>
              </a:ext>
            </a:extLst>
          </p:cNvPr>
          <p:cNvSpPr>
            <a:spLocks noGrp="1"/>
          </p:cNvSpPr>
          <p:nvPr>
            <p:custDataLst>
              <p:tags r:id="rId46"/>
            </p:custDataLst>
          </p:nvPr>
        </p:nvSpPr>
        <p:spPr bwMode="auto">
          <a:xfrm>
            <a:off x="2413305" y="563880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44B9E47-C97D-455C-9700-DC05C7B21429}" type="datetime'''''2''0''''''''2''''''''''''''''''''''''''''8'''''''">
              <a:rPr lang="it-IT" altLang="en-US" smtClean="0">
                <a:latin typeface="Trebuchet MS" panose="020B0603020202020204" pitchFamily="34" charset="0"/>
                <a:ea typeface="+mj-ea"/>
                <a:cs typeface="+mj-cs"/>
              </a:rPr>
              <a:pPr lvl="0" algn="ctr">
                <a:spcBef>
                  <a:spcPct val="0"/>
                </a:spcBef>
                <a:spcAft>
                  <a:spcPct val="0"/>
                </a:spcAft>
              </a:pPr>
              <a:t>2028</a:t>
            </a:fld>
            <a:endParaRPr lang="it-IT">
              <a:latin typeface="Trebuchet MS" panose="020B0603020202020204" pitchFamily="34" charset="0"/>
              <a:ea typeface="+mj-ea"/>
              <a:cs typeface="+mj-cs"/>
            </a:endParaRPr>
          </a:p>
        </p:txBody>
      </p:sp>
      <p:sp>
        <p:nvSpPr>
          <p:cNvPr id="77" name="Text Placeholder 3">
            <a:extLst>
              <a:ext uri="{FF2B5EF4-FFF2-40B4-BE49-F238E27FC236}">
                <a16:creationId xmlns:a16="http://schemas.microsoft.com/office/drawing/2014/main" id="{AB97A821-4606-CC24-55B4-7BA8CAF0C18E}"/>
              </a:ext>
            </a:extLst>
          </p:cNvPr>
          <p:cNvSpPr>
            <a:spLocks noGrp="1"/>
          </p:cNvSpPr>
          <p:nvPr>
            <p:custDataLst>
              <p:tags r:id="rId47"/>
            </p:custDataLst>
          </p:nvPr>
        </p:nvSpPr>
        <p:spPr bwMode="auto">
          <a:xfrm>
            <a:off x="3034017" y="5638800"/>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51E86D1-A0A6-4E05-9AB5-690EEEA980A2}" type="datetime'''2''''''''''''''''''0''''''''''''''''''29'''">
              <a:rPr lang="it-IT" altLang="en-US" smtClean="0">
                <a:latin typeface="Trebuchet MS" panose="020B0603020202020204" pitchFamily="34" charset="0"/>
                <a:ea typeface="+mj-ea"/>
                <a:cs typeface="+mj-cs"/>
              </a:rPr>
              <a:pPr lvl="0" algn="ctr">
                <a:spcBef>
                  <a:spcPct val="0"/>
                </a:spcBef>
                <a:spcAft>
                  <a:spcPct val="0"/>
                </a:spcAft>
              </a:pPr>
              <a:t>2029</a:t>
            </a:fld>
            <a:endParaRPr lang="it-IT">
              <a:latin typeface="Trebuchet MS" panose="020B0603020202020204" pitchFamily="34" charset="0"/>
              <a:ea typeface="+mj-ea"/>
              <a:cs typeface="+mj-cs"/>
            </a:endParaRPr>
          </a:p>
        </p:txBody>
      </p:sp>
      <p:cxnSp>
        <p:nvCxnSpPr>
          <p:cNvPr id="78" name="Connettore diritto 174">
            <a:extLst>
              <a:ext uri="{FF2B5EF4-FFF2-40B4-BE49-F238E27FC236}">
                <a16:creationId xmlns:a16="http://schemas.microsoft.com/office/drawing/2014/main" id="{737C9D4F-7296-CBE2-EF48-7E82E6D67A86}"/>
              </a:ext>
            </a:extLst>
          </p:cNvPr>
          <p:cNvCxnSpPr>
            <a:cxnSpLocks/>
          </p:cNvCxnSpPr>
          <p:nvPr/>
        </p:nvCxnSpPr>
        <p:spPr>
          <a:xfrm>
            <a:off x="5089547" y="1080655"/>
            <a:ext cx="0" cy="14844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9" name="Speech Bubble: Rectangle with Corners Rounded 105">
            <a:extLst>
              <a:ext uri="{FF2B5EF4-FFF2-40B4-BE49-F238E27FC236}">
                <a16:creationId xmlns:a16="http://schemas.microsoft.com/office/drawing/2014/main" id="{C18615D4-93A8-CC78-DE39-970017D85F20}"/>
              </a:ext>
            </a:extLst>
          </p:cNvPr>
          <p:cNvSpPr/>
          <p:nvPr/>
        </p:nvSpPr>
        <p:spPr>
          <a:xfrm>
            <a:off x="3173072" y="2800109"/>
            <a:ext cx="1408758" cy="270359"/>
          </a:xfrm>
          <a:prstGeom prst="wedgeRoundRectCallout">
            <a:avLst>
              <a:gd name="adj1" fmla="val -40316"/>
              <a:gd name="adj2" fmla="val 175252"/>
              <a:gd name="adj3" fmla="val 16667"/>
            </a:avLst>
          </a:prstGeom>
          <a:solidFill>
            <a:srgbClr val="ED9258"/>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lnSpc>
                <a:spcPts val="1100"/>
              </a:lnSpc>
            </a:pPr>
            <a:r>
              <a:rPr lang="it-IT" sz="1100" dirty="0">
                <a:solidFill>
                  <a:schemeClr val="bg1"/>
                </a:solidFill>
                <a:latin typeface="Trebuchet MS" panose="020B0603020202020204" pitchFamily="34" charset="0"/>
              </a:rPr>
              <a:t>12% vendita in PPA</a:t>
            </a:r>
            <a:endParaRPr lang="it-IT" sz="11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4192802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F7B76-561E-7C2A-DDAE-FCEBCAEBF51D}"/>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06E7E8F3-879D-7531-6A8F-14C314587216}"/>
              </a:ext>
            </a:extLst>
          </p:cNvPr>
          <p:cNvGraphicFramePr>
            <a:graphicFrameLocks noChangeAspect="1"/>
          </p:cNvGraphicFramePr>
          <p:nvPr>
            <p:custDataLst>
              <p:tags r:id="rId1"/>
            </p:custDataLst>
            <p:extLst>
              <p:ext uri="{D42A27DB-BD31-4B8C-83A1-F6EECF244321}">
                <p14:modId xmlns:p14="http://schemas.microsoft.com/office/powerpoint/2010/main" val="964554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25" imgH="424" progId="TCLayout.ActiveDocument.1">
                  <p:embed/>
                </p:oleObj>
              </mc:Choice>
              <mc:Fallback>
                <p:oleObj name="think-cell Slide" r:id="rId11" imgW="425" imgH="424" progId="TCLayout.ActiveDocument.1">
                  <p:embed/>
                  <p:pic>
                    <p:nvPicPr>
                      <p:cNvPr id="30" name="think-cell data - do not delete" hidden="1">
                        <a:extLst>
                          <a:ext uri="{FF2B5EF4-FFF2-40B4-BE49-F238E27FC236}">
                            <a16:creationId xmlns:a16="http://schemas.microsoft.com/office/drawing/2014/main" id="{06E7E8F3-879D-7531-6A8F-14C31458721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F714D756-89C1-0313-8631-BE3798C51C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0A37244B-7744-299E-7C02-A933A5C5EED2}"/>
              </a:ext>
            </a:extLst>
          </p:cNvPr>
          <p:cNvPicPr>
            <a:picLocks noChangeAspect="1"/>
          </p:cNvPicPr>
          <p:nvPr/>
        </p:nvPicPr>
        <p:blipFill>
          <a:blip r:embed="rId14"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6CC11337-148F-D24B-A199-C09375F187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EF0C6828-FE49-50B6-9D99-AE5C5AF04B4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08589009-773A-C46A-A267-B9AC2BAFA8B5}"/>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78FD9066-F4AA-BE15-F5A3-EBFF398EA4E0}"/>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28</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0156751E-07B1-1665-0D32-8AAD6AB5B620}"/>
              </a:ext>
            </a:extLst>
          </p:cNvPr>
          <p:cNvSpPr txBox="1">
            <a:spLocks/>
          </p:cNvSpPr>
          <p:nvPr/>
        </p:nvSpPr>
        <p:spPr>
          <a:xfrm>
            <a:off x="571033" y="341837"/>
            <a:ext cx="9507464" cy="504754"/>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4000" b="1" dirty="0">
                <a:gradFill>
                  <a:gsLst>
                    <a:gs pos="50000">
                      <a:srgbClr val="482DD5">
                        <a:lumMod val="99785"/>
                      </a:srgbClr>
                    </a:gs>
                    <a:gs pos="100000">
                      <a:srgbClr val="0AD289"/>
                    </a:gs>
                  </a:gsLst>
                  <a:lin ang="19200000" scaled="0"/>
                </a:gradFill>
                <a:latin typeface="+mn-lt"/>
              </a:rPr>
              <a:t>Rinnovabili: piano di crescita</a:t>
            </a:r>
          </a:p>
        </p:txBody>
      </p:sp>
      <p:sp>
        <p:nvSpPr>
          <p:cNvPr id="84" name="Rettangolo 83">
            <a:extLst>
              <a:ext uri="{FF2B5EF4-FFF2-40B4-BE49-F238E27FC236}">
                <a16:creationId xmlns:a16="http://schemas.microsoft.com/office/drawing/2014/main" id="{B90943C4-7849-9972-DA9D-9F5074CB5278}"/>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90" name="Straight Connector 89">
            <a:extLst>
              <a:ext uri="{FF2B5EF4-FFF2-40B4-BE49-F238E27FC236}">
                <a16:creationId xmlns:a16="http://schemas.microsoft.com/office/drawing/2014/main" id="{BF699CD2-0712-2631-A03B-27981F10ED51}"/>
              </a:ext>
            </a:extLst>
          </p:cNvPr>
          <p:cNvCxnSpPr/>
          <p:nvPr>
            <p:custDataLst>
              <p:tags r:id="rId2"/>
            </p:custDataLst>
          </p:nvPr>
        </p:nvCxnSpPr>
        <p:spPr bwMode="auto">
          <a:xfrm>
            <a:off x="2933699" y="5138738"/>
            <a:ext cx="1150938"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3AA09DA2-51A4-7EFE-5182-E18465986C8E}"/>
              </a:ext>
            </a:extLst>
          </p:cNvPr>
          <p:cNvCxnSpPr/>
          <p:nvPr>
            <p:custDataLst>
              <p:tags r:id="rId3"/>
            </p:custDataLst>
          </p:nvPr>
        </p:nvCxnSpPr>
        <p:spPr bwMode="auto">
          <a:xfrm>
            <a:off x="5526087" y="2981325"/>
            <a:ext cx="1150938"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3C2718F-251B-B888-6070-65FEC571E208}"/>
              </a:ext>
            </a:extLst>
          </p:cNvPr>
          <p:cNvCxnSpPr/>
          <p:nvPr>
            <p:custDataLst>
              <p:tags r:id="rId4"/>
            </p:custDataLst>
          </p:nvPr>
        </p:nvCxnSpPr>
        <p:spPr bwMode="auto">
          <a:xfrm>
            <a:off x="8116887" y="1627188"/>
            <a:ext cx="1150938" cy="0"/>
          </a:xfrm>
          <a:prstGeom prst="line">
            <a:avLst/>
          </a:prstGeom>
          <a:ln w="317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129" name="Chart 128">
            <a:extLst>
              <a:ext uri="{FF2B5EF4-FFF2-40B4-BE49-F238E27FC236}">
                <a16:creationId xmlns:a16="http://schemas.microsoft.com/office/drawing/2014/main" id="{5E804DB9-3368-5F55-DA12-FEBE081C9984}"/>
              </a:ext>
            </a:extLst>
          </p:cNvPr>
          <p:cNvGraphicFramePr/>
          <p:nvPr>
            <p:custDataLst>
              <p:tags r:id="rId5"/>
            </p:custDataLst>
            <p:extLst>
              <p:ext uri="{D42A27DB-BD31-4B8C-83A1-F6EECF244321}">
                <p14:modId xmlns:p14="http://schemas.microsoft.com/office/powerpoint/2010/main" val="500251619"/>
              </p:ext>
            </p:extLst>
          </p:nvPr>
        </p:nvGraphicFramePr>
        <p:xfrm>
          <a:off x="835025" y="1138238"/>
          <a:ext cx="10533063" cy="4814887"/>
        </p:xfrm>
        <a:graphic>
          <a:graphicData uri="http://schemas.openxmlformats.org/drawingml/2006/chart">
            <c:chart xmlns:c="http://schemas.openxmlformats.org/drawingml/2006/chart" xmlns:r="http://schemas.openxmlformats.org/officeDocument/2006/relationships" r:id="rId19"/>
          </a:graphicData>
        </a:graphic>
      </p:graphicFrame>
      <p:sp>
        <p:nvSpPr>
          <p:cNvPr id="3" name="Holder 3">
            <a:extLst>
              <a:ext uri="{FF2B5EF4-FFF2-40B4-BE49-F238E27FC236}">
                <a16:creationId xmlns:a16="http://schemas.microsoft.com/office/drawing/2014/main" id="{5A299C0B-E637-D20C-1B6F-3540234825AC}"/>
              </a:ext>
            </a:extLst>
          </p:cNvPr>
          <p:cNvSpPr>
            <a:spLocks noGrp="1"/>
          </p:cNvSpPr>
          <p:nvPr>
            <p:custDataLst>
              <p:tags r:id="rId6"/>
            </p:custDataLst>
          </p:nvPr>
        </p:nvSpPr>
        <p:spPr bwMode="auto">
          <a:xfrm>
            <a:off x="1004888" y="5673725"/>
            <a:ext cx="2416175"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024842A6-B5C0-452C-826A-321F24A8A96B}" type="datetime'I''''''mpianti già c''''on''tr''att''u''alizza''''t''''''i'''">
              <a:rPr lang="it-IT" altLang="en-US" sz="1600" b="1" kern="1200" smtClean="0">
                <a:solidFill>
                  <a:schemeClr val="tx1"/>
                </a:solidFill>
                <a:ea typeface="+mj-ea"/>
                <a:cs typeface="+mj-cs"/>
              </a:rPr>
              <a:pPr/>
              <a:t>Impianti già contrattualizzati</a:t>
            </a:fld>
            <a:endParaRPr lang="it-IT" sz="1600" b="1" kern="1200" dirty="0">
              <a:solidFill>
                <a:schemeClr val="tx1"/>
              </a:solidFill>
              <a:ea typeface="+mj-ea"/>
              <a:cs typeface="+mj-cs"/>
            </a:endParaRPr>
          </a:p>
        </p:txBody>
      </p:sp>
      <p:sp>
        <p:nvSpPr>
          <p:cNvPr id="28" name="Holder 3">
            <a:extLst>
              <a:ext uri="{FF2B5EF4-FFF2-40B4-BE49-F238E27FC236}">
                <a16:creationId xmlns:a16="http://schemas.microsoft.com/office/drawing/2014/main" id="{C5C48852-B8BC-14C9-360B-F5EFAC0B12DA}"/>
              </a:ext>
            </a:extLst>
          </p:cNvPr>
          <p:cNvSpPr>
            <a:spLocks noGrp="1"/>
          </p:cNvSpPr>
          <p:nvPr>
            <p:custDataLst>
              <p:tags r:id="rId7"/>
            </p:custDataLst>
          </p:nvPr>
        </p:nvSpPr>
        <p:spPr bwMode="auto">
          <a:xfrm>
            <a:off x="4106863" y="5673724"/>
            <a:ext cx="1397000" cy="488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2C736CCC-0533-49B1-886B-367611D9AA87}" type="datetime'Pipeli''ne i''n'' ''''cors''''o di nego''z''''i''az''ione'''">
              <a:rPr lang="it-IT" altLang="en-US" sz="1600" b="1" kern="1200" smtClean="0">
                <a:solidFill>
                  <a:schemeClr val="tx1"/>
                </a:solidFill>
                <a:latin typeface="+mj-lt"/>
                <a:ea typeface="+mj-ea"/>
                <a:cs typeface="+mj-cs"/>
              </a:rPr>
              <a:pPr/>
              <a:t>Pipeline in corso di negoziazione</a:t>
            </a:fld>
            <a:endParaRPr lang="it-IT" sz="1600" b="1" kern="1200" dirty="0">
              <a:solidFill>
                <a:schemeClr val="tx1"/>
              </a:solidFill>
              <a:latin typeface="+mj-lt"/>
              <a:ea typeface="+mj-ea"/>
              <a:cs typeface="+mj-cs"/>
            </a:endParaRPr>
          </a:p>
        </p:txBody>
      </p:sp>
      <p:sp>
        <p:nvSpPr>
          <p:cNvPr id="9" name="Holder 3">
            <a:extLst>
              <a:ext uri="{FF2B5EF4-FFF2-40B4-BE49-F238E27FC236}">
                <a16:creationId xmlns:a16="http://schemas.microsoft.com/office/drawing/2014/main" id="{7FC5550F-7360-6884-71D1-7F2BE222B9FD}"/>
              </a:ext>
            </a:extLst>
          </p:cNvPr>
          <p:cNvSpPr>
            <a:spLocks noGrp="1"/>
          </p:cNvSpPr>
          <p:nvPr>
            <p:custDataLst>
              <p:tags r:id="rId8"/>
            </p:custDataLst>
          </p:nvPr>
        </p:nvSpPr>
        <p:spPr bwMode="auto">
          <a:xfrm>
            <a:off x="6775450" y="5673725"/>
            <a:ext cx="1243013"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A76A547E-CF80-42F7-B3B1-F780205FB1D9}" type="datetime'''''''''''Da i''''n''''d''i''''vi''''d''''''uare'''''">
              <a:rPr lang="it-IT" altLang="en-US" sz="1600" b="1" kern="1200" smtClean="0">
                <a:solidFill>
                  <a:schemeClr val="tx1"/>
                </a:solidFill>
                <a:latin typeface="+mj-lt"/>
                <a:ea typeface="+mj-ea"/>
                <a:cs typeface="+mj-cs"/>
              </a:rPr>
              <a:pPr/>
              <a:t>Da individuare</a:t>
            </a:fld>
            <a:endParaRPr lang="it-IT" sz="1600" b="1" kern="1200" dirty="0">
              <a:solidFill>
                <a:schemeClr val="tx1"/>
              </a:solidFill>
              <a:latin typeface="+mj-lt"/>
              <a:ea typeface="+mj-ea"/>
              <a:cs typeface="+mj-cs"/>
            </a:endParaRPr>
          </a:p>
        </p:txBody>
      </p:sp>
      <p:sp>
        <p:nvSpPr>
          <p:cNvPr id="10" name="Holder 3">
            <a:extLst>
              <a:ext uri="{FF2B5EF4-FFF2-40B4-BE49-F238E27FC236}">
                <a16:creationId xmlns:a16="http://schemas.microsoft.com/office/drawing/2014/main" id="{BF654921-CA59-7CC8-DECF-6ACA92B4CE39}"/>
              </a:ext>
            </a:extLst>
          </p:cNvPr>
          <p:cNvSpPr>
            <a:spLocks noGrp="1"/>
          </p:cNvSpPr>
          <p:nvPr>
            <p:custDataLst>
              <p:tags r:id="rId9"/>
            </p:custDataLst>
          </p:nvPr>
        </p:nvSpPr>
        <p:spPr bwMode="auto">
          <a:xfrm>
            <a:off x="9523413" y="5673725"/>
            <a:ext cx="931863"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48EA55CF-76AD-4892-BB84-8EE5D2261F71}" type="datetime'''T''''o''t''''''a''''''l''''e'''''' ''''''''M''''''''''''W'">
              <a:rPr lang="it-IT" altLang="en-US" sz="1600" b="1" kern="1200" smtClean="0">
                <a:solidFill>
                  <a:schemeClr val="tx1"/>
                </a:solidFill>
                <a:latin typeface="+mj-lt"/>
                <a:ea typeface="+mj-ea"/>
                <a:cs typeface="+mj-cs"/>
              </a:rPr>
              <a:pPr/>
              <a:t>Totale MW</a:t>
            </a:fld>
            <a:endParaRPr lang="it-IT" sz="1600" b="1" kern="1200" dirty="0">
              <a:solidFill>
                <a:schemeClr val="tx1"/>
              </a:solidFill>
              <a:latin typeface="+mj-lt"/>
              <a:ea typeface="+mj-ea"/>
              <a:cs typeface="+mj-cs"/>
            </a:endParaRPr>
          </a:p>
        </p:txBody>
      </p:sp>
      <p:sp>
        <p:nvSpPr>
          <p:cNvPr id="116" name="Speech Bubble: Rectangle with Corners Rounded 105">
            <a:extLst>
              <a:ext uri="{FF2B5EF4-FFF2-40B4-BE49-F238E27FC236}">
                <a16:creationId xmlns:a16="http://schemas.microsoft.com/office/drawing/2014/main" id="{82AD5F49-6090-98C2-65B9-EFBBAFCDED91}"/>
              </a:ext>
            </a:extLst>
          </p:cNvPr>
          <p:cNvSpPr/>
          <p:nvPr/>
        </p:nvSpPr>
        <p:spPr>
          <a:xfrm>
            <a:off x="2069165" y="4189171"/>
            <a:ext cx="1408758" cy="379656"/>
          </a:xfrm>
          <a:prstGeom prst="wedgeRoundRectCallout">
            <a:avLst>
              <a:gd name="adj1" fmla="val -36530"/>
              <a:gd name="adj2" fmla="val 137118"/>
              <a:gd name="adj3" fmla="val 16667"/>
            </a:avLst>
          </a:prstGeom>
          <a:solidFill>
            <a:srgbClr val="ED9258"/>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lnSpc>
                <a:spcPts val="1100"/>
              </a:lnSpc>
            </a:pPr>
            <a:r>
              <a:rPr lang="it-IT" sz="1100" dirty="0">
                <a:solidFill>
                  <a:schemeClr val="bg1"/>
                </a:solidFill>
                <a:latin typeface="Trebuchet MS" panose="020B0603020202020204" pitchFamily="34" charset="0"/>
              </a:rPr>
              <a:t>56MW su aree Alia/Estra</a:t>
            </a:r>
            <a:endParaRPr lang="it-IT" sz="11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894779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DBBF8-3880-0F01-D0C0-4159D3352013}"/>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40ED203D-02B8-8744-61C5-B600886FCE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425" imgH="424" progId="TCLayout.ActiveDocument.1">
                  <p:embed/>
                </p:oleObj>
              </mc:Choice>
              <mc:Fallback>
                <p:oleObj name="think-cell Slide" r:id="rId71" imgW="425" imgH="424" progId="TCLayout.ActiveDocument.1">
                  <p:embed/>
                  <p:pic>
                    <p:nvPicPr>
                      <p:cNvPr id="30" name="think-cell data - do not delete" hidden="1">
                        <a:extLst>
                          <a:ext uri="{FF2B5EF4-FFF2-40B4-BE49-F238E27FC236}">
                            <a16:creationId xmlns:a16="http://schemas.microsoft.com/office/drawing/2014/main" id="{40ED203D-02B8-8744-61C5-B600886FCE59}"/>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D3FE6C7D-BC93-B15B-A48D-F6CEEFEC206F}"/>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927FCDD8-7598-A871-9930-38D738D134F6}"/>
              </a:ext>
            </a:extLst>
          </p:cNvPr>
          <p:cNvPicPr>
            <a:picLocks noChangeAspect="1"/>
          </p:cNvPicPr>
          <p:nvPr/>
        </p:nvPicPr>
        <p:blipFill>
          <a:blip r:embed="rId74"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A68B8B92-956C-BB8C-1740-48FA12C0C29F}"/>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26D493A6-C1C3-2055-55D7-2E31B770F507}"/>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CA3A7D6E-CE92-81B4-2157-572BABE1A871}"/>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69938232-609F-6B95-55D6-170E0CBB12FB}"/>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29</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ABE69A92-5077-3BDB-D7FC-191E529F382F}"/>
              </a:ext>
            </a:extLst>
          </p:cNvPr>
          <p:cNvSpPr txBox="1">
            <a:spLocks/>
          </p:cNvSpPr>
          <p:nvPr/>
        </p:nvSpPr>
        <p:spPr>
          <a:xfrm>
            <a:off x="571033" y="341837"/>
            <a:ext cx="9507464" cy="504754"/>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4000" b="1" dirty="0">
                <a:gradFill>
                  <a:gsLst>
                    <a:gs pos="50000">
                      <a:srgbClr val="482DD5">
                        <a:lumMod val="99785"/>
                      </a:srgbClr>
                    </a:gs>
                    <a:gs pos="100000">
                      <a:srgbClr val="0AD289"/>
                    </a:gs>
                  </a:gsLst>
                  <a:lin ang="19200000" scaled="0"/>
                </a:gradFill>
                <a:latin typeface="+mn-lt"/>
              </a:rPr>
              <a:t>Distribuzione: driver di sviluppo</a:t>
            </a:r>
          </a:p>
        </p:txBody>
      </p:sp>
      <p:sp>
        <p:nvSpPr>
          <p:cNvPr id="84" name="Rettangolo 83">
            <a:extLst>
              <a:ext uri="{FF2B5EF4-FFF2-40B4-BE49-F238E27FC236}">
                <a16:creationId xmlns:a16="http://schemas.microsoft.com/office/drawing/2014/main" id="{04F0B23B-41F7-CB90-5736-A20A291E2884}"/>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a:extLst>
              <a:ext uri="{FF2B5EF4-FFF2-40B4-BE49-F238E27FC236}">
                <a16:creationId xmlns:a16="http://schemas.microsoft.com/office/drawing/2014/main" id="{4B5AF0D9-6A87-7720-7284-F5A7FF5C707F}"/>
              </a:ext>
            </a:extLst>
          </p:cNvPr>
          <p:cNvSpPr/>
          <p:nvPr/>
        </p:nvSpPr>
        <p:spPr>
          <a:xfrm>
            <a:off x="7352872" y="908050"/>
            <a:ext cx="4583099" cy="530785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atin typeface="Trebuchet MS" panose="020B0603020202020204" pitchFamily="34" charset="0"/>
            </a:endParaRPr>
          </a:p>
        </p:txBody>
      </p:sp>
      <p:sp>
        <p:nvSpPr>
          <p:cNvPr id="8" name="Rectangle 2">
            <a:extLst>
              <a:ext uri="{FF2B5EF4-FFF2-40B4-BE49-F238E27FC236}">
                <a16:creationId xmlns:a16="http://schemas.microsoft.com/office/drawing/2014/main" id="{12EFCDD5-1AB1-A1AC-2800-8FB48C8D2D92}"/>
              </a:ext>
            </a:extLst>
          </p:cNvPr>
          <p:cNvSpPr/>
          <p:nvPr/>
        </p:nvSpPr>
        <p:spPr>
          <a:xfrm>
            <a:off x="375660" y="1157060"/>
            <a:ext cx="2160000" cy="159274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200" b="1">
                <a:solidFill>
                  <a:schemeClr val="tx1"/>
                </a:solidFill>
                <a:latin typeface="Trebuchet MS" panose="020B0603020202020204" pitchFamily="34" charset="0"/>
              </a:rPr>
              <a:t>Reti GAS</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Massima allocazione di capitale su PDR, con incremento RAB</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Incremento VRT €/PDR fino al benchmark di mercato</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Stabilizzazione OPEX</a:t>
            </a:r>
          </a:p>
        </p:txBody>
      </p:sp>
      <p:sp>
        <p:nvSpPr>
          <p:cNvPr id="9" name="Rectangle 2">
            <a:extLst>
              <a:ext uri="{FF2B5EF4-FFF2-40B4-BE49-F238E27FC236}">
                <a16:creationId xmlns:a16="http://schemas.microsoft.com/office/drawing/2014/main" id="{9B695487-52E6-1891-8843-DD88E67F3B49}"/>
              </a:ext>
            </a:extLst>
          </p:cNvPr>
          <p:cNvSpPr/>
          <p:nvPr/>
        </p:nvSpPr>
        <p:spPr>
          <a:xfrm>
            <a:off x="2742761" y="1157060"/>
            <a:ext cx="4462267" cy="185435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200" b="1">
                <a:solidFill>
                  <a:schemeClr val="tx1"/>
                </a:solidFill>
                <a:latin typeface="Trebuchet MS" panose="020B0603020202020204" pitchFamily="34" charset="0"/>
              </a:rPr>
              <a:t>Innovazione</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Costruzione e avvio del primo impianto di Reverse Flow per il biometano nella rete di trasporto (TWIST)</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Sviluppo di sinergie di processo con altri business del gruppo</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rPr>
              <a:t>Investimenti in digitalizzazione e sviluppo di applicazioni di AI &amp; ML per </a:t>
            </a:r>
            <a:r>
              <a:rPr lang="it-IT" sz="1200" err="1">
                <a:solidFill>
                  <a:schemeClr val="tx1"/>
                </a:solidFill>
                <a:latin typeface="Trebuchet MS" panose="020B0603020202020204" pitchFamily="34" charset="0"/>
              </a:rPr>
              <a:t>savings</a:t>
            </a:r>
            <a:r>
              <a:rPr lang="it-IT" sz="1200">
                <a:solidFill>
                  <a:schemeClr val="tx1"/>
                </a:solidFill>
                <a:latin typeface="Trebuchet MS" panose="020B0603020202020204" pitchFamily="34" charset="0"/>
              </a:rPr>
              <a:t> e aumentare l'immissione di gas rinnovabili in rete</a:t>
            </a:r>
          </a:p>
          <a:p>
            <a:pPr marL="180000" indent="-180000" rtl="0">
              <a:spcAft>
                <a:spcPts val="600"/>
              </a:spcAft>
              <a:buClr>
                <a:schemeClr val="tx2"/>
              </a:buClr>
              <a:buFont typeface="Arial" panose="020B0604020202020204" pitchFamily="34" charset="0"/>
              <a:buChar char="•"/>
            </a:pPr>
            <a:endParaRPr lang="it-IT" sz="1200">
              <a:solidFill>
                <a:schemeClr val="tx1"/>
              </a:solidFill>
              <a:latin typeface="Trebuchet MS" panose="020B0603020202020204" pitchFamily="34" charset="0"/>
            </a:endParaRPr>
          </a:p>
        </p:txBody>
      </p:sp>
      <p:cxnSp>
        <p:nvCxnSpPr>
          <p:cNvPr id="10" name="Connettore diritto 31">
            <a:extLst>
              <a:ext uri="{FF2B5EF4-FFF2-40B4-BE49-F238E27FC236}">
                <a16:creationId xmlns:a16="http://schemas.microsoft.com/office/drawing/2014/main" id="{030CA14F-3D8F-EA7C-403F-2C06675B06DF}"/>
              </a:ext>
            </a:extLst>
          </p:cNvPr>
          <p:cNvCxnSpPr>
            <a:cxnSpLocks/>
          </p:cNvCxnSpPr>
          <p:nvPr/>
        </p:nvCxnSpPr>
        <p:spPr>
          <a:xfrm>
            <a:off x="2639211" y="1157060"/>
            <a:ext cx="0" cy="14844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2">
            <a:extLst>
              <a:ext uri="{FF2B5EF4-FFF2-40B4-BE49-F238E27FC236}">
                <a16:creationId xmlns:a16="http://schemas.microsoft.com/office/drawing/2014/main" id="{0276E055-4365-6FE4-4740-5D9AD7FB182D}"/>
              </a:ext>
            </a:extLst>
          </p:cNvPr>
          <p:cNvSpPr/>
          <p:nvPr>
            <p:custDataLst>
              <p:tags r:id="rId2"/>
            </p:custDataLst>
          </p:nvPr>
        </p:nvSpPr>
        <p:spPr>
          <a:xfrm>
            <a:off x="732987" y="2843213"/>
            <a:ext cx="2519363" cy="18415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CIN (€M)</a:t>
            </a:r>
          </a:p>
        </p:txBody>
      </p:sp>
      <p:sp>
        <p:nvSpPr>
          <p:cNvPr id="14" name="Rectangle 2">
            <a:extLst>
              <a:ext uri="{FF2B5EF4-FFF2-40B4-BE49-F238E27FC236}">
                <a16:creationId xmlns:a16="http://schemas.microsoft.com/office/drawing/2014/main" id="{99B19459-2EDC-B4D3-3088-0BB051235F6A}"/>
              </a:ext>
            </a:extLst>
          </p:cNvPr>
          <p:cNvSpPr/>
          <p:nvPr>
            <p:custDataLst>
              <p:tags r:id="rId3"/>
            </p:custDataLst>
          </p:nvPr>
        </p:nvSpPr>
        <p:spPr>
          <a:xfrm>
            <a:off x="732987" y="4551363"/>
            <a:ext cx="2520950" cy="185738"/>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VRT (€/PDR)</a:t>
            </a:r>
          </a:p>
        </p:txBody>
      </p:sp>
      <p:sp>
        <p:nvSpPr>
          <p:cNvPr id="17" name="Rectangle 2">
            <a:extLst>
              <a:ext uri="{FF2B5EF4-FFF2-40B4-BE49-F238E27FC236}">
                <a16:creationId xmlns:a16="http://schemas.microsoft.com/office/drawing/2014/main" id="{37C8D137-FADB-2DBD-7EFE-854F9C969087}"/>
              </a:ext>
            </a:extLst>
          </p:cNvPr>
          <p:cNvSpPr/>
          <p:nvPr/>
        </p:nvSpPr>
        <p:spPr>
          <a:xfrm>
            <a:off x="4046099" y="4551363"/>
            <a:ext cx="3035300" cy="18415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OPEX (€/PDR)</a:t>
            </a:r>
          </a:p>
        </p:txBody>
      </p:sp>
      <p:sp>
        <p:nvSpPr>
          <p:cNvPr id="18" name="Rectangle 2">
            <a:extLst>
              <a:ext uri="{FF2B5EF4-FFF2-40B4-BE49-F238E27FC236}">
                <a16:creationId xmlns:a16="http://schemas.microsoft.com/office/drawing/2014/main" id="{8395CB1A-2911-32E9-E172-A3B8D03C0162}"/>
              </a:ext>
            </a:extLst>
          </p:cNvPr>
          <p:cNvSpPr/>
          <p:nvPr/>
        </p:nvSpPr>
        <p:spPr>
          <a:xfrm>
            <a:off x="4046099" y="2843213"/>
            <a:ext cx="3035300" cy="18415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PDR (#)</a:t>
            </a:r>
          </a:p>
        </p:txBody>
      </p:sp>
      <p:graphicFrame>
        <p:nvGraphicFramePr>
          <p:cNvPr id="19" name="Chart 3">
            <a:extLst>
              <a:ext uri="{FF2B5EF4-FFF2-40B4-BE49-F238E27FC236}">
                <a16:creationId xmlns:a16="http://schemas.microsoft.com/office/drawing/2014/main" id="{D5AEDA09-2916-1532-6821-A221E9BBB1B8}"/>
              </a:ext>
            </a:extLst>
          </p:cNvPr>
          <p:cNvGraphicFramePr/>
          <p:nvPr>
            <p:custDataLst>
              <p:tags r:id="rId4"/>
            </p:custDataLst>
          </p:nvPr>
        </p:nvGraphicFramePr>
        <p:xfrm>
          <a:off x="342462" y="4789488"/>
          <a:ext cx="3302000" cy="1193800"/>
        </p:xfrm>
        <a:graphic>
          <a:graphicData uri="http://schemas.openxmlformats.org/drawingml/2006/chart">
            <c:chart xmlns:c="http://schemas.openxmlformats.org/drawingml/2006/chart" xmlns:r="http://schemas.openxmlformats.org/officeDocument/2006/relationships" r:id="rId79"/>
          </a:graphicData>
        </a:graphic>
      </p:graphicFrame>
      <p:cxnSp>
        <p:nvCxnSpPr>
          <p:cNvPr id="20" name="Connettore diritto 255">
            <a:extLst>
              <a:ext uri="{FF2B5EF4-FFF2-40B4-BE49-F238E27FC236}">
                <a16:creationId xmlns:a16="http://schemas.microsoft.com/office/drawing/2014/main" id="{0340DDAA-F633-82E2-90D5-D0D274B0E624}"/>
              </a:ext>
            </a:extLst>
          </p:cNvPr>
          <p:cNvCxnSpPr>
            <a:cxnSpLocks/>
          </p:cNvCxnSpPr>
          <p:nvPr>
            <p:custDataLst>
              <p:tags r:id="rId5"/>
            </p:custDataLst>
          </p:nvPr>
        </p:nvCxnSpPr>
        <p:spPr bwMode="auto">
          <a:xfrm flipV="1">
            <a:off x="498037" y="4919663"/>
            <a:ext cx="2990850" cy="444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1" name="Text Placeholder 3">
            <a:extLst>
              <a:ext uri="{FF2B5EF4-FFF2-40B4-BE49-F238E27FC236}">
                <a16:creationId xmlns:a16="http://schemas.microsoft.com/office/drawing/2014/main" id="{91BCD4C3-CC78-4856-A0D0-93CCAD36A270}"/>
              </a:ext>
            </a:extLst>
          </p:cNvPr>
          <p:cNvSpPr>
            <a:spLocks noGrp="1"/>
          </p:cNvSpPr>
          <p:nvPr>
            <p:custDataLst>
              <p:tags r:id="rId6"/>
            </p:custDataLst>
          </p:nvPr>
        </p:nvSpPr>
        <p:spPr bwMode="auto">
          <a:xfrm>
            <a:off x="345637"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AC61579-CBB2-467E-8EDA-3AE553399463}" type="datetime'''''''''''''''''''''''''''''''''''202''4'''''''''''">
              <a:rPr lang="it-IT" altLang="en-US" sz="1100" smtClean="0">
                <a:latin typeface="Trebuchet MS" panose="020B0603020202020204" pitchFamily="34" charset="0"/>
                <a:ea typeface="+mj-ea"/>
                <a:cs typeface="+mj-cs"/>
              </a:rPr>
              <a:pPr lvl="0" algn="ctr">
                <a:spcBef>
                  <a:spcPct val="0"/>
                </a:spcBef>
                <a:spcAft>
                  <a:spcPct val="0"/>
                </a:spcAft>
              </a:pPr>
              <a:t>2024</a:t>
            </a:fld>
            <a:endParaRPr lang="it-IT" sz="1100">
              <a:latin typeface="Trebuchet MS" panose="020B0603020202020204" pitchFamily="34" charset="0"/>
              <a:ea typeface="+mj-ea"/>
              <a:cs typeface="+mj-cs"/>
            </a:endParaRPr>
          </a:p>
        </p:txBody>
      </p:sp>
      <p:sp>
        <p:nvSpPr>
          <p:cNvPr id="24" name="Text Placeholder 3">
            <a:extLst>
              <a:ext uri="{FF2B5EF4-FFF2-40B4-BE49-F238E27FC236}">
                <a16:creationId xmlns:a16="http://schemas.microsoft.com/office/drawing/2014/main" id="{B7274FDF-7BEF-B633-D808-6DB49B6C101F}"/>
              </a:ext>
            </a:extLst>
          </p:cNvPr>
          <p:cNvSpPr>
            <a:spLocks noGrp="1"/>
          </p:cNvSpPr>
          <p:nvPr>
            <p:custDataLst>
              <p:tags r:id="rId7"/>
            </p:custDataLst>
          </p:nvPr>
        </p:nvSpPr>
        <p:spPr bwMode="auto">
          <a:xfrm>
            <a:off x="944124"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46E20AE-1B4D-4905-8F25-10F228D0AA12}" type="datetime'''''''''''2''''''0''''2''5'''''''''''''''">
              <a:rPr lang="it-IT" altLang="en-US" sz="1100" smtClean="0">
                <a:latin typeface="Trebuchet MS" panose="020B0603020202020204" pitchFamily="34" charset="0"/>
                <a:ea typeface="+mj-ea"/>
                <a:cs typeface="+mj-cs"/>
              </a:rPr>
              <a:pPr lvl="0" algn="ctr">
                <a:spcBef>
                  <a:spcPct val="0"/>
                </a:spcBef>
                <a:spcAft>
                  <a:spcPct val="0"/>
                </a:spcAft>
              </a:pPr>
              <a:t>2025</a:t>
            </a:fld>
            <a:endParaRPr lang="it-IT" sz="1100">
              <a:latin typeface="Trebuchet MS" panose="020B0603020202020204" pitchFamily="34" charset="0"/>
              <a:ea typeface="+mj-ea"/>
              <a:cs typeface="+mj-cs"/>
            </a:endParaRPr>
          </a:p>
        </p:txBody>
      </p:sp>
      <p:sp>
        <p:nvSpPr>
          <p:cNvPr id="25" name="Text Placeholder 3">
            <a:extLst>
              <a:ext uri="{FF2B5EF4-FFF2-40B4-BE49-F238E27FC236}">
                <a16:creationId xmlns:a16="http://schemas.microsoft.com/office/drawing/2014/main" id="{046C2A22-9CF1-BF66-05EA-002A54A84146}"/>
              </a:ext>
            </a:extLst>
          </p:cNvPr>
          <p:cNvSpPr>
            <a:spLocks noGrp="1"/>
          </p:cNvSpPr>
          <p:nvPr>
            <p:custDataLst>
              <p:tags r:id="rId8"/>
            </p:custDataLst>
          </p:nvPr>
        </p:nvSpPr>
        <p:spPr bwMode="auto">
          <a:xfrm>
            <a:off x="1542612"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0E1869D-CA85-4239-82A1-4FF7AB87CD41}" type="datetime'2''''0''''''''''''2''''6'''''''''''''''''''''''">
              <a:rPr lang="it-IT" altLang="en-US" sz="1100" smtClean="0">
                <a:latin typeface="Trebuchet MS" panose="020B0603020202020204" pitchFamily="34" charset="0"/>
                <a:ea typeface="+mj-ea"/>
                <a:cs typeface="+mj-cs"/>
              </a:rPr>
              <a:pPr lvl="0" algn="ctr">
                <a:spcBef>
                  <a:spcPct val="0"/>
                </a:spcBef>
                <a:spcAft>
                  <a:spcPct val="0"/>
                </a:spcAft>
              </a:pPr>
              <a:t>2026</a:t>
            </a:fld>
            <a:endParaRPr lang="it-IT" sz="1100">
              <a:latin typeface="Trebuchet MS" panose="020B0603020202020204" pitchFamily="34" charset="0"/>
              <a:ea typeface="+mj-ea"/>
              <a:cs typeface="+mj-cs"/>
            </a:endParaRPr>
          </a:p>
        </p:txBody>
      </p:sp>
      <p:sp>
        <p:nvSpPr>
          <p:cNvPr id="28" name="Text Placeholder 3">
            <a:extLst>
              <a:ext uri="{FF2B5EF4-FFF2-40B4-BE49-F238E27FC236}">
                <a16:creationId xmlns:a16="http://schemas.microsoft.com/office/drawing/2014/main" id="{887E1BAB-5A1B-EBD3-AEAC-49D70F17ACBD}"/>
              </a:ext>
            </a:extLst>
          </p:cNvPr>
          <p:cNvSpPr>
            <a:spLocks noGrp="1"/>
          </p:cNvSpPr>
          <p:nvPr>
            <p:custDataLst>
              <p:tags r:id="rId9"/>
            </p:custDataLst>
          </p:nvPr>
        </p:nvSpPr>
        <p:spPr bwMode="auto">
          <a:xfrm>
            <a:off x="2139512"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5CAB4F7-EFB6-4ABD-A51C-B8A5C384E738}" type="datetime'''''20''''''''''''''''''''''''''''''''2''''''''''''''7'''''">
              <a:rPr lang="it-IT" altLang="en-US" sz="1100" smtClean="0">
                <a:latin typeface="Trebuchet MS" panose="020B0603020202020204" pitchFamily="34" charset="0"/>
                <a:ea typeface="+mj-ea"/>
                <a:cs typeface="+mj-cs"/>
              </a:rPr>
              <a:pPr lvl="0" algn="ctr">
                <a:spcBef>
                  <a:spcPct val="0"/>
                </a:spcBef>
                <a:spcAft>
                  <a:spcPct val="0"/>
                </a:spcAft>
              </a:pPr>
              <a:t>2027</a:t>
            </a:fld>
            <a:endParaRPr lang="it-IT" sz="1100">
              <a:latin typeface="Trebuchet MS" panose="020B0603020202020204" pitchFamily="34" charset="0"/>
              <a:ea typeface="+mj-ea"/>
              <a:cs typeface="+mj-cs"/>
            </a:endParaRPr>
          </a:p>
        </p:txBody>
      </p:sp>
      <p:sp>
        <p:nvSpPr>
          <p:cNvPr id="29" name="Text Placeholder 3">
            <a:extLst>
              <a:ext uri="{FF2B5EF4-FFF2-40B4-BE49-F238E27FC236}">
                <a16:creationId xmlns:a16="http://schemas.microsoft.com/office/drawing/2014/main" id="{615F84D4-F28E-8674-C39D-53A01E7D65C2}"/>
              </a:ext>
            </a:extLst>
          </p:cNvPr>
          <p:cNvSpPr>
            <a:spLocks noGrp="1"/>
          </p:cNvSpPr>
          <p:nvPr>
            <p:custDataLst>
              <p:tags r:id="rId10"/>
            </p:custDataLst>
          </p:nvPr>
        </p:nvSpPr>
        <p:spPr bwMode="auto">
          <a:xfrm>
            <a:off x="2737999"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326730B-6474-4058-A499-FD4FEA36D58F}" type="datetime'''''''''''''''''''''''''''''''2''''''0''''''2''''''8'''''">
              <a:rPr lang="it-IT" altLang="en-US" sz="1100" smtClean="0">
                <a:latin typeface="Trebuchet MS" panose="020B0603020202020204" pitchFamily="34" charset="0"/>
                <a:ea typeface="+mj-ea"/>
                <a:cs typeface="+mj-cs"/>
              </a:rPr>
              <a:pPr lvl="0" algn="ctr">
                <a:spcBef>
                  <a:spcPct val="0"/>
                </a:spcBef>
                <a:spcAft>
                  <a:spcPct val="0"/>
                </a:spcAft>
              </a:pPr>
              <a:t>2028</a:t>
            </a:fld>
            <a:endParaRPr lang="it-IT" sz="1100">
              <a:latin typeface="Trebuchet MS" panose="020B0603020202020204" pitchFamily="34" charset="0"/>
              <a:ea typeface="+mj-ea"/>
              <a:cs typeface="+mj-cs"/>
            </a:endParaRPr>
          </a:p>
        </p:txBody>
      </p:sp>
      <p:sp>
        <p:nvSpPr>
          <p:cNvPr id="80" name="Text Placeholder 3">
            <a:extLst>
              <a:ext uri="{FF2B5EF4-FFF2-40B4-BE49-F238E27FC236}">
                <a16:creationId xmlns:a16="http://schemas.microsoft.com/office/drawing/2014/main" id="{A29B0396-3101-E27C-91B3-26C7C0C07DA8}"/>
              </a:ext>
            </a:extLst>
          </p:cNvPr>
          <p:cNvSpPr>
            <a:spLocks noGrp="1"/>
          </p:cNvSpPr>
          <p:nvPr>
            <p:custDataLst>
              <p:tags r:id="rId11"/>
            </p:custDataLst>
          </p:nvPr>
        </p:nvSpPr>
        <p:spPr bwMode="auto">
          <a:xfrm>
            <a:off x="3336487"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B9B576C-49EB-4429-B6F8-7EC4D3E50816}" type="datetime'2''''0''''''''''''''''''''''29'''''''''''''''''''''''">
              <a:rPr lang="it-IT" altLang="en-US" sz="1100" smtClean="0">
                <a:latin typeface="Trebuchet MS" panose="020B0603020202020204" pitchFamily="34" charset="0"/>
                <a:ea typeface="+mj-ea"/>
                <a:cs typeface="+mj-cs"/>
              </a:rPr>
              <a:pPr lvl="0" algn="ctr">
                <a:spcBef>
                  <a:spcPct val="0"/>
                </a:spcBef>
                <a:spcAft>
                  <a:spcPct val="0"/>
                </a:spcAft>
              </a:pPr>
              <a:t>2029</a:t>
            </a:fld>
            <a:endParaRPr lang="it-IT" sz="1100">
              <a:latin typeface="Trebuchet MS" panose="020B0603020202020204" pitchFamily="34" charset="0"/>
              <a:ea typeface="+mj-ea"/>
              <a:cs typeface="+mj-cs"/>
            </a:endParaRPr>
          </a:p>
        </p:txBody>
      </p:sp>
      <p:sp>
        <p:nvSpPr>
          <p:cNvPr id="81" name="Holder 3">
            <a:extLst>
              <a:ext uri="{FF2B5EF4-FFF2-40B4-BE49-F238E27FC236}">
                <a16:creationId xmlns:a16="http://schemas.microsoft.com/office/drawing/2014/main" id="{84D84F0F-29EF-FB34-C084-EB7DE6377D72}"/>
              </a:ext>
            </a:extLst>
          </p:cNvPr>
          <p:cNvSpPr>
            <a:spLocks noGrp="1"/>
          </p:cNvSpPr>
          <p:nvPr>
            <p:custDataLst>
              <p:tags r:id="rId12"/>
            </p:custDataLst>
          </p:nvPr>
        </p:nvSpPr>
        <p:spPr bwMode="auto">
          <a:xfrm>
            <a:off x="1715649" y="4822825"/>
            <a:ext cx="557213" cy="238125"/>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57403B88-236C-49D2-9902-D1C60221A3D3}" type="datetime'''''''''''''''+''2'',''''1%'''''''">
              <a:rPr lang="it-IT" altLang="en-US" sz="1100" b="1" kern="1200" smtClean="0">
                <a:solidFill>
                  <a:schemeClr val="tx1"/>
                </a:solidFill>
                <a:effectLst/>
                <a:latin typeface="Trebuchet MS" panose="020B0603020202020204" pitchFamily="34" charset="0"/>
                <a:ea typeface="+mj-ea"/>
                <a:cs typeface="+mj-cs"/>
                <a:sym typeface="Trebuchet MS" panose="020B0603020202020204" pitchFamily="34" charset="0"/>
              </a:rPr>
              <a:pPr algn="ctr" rtl="0">
                <a:spcBef>
                  <a:spcPct val="0"/>
                </a:spcBef>
                <a:spcAft>
                  <a:spcPct val="0"/>
                </a:spcAft>
              </a:pPr>
              <a:t>+2,1%</a:t>
            </a:fld>
            <a:endParaRPr lang="it-IT" sz="1100" b="1" kern="1200">
              <a:solidFill>
                <a:schemeClr val="tx1"/>
              </a:solidFill>
              <a:latin typeface="Trebuchet MS" panose="020B0603020202020204" pitchFamily="34" charset="0"/>
              <a:ea typeface="+mj-ea"/>
              <a:cs typeface="+mj-cs"/>
              <a:sym typeface="Trebuchet MS" panose="020B0603020202020204" pitchFamily="34" charset="0"/>
            </a:endParaRPr>
          </a:p>
        </p:txBody>
      </p:sp>
      <p:graphicFrame>
        <p:nvGraphicFramePr>
          <p:cNvPr id="82" name="Chart 3">
            <a:extLst>
              <a:ext uri="{FF2B5EF4-FFF2-40B4-BE49-F238E27FC236}">
                <a16:creationId xmlns:a16="http://schemas.microsoft.com/office/drawing/2014/main" id="{AADA4EEF-2F31-E121-2201-87232A3519EF}"/>
              </a:ext>
            </a:extLst>
          </p:cNvPr>
          <p:cNvGraphicFramePr/>
          <p:nvPr>
            <p:custDataLst>
              <p:tags r:id="rId13"/>
            </p:custDataLst>
          </p:nvPr>
        </p:nvGraphicFramePr>
        <p:xfrm>
          <a:off x="3927037" y="4789488"/>
          <a:ext cx="3273425" cy="1193800"/>
        </p:xfrm>
        <a:graphic>
          <a:graphicData uri="http://schemas.openxmlformats.org/drawingml/2006/chart">
            <c:chart xmlns:c="http://schemas.openxmlformats.org/drawingml/2006/chart" xmlns:r="http://schemas.openxmlformats.org/officeDocument/2006/relationships" r:id="rId80"/>
          </a:graphicData>
        </a:graphic>
      </p:graphicFrame>
      <p:cxnSp>
        <p:nvCxnSpPr>
          <p:cNvPr id="83" name="Connettore diritto 257">
            <a:extLst>
              <a:ext uri="{FF2B5EF4-FFF2-40B4-BE49-F238E27FC236}">
                <a16:creationId xmlns:a16="http://schemas.microsoft.com/office/drawing/2014/main" id="{F3FFC9E6-7544-D6D3-5324-2F24B284A557}"/>
              </a:ext>
            </a:extLst>
          </p:cNvPr>
          <p:cNvCxnSpPr>
            <a:cxnSpLocks/>
          </p:cNvCxnSpPr>
          <p:nvPr>
            <p:custDataLst>
              <p:tags r:id="rId14"/>
            </p:custDataLst>
          </p:nvPr>
        </p:nvCxnSpPr>
        <p:spPr bwMode="auto">
          <a:xfrm>
            <a:off x="4046099" y="4983163"/>
            <a:ext cx="3035300" cy="28575"/>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85" name="Text Placeholder 3">
            <a:extLst>
              <a:ext uri="{FF2B5EF4-FFF2-40B4-BE49-F238E27FC236}">
                <a16:creationId xmlns:a16="http://schemas.microsoft.com/office/drawing/2014/main" id="{0180AE21-480F-AA12-C1EB-53D670E5DC2D}"/>
              </a:ext>
            </a:extLst>
          </p:cNvPr>
          <p:cNvSpPr>
            <a:spLocks noGrp="1"/>
          </p:cNvSpPr>
          <p:nvPr>
            <p:custDataLst>
              <p:tags r:id="rId15"/>
            </p:custDataLst>
          </p:nvPr>
        </p:nvSpPr>
        <p:spPr bwMode="auto">
          <a:xfrm>
            <a:off x="3893699"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E40EC1A-A79C-4A70-AAE2-DF76E728C1B2}" type="datetime'''''''''''''''''2''''''''''''''''''''''024'''''''''''''">
              <a:rPr lang="it-IT" altLang="en-US" sz="1100" smtClean="0">
                <a:latin typeface="Trebuchet MS" panose="020B0603020202020204" pitchFamily="34" charset="0"/>
                <a:ea typeface="+mj-ea"/>
                <a:cs typeface="+mj-cs"/>
              </a:rPr>
              <a:pPr lvl="0" algn="ctr">
                <a:spcBef>
                  <a:spcPct val="0"/>
                </a:spcBef>
                <a:spcAft>
                  <a:spcPct val="0"/>
                </a:spcAft>
              </a:pPr>
              <a:t>2024</a:t>
            </a:fld>
            <a:endParaRPr lang="it-IT" sz="1100">
              <a:latin typeface="Trebuchet MS" panose="020B0603020202020204" pitchFamily="34" charset="0"/>
              <a:ea typeface="+mj-ea"/>
              <a:cs typeface="+mj-cs"/>
            </a:endParaRPr>
          </a:p>
        </p:txBody>
      </p:sp>
      <p:sp>
        <p:nvSpPr>
          <p:cNvPr id="86" name="Text Placeholder 3">
            <a:extLst>
              <a:ext uri="{FF2B5EF4-FFF2-40B4-BE49-F238E27FC236}">
                <a16:creationId xmlns:a16="http://schemas.microsoft.com/office/drawing/2014/main" id="{4C2462E6-7BF8-7562-2C74-20ADE2F04FB2}"/>
              </a:ext>
            </a:extLst>
          </p:cNvPr>
          <p:cNvSpPr>
            <a:spLocks noGrp="1"/>
          </p:cNvSpPr>
          <p:nvPr>
            <p:custDataLst>
              <p:tags r:id="rId16"/>
            </p:custDataLst>
          </p:nvPr>
        </p:nvSpPr>
        <p:spPr bwMode="auto">
          <a:xfrm>
            <a:off x="4500124"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CDAB4D6-4314-4F1A-A5F4-24B78F4B2472}" type="datetime'''''''''''''''''20''2''''''''''''''5'''''''''''''''''''">
              <a:rPr lang="it-IT" altLang="en-US" sz="1100" smtClean="0">
                <a:latin typeface="Trebuchet MS" panose="020B0603020202020204" pitchFamily="34" charset="0"/>
                <a:ea typeface="+mj-ea"/>
                <a:cs typeface="+mj-cs"/>
              </a:rPr>
              <a:pPr lvl="0" algn="ctr">
                <a:spcBef>
                  <a:spcPct val="0"/>
                </a:spcBef>
                <a:spcAft>
                  <a:spcPct val="0"/>
                </a:spcAft>
              </a:pPr>
              <a:t>2025</a:t>
            </a:fld>
            <a:endParaRPr lang="it-IT" sz="1100">
              <a:latin typeface="Trebuchet MS" panose="020B0603020202020204" pitchFamily="34" charset="0"/>
              <a:ea typeface="+mj-ea"/>
              <a:cs typeface="+mj-cs"/>
            </a:endParaRPr>
          </a:p>
        </p:txBody>
      </p:sp>
      <p:sp>
        <p:nvSpPr>
          <p:cNvPr id="87" name="Text Placeholder 3">
            <a:extLst>
              <a:ext uri="{FF2B5EF4-FFF2-40B4-BE49-F238E27FC236}">
                <a16:creationId xmlns:a16="http://schemas.microsoft.com/office/drawing/2014/main" id="{F8B6984D-868A-A1B0-FBEB-740515E35E49}"/>
              </a:ext>
            </a:extLst>
          </p:cNvPr>
          <p:cNvSpPr>
            <a:spLocks noGrp="1"/>
          </p:cNvSpPr>
          <p:nvPr>
            <p:custDataLst>
              <p:tags r:id="rId17"/>
            </p:custDataLst>
          </p:nvPr>
        </p:nvSpPr>
        <p:spPr bwMode="auto">
          <a:xfrm>
            <a:off x="5108137"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C356543-1735-4A87-9736-93B3B5E26EAD}" type="datetime'''''2''''0''''2''''''6'''''">
              <a:rPr lang="it-IT" altLang="en-US" sz="1100" smtClean="0">
                <a:latin typeface="Trebuchet MS" panose="020B0603020202020204" pitchFamily="34" charset="0"/>
                <a:ea typeface="+mj-ea"/>
                <a:cs typeface="+mj-cs"/>
              </a:rPr>
              <a:pPr lvl="0" algn="ctr">
                <a:spcBef>
                  <a:spcPct val="0"/>
                </a:spcBef>
                <a:spcAft>
                  <a:spcPct val="0"/>
                </a:spcAft>
              </a:pPr>
              <a:t>2026</a:t>
            </a:fld>
            <a:endParaRPr lang="it-IT" sz="1100">
              <a:latin typeface="Trebuchet MS" panose="020B0603020202020204" pitchFamily="34" charset="0"/>
              <a:ea typeface="+mj-ea"/>
              <a:cs typeface="+mj-cs"/>
            </a:endParaRPr>
          </a:p>
        </p:txBody>
      </p:sp>
      <p:sp>
        <p:nvSpPr>
          <p:cNvPr id="88" name="Text Placeholder 3">
            <a:extLst>
              <a:ext uri="{FF2B5EF4-FFF2-40B4-BE49-F238E27FC236}">
                <a16:creationId xmlns:a16="http://schemas.microsoft.com/office/drawing/2014/main" id="{918A1932-1F3D-B39B-DFFF-2F24D9E467EE}"/>
              </a:ext>
            </a:extLst>
          </p:cNvPr>
          <p:cNvSpPr>
            <a:spLocks noGrp="1"/>
          </p:cNvSpPr>
          <p:nvPr>
            <p:custDataLst>
              <p:tags r:id="rId18"/>
            </p:custDataLst>
          </p:nvPr>
        </p:nvSpPr>
        <p:spPr bwMode="auto">
          <a:xfrm>
            <a:off x="5714562"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9F6D1EE-838A-4C38-A23F-EB1532E49456}" type="datetime'''2''''''''0''''''''''''''''''''''''2''7'''''''''">
              <a:rPr lang="it-IT" altLang="en-US" sz="1100" smtClean="0">
                <a:latin typeface="Trebuchet MS" panose="020B0603020202020204" pitchFamily="34" charset="0"/>
                <a:ea typeface="+mj-ea"/>
                <a:cs typeface="+mj-cs"/>
              </a:rPr>
              <a:pPr lvl="0" algn="ctr">
                <a:spcBef>
                  <a:spcPct val="0"/>
                </a:spcBef>
                <a:spcAft>
                  <a:spcPct val="0"/>
                </a:spcAft>
              </a:pPr>
              <a:t>2027</a:t>
            </a:fld>
            <a:endParaRPr lang="it-IT" sz="1100">
              <a:latin typeface="Trebuchet MS" panose="020B0603020202020204" pitchFamily="34" charset="0"/>
              <a:ea typeface="+mj-ea"/>
              <a:cs typeface="+mj-cs"/>
            </a:endParaRPr>
          </a:p>
        </p:txBody>
      </p:sp>
      <p:sp>
        <p:nvSpPr>
          <p:cNvPr id="89" name="Text Placeholder 3">
            <a:extLst>
              <a:ext uri="{FF2B5EF4-FFF2-40B4-BE49-F238E27FC236}">
                <a16:creationId xmlns:a16="http://schemas.microsoft.com/office/drawing/2014/main" id="{5EB4FD39-B185-69D5-830A-AE72D0E099E6}"/>
              </a:ext>
            </a:extLst>
          </p:cNvPr>
          <p:cNvSpPr>
            <a:spLocks noGrp="1"/>
          </p:cNvSpPr>
          <p:nvPr>
            <p:custDataLst>
              <p:tags r:id="rId19"/>
            </p:custDataLst>
          </p:nvPr>
        </p:nvSpPr>
        <p:spPr bwMode="auto">
          <a:xfrm>
            <a:off x="6322574"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6CDD82C-2826-4130-AC56-786F279A8CA7}" type="datetime'''''''''''''''''''20''''''''28'''''''''''''''''''''''">
              <a:rPr lang="it-IT" altLang="en-US" sz="1100" smtClean="0">
                <a:latin typeface="Trebuchet MS" panose="020B0603020202020204" pitchFamily="34" charset="0"/>
                <a:ea typeface="+mj-ea"/>
                <a:cs typeface="+mj-cs"/>
              </a:rPr>
              <a:pPr lvl="0" algn="ctr">
                <a:spcBef>
                  <a:spcPct val="0"/>
                </a:spcBef>
                <a:spcAft>
                  <a:spcPct val="0"/>
                </a:spcAft>
              </a:pPr>
              <a:t>2028</a:t>
            </a:fld>
            <a:endParaRPr lang="it-IT" sz="1100">
              <a:latin typeface="Trebuchet MS" panose="020B0603020202020204" pitchFamily="34" charset="0"/>
              <a:ea typeface="+mj-ea"/>
              <a:cs typeface="+mj-cs"/>
            </a:endParaRPr>
          </a:p>
        </p:txBody>
      </p:sp>
      <p:sp>
        <p:nvSpPr>
          <p:cNvPr id="90" name="Text Placeholder 3">
            <a:extLst>
              <a:ext uri="{FF2B5EF4-FFF2-40B4-BE49-F238E27FC236}">
                <a16:creationId xmlns:a16="http://schemas.microsoft.com/office/drawing/2014/main" id="{30863103-310B-9AEB-83C1-0B5A80A0D385}"/>
              </a:ext>
            </a:extLst>
          </p:cNvPr>
          <p:cNvSpPr>
            <a:spLocks noGrp="1"/>
          </p:cNvSpPr>
          <p:nvPr>
            <p:custDataLst>
              <p:tags r:id="rId20"/>
            </p:custDataLst>
          </p:nvPr>
        </p:nvSpPr>
        <p:spPr bwMode="auto">
          <a:xfrm>
            <a:off x="6928999" y="5783263"/>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244D182-432C-41AC-870F-B6FE3C64E47A}" type="datetime'''''''''''''2''''''''0''''''''''''''2''''''9'">
              <a:rPr lang="it-IT" altLang="en-US" sz="1100" smtClean="0">
                <a:latin typeface="Trebuchet MS" panose="020B0603020202020204" pitchFamily="34" charset="0"/>
                <a:ea typeface="+mj-ea"/>
                <a:cs typeface="+mj-cs"/>
              </a:rPr>
              <a:pPr lvl="0" algn="ctr">
                <a:spcBef>
                  <a:spcPct val="0"/>
                </a:spcBef>
                <a:spcAft>
                  <a:spcPct val="0"/>
                </a:spcAft>
              </a:pPr>
              <a:t>2029</a:t>
            </a:fld>
            <a:endParaRPr lang="it-IT" sz="1100">
              <a:latin typeface="Trebuchet MS" panose="020B0603020202020204" pitchFamily="34" charset="0"/>
              <a:ea typeface="+mj-ea"/>
              <a:cs typeface="+mj-cs"/>
            </a:endParaRPr>
          </a:p>
        </p:txBody>
      </p:sp>
      <p:sp>
        <p:nvSpPr>
          <p:cNvPr id="91" name="Holder 3">
            <a:extLst>
              <a:ext uri="{FF2B5EF4-FFF2-40B4-BE49-F238E27FC236}">
                <a16:creationId xmlns:a16="http://schemas.microsoft.com/office/drawing/2014/main" id="{2B1E550E-EBAD-89B2-D47D-E66E8EE04355}"/>
              </a:ext>
            </a:extLst>
          </p:cNvPr>
          <p:cNvSpPr>
            <a:spLocks noGrp="1"/>
          </p:cNvSpPr>
          <p:nvPr>
            <p:custDataLst>
              <p:tags r:id="rId21"/>
            </p:custDataLst>
          </p:nvPr>
        </p:nvSpPr>
        <p:spPr bwMode="auto">
          <a:xfrm>
            <a:off x="5308162" y="4878388"/>
            <a:ext cx="512763" cy="238125"/>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B64D00FF-A3B5-4EF7-BAB1-C38D07E19E24}" type="datetime'-''''''0'''',''''''5''''''''''''''''%'''''''''''''''''''''''">
              <a:rPr lang="it-IT" altLang="en-US" sz="1100" b="1" kern="1200" smtClean="0">
                <a:solidFill>
                  <a:schemeClr val="tx1"/>
                </a:solidFill>
                <a:effectLst/>
                <a:latin typeface="Trebuchet MS" panose="020B0603020202020204" pitchFamily="34" charset="0"/>
                <a:ea typeface="+mj-ea"/>
                <a:cs typeface="+mj-cs"/>
                <a:sym typeface="Trebuchet MS" panose="020B0603020202020204" pitchFamily="34" charset="0"/>
              </a:rPr>
              <a:pPr algn="ctr" rtl="0">
                <a:spcBef>
                  <a:spcPct val="0"/>
                </a:spcBef>
                <a:spcAft>
                  <a:spcPct val="0"/>
                </a:spcAft>
              </a:pPr>
              <a:t>-0,5%</a:t>
            </a:fld>
            <a:endParaRPr lang="it-IT" sz="1100" b="1" kern="1200">
              <a:solidFill>
                <a:schemeClr val="tx1"/>
              </a:solidFill>
              <a:latin typeface="Trebuchet MS" panose="020B0603020202020204" pitchFamily="34" charset="0"/>
              <a:ea typeface="+mj-ea"/>
              <a:cs typeface="+mj-cs"/>
              <a:sym typeface="Trebuchet MS" panose="020B0603020202020204" pitchFamily="34" charset="0"/>
            </a:endParaRPr>
          </a:p>
        </p:txBody>
      </p:sp>
      <p:graphicFrame>
        <p:nvGraphicFramePr>
          <p:cNvPr id="92" name="Chart 3">
            <a:extLst>
              <a:ext uri="{FF2B5EF4-FFF2-40B4-BE49-F238E27FC236}">
                <a16:creationId xmlns:a16="http://schemas.microsoft.com/office/drawing/2014/main" id="{DE973307-2423-7112-EBD8-D92FD86C8E0E}"/>
              </a:ext>
            </a:extLst>
          </p:cNvPr>
          <p:cNvGraphicFramePr/>
          <p:nvPr>
            <p:custDataLst>
              <p:tags r:id="rId22"/>
            </p:custDataLst>
          </p:nvPr>
        </p:nvGraphicFramePr>
        <p:xfrm>
          <a:off x="415487" y="3209925"/>
          <a:ext cx="3155950" cy="1290638"/>
        </p:xfrm>
        <a:graphic>
          <a:graphicData uri="http://schemas.openxmlformats.org/drawingml/2006/chart">
            <c:chart xmlns:c="http://schemas.openxmlformats.org/drawingml/2006/chart" xmlns:r="http://schemas.openxmlformats.org/officeDocument/2006/relationships" r:id="rId81"/>
          </a:graphicData>
        </a:graphic>
      </p:graphicFrame>
      <p:cxnSp>
        <p:nvCxnSpPr>
          <p:cNvPr id="93" name="Connettore diritto 277">
            <a:extLst>
              <a:ext uri="{FF2B5EF4-FFF2-40B4-BE49-F238E27FC236}">
                <a16:creationId xmlns:a16="http://schemas.microsoft.com/office/drawing/2014/main" id="{FE62C519-BC65-3B2C-DEDC-C1B2265C8FEC}"/>
              </a:ext>
            </a:extLst>
          </p:cNvPr>
          <p:cNvCxnSpPr>
            <a:cxnSpLocks/>
          </p:cNvCxnSpPr>
          <p:nvPr>
            <p:custDataLst>
              <p:tags r:id="rId23"/>
            </p:custDataLst>
          </p:nvPr>
        </p:nvCxnSpPr>
        <p:spPr bwMode="auto">
          <a:xfrm flipV="1">
            <a:off x="745687" y="3122613"/>
            <a:ext cx="2492375" cy="161925"/>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94" name="Text Placeholder 3">
            <a:extLst>
              <a:ext uri="{FF2B5EF4-FFF2-40B4-BE49-F238E27FC236}">
                <a16:creationId xmlns:a16="http://schemas.microsoft.com/office/drawing/2014/main" id="{015EA5F6-A932-4DA8-AEF6-F051850D1948}"/>
              </a:ext>
            </a:extLst>
          </p:cNvPr>
          <p:cNvSpPr>
            <a:spLocks noGrp="1"/>
          </p:cNvSpPr>
          <p:nvPr>
            <p:custDataLst>
              <p:tags r:id="rId24"/>
            </p:custDataLst>
          </p:nvPr>
        </p:nvSpPr>
        <p:spPr bwMode="auto">
          <a:xfrm>
            <a:off x="593287"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F717AD1-6C28-4261-BBED-0E0244DEDFC4}" type="datetime'''''''2''''''''''''''''0''''''''24'''''''''''''''''''">
              <a:rPr lang="it-IT" altLang="en-US" sz="1100" smtClean="0">
                <a:latin typeface="Trebuchet MS" panose="020B0603020202020204" pitchFamily="34" charset="0"/>
                <a:ea typeface="+mj-ea"/>
                <a:cs typeface="+mj-cs"/>
              </a:rPr>
              <a:pPr lvl="0" algn="ctr">
                <a:spcBef>
                  <a:spcPct val="0"/>
                </a:spcBef>
                <a:spcAft>
                  <a:spcPct val="0"/>
                </a:spcAft>
              </a:pPr>
              <a:t>2024</a:t>
            </a:fld>
            <a:endParaRPr lang="it-IT" sz="1100">
              <a:latin typeface="Trebuchet MS" panose="020B0603020202020204" pitchFamily="34" charset="0"/>
              <a:ea typeface="+mj-ea"/>
              <a:cs typeface="+mj-cs"/>
            </a:endParaRPr>
          </a:p>
        </p:txBody>
      </p:sp>
      <p:sp>
        <p:nvSpPr>
          <p:cNvPr id="95" name="Text Placeholder 3">
            <a:extLst>
              <a:ext uri="{FF2B5EF4-FFF2-40B4-BE49-F238E27FC236}">
                <a16:creationId xmlns:a16="http://schemas.microsoft.com/office/drawing/2014/main" id="{09E00781-D89B-D327-554F-F61456D432FC}"/>
              </a:ext>
            </a:extLst>
          </p:cNvPr>
          <p:cNvSpPr>
            <a:spLocks noGrp="1"/>
          </p:cNvSpPr>
          <p:nvPr>
            <p:custDataLst>
              <p:tags r:id="rId25"/>
            </p:custDataLst>
          </p:nvPr>
        </p:nvSpPr>
        <p:spPr bwMode="auto">
          <a:xfrm>
            <a:off x="1091762"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F17C988-69C8-4B87-888B-E47EE414865D}" type="datetime'''''2''''''''''''0''''''''''2''''''''''''''5'''''''">
              <a:rPr lang="it-IT" altLang="en-US" sz="1100" smtClean="0">
                <a:latin typeface="Trebuchet MS" panose="020B0603020202020204" pitchFamily="34" charset="0"/>
                <a:ea typeface="+mj-ea"/>
                <a:cs typeface="+mj-cs"/>
              </a:rPr>
              <a:pPr lvl="0" algn="ctr">
                <a:spcBef>
                  <a:spcPct val="0"/>
                </a:spcBef>
                <a:spcAft>
                  <a:spcPct val="0"/>
                </a:spcAft>
              </a:pPr>
              <a:t>2025</a:t>
            </a:fld>
            <a:endParaRPr lang="it-IT" sz="1100">
              <a:latin typeface="Trebuchet MS" panose="020B0603020202020204" pitchFamily="34" charset="0"/>
              <a:ea typeface="+mj-ea"/>
              <a:cs typeface="+mj-cs"/>
            </a:endParaRPr>
          </a:p>
        </p:txBody>
      </p:sp>
      <p:sp>
        <p:nvSpPr>
          <p:cNvPr id="96" name="Text Placeholder 3">
            <a:extLst>
              <a:ext uri="{FF2B5EF4-FFF2-40B4-BE49-F238E27FC236}">
                <a16:creationId xmlns:a16="http://schemas.microsoft.com/office/drawing/2014/main" id="{DE5F5994-179A-1E88-FE98-2499C372AA8B}"/>
              </a:ext>
            </a:extLst>
          </p:cNvPr>
          <p:cNvSpPr>
            <a:spLocks noGrp="1"/>
          </p:cNvSpPr>
          <p:nvPr>
            <p:custDataLst>
              <p:tags r:id="rId26"/>
            </p:custDataLst>
          </p:nvPr>
        </p:nvSpPr>
        <p:spPr bwMode="auto">
          <a:xfrm>
            <a:off x="1590237"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B5BB00B-49F0-475F-B1C2-C72483FB13F9}" type="datetime'''''2''''''0''''''''''''''''''2''6'''''''''''''''''''''''">
              <a:rPr lang="it-IT" altLang="en-US" sz="1100" smtClean="0">
                <a:latin typeface="Trebuchet MS" panose="020B0603020202020204" pitchFamily="34" charset="0"/>
                <a:ea typeface="+mj-ea"/>
                <a:cs typeface="+mj-cs"/>
              </a:rPr>
              <a:pPr lvl="0" algn="ctr">
                <a:spcBef>
                  <a:spcPct val="0"/>
                </a:spcBef>
                <a:spcAft>
                  <a:spcPct val="0"/>
                </a:spcAft>
              </a:pPr>
              <a:t>2026</a:t>
            </a:fld>
            <a:endParaRPr lang="it-IT" sz="1100">
              <a:latin typeface="Trebuchet MS" panose="020B0603020202020204" pitchFamily="34" charset="0"/>
              <a:ea typeface="+mj-ea"/>
              <a:cs typeface="+mj-cs"/>
            </a:endParaRPr>
          </a:p>
        </p:txBody>
      </p:sp>
      <p:sp>
        <p:nvSpPr>
          <p:cNvPr id="97" name="Text Placeholder 3">
            <a:extLst>
              <a:ext uri="{FF2B5EF4-FFF2-40B4-BE49-F238E27FC236}">
                <a16:creationId xmlns:a16="http://schemas.microsoft.com/office/drawing/2014/main" id="{7695BD60-A3F3-D829-00AC-FF10E900EBB0}"/>
              </a:ext>
            </a:extLst>
          </p:cNvPr>
          <p:cNvSpPr>
            <a:spLocks noGrp="1"/>
          </p:cNvSpPr>
          <p:nvPr>
            <p:custDataLst>
              <p:tags r:id="rId27"/>
            </p:custDataLst>
          </p:nvPr>
        </p:nvSpPr>
        <p:spPr bwMode="auto">
          <a:xfrm>
            <a:off x="2088712"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471E6E2-99EB-41BF-95D7-8123C3A820C5}" type="datetime'''''''''''''''''''''2''''''''''0''''''''''''''2''''7'">
              <a:rPr lang="it-IT" altLang="en-US" sz="1100" smtClean="0">
                <a:latin typeface="Trebuchet MS" panose="020B0603020202020204" pitchFamily="34" charset="0"/>
                <a:ea typeface="+mj-ea"/>
                <a:cs typeface="+mj-cs"/>
              </a:rPr>
              <a:pPr lvl="0" algn="ctr">
                <a:spcBef>
                  <a:spcPct val="0"/>
                </a:spcBef>
                <a:spcAft>
                  <a:spcPct val="0"/>
                </a:spcAft>
              </a:pPr>
              <a:t>2027</a:t>
            </a:fld>
            <a:endParaRPr lang="it-IT" sz="1100">
              <a:latin typeface="Trebuchet MS" panose="020B0603020202020204" pitchFamily="34" charset="0"/>
              <a:ea typeface="+mj-ea"/>
              <a:cs typeface="+mj-cs"/>
            </a:endParaRPr>
          </a:p>
        </p:txBody>
      </p:sp>
      <p:sp>
        <p:nvSpPr>
          <p:cNvPr id="98" name="Text Placeholder 3">
            <a:extLst>
              <a:ext uri="{FF2B5EF4-FFF2-40B4-BE49-F238E27FC236}">
                <a16:creationId xmlns:a16="http://schemas.microsoft.com/office/drawing/2014/main" id="{EC8A8153-5BE6-02B6-779F-6A6FD9FF5C7B}"/>
              </a:ext>
            </a:extLst>
          </p:cNvPr>
          <p:cNvSpPr>
            <a:spLocks noGrp="1"/>
          </p:cNvSpPr>
          <p:nvPr>
            <p:custDataLst>
              <p:tags r:id="rId28"/>
            </p:custDataLst>
          </p:nvPr>
        </p:nvSpPr>
        <p:spPr bwMode="auto">
          <a:xfrm>
            <a:off x="2587187"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7B7D78D-53C6-40EB-96B4-9DB27E08D45E}" type="datetime'''''''''''''''''''''''''''''''2''''''0''''28'''''">
              <a:rPr lang="it-IT" altLang="en-US" sz="1100" smtClean="0">
                <a:latin typeface="Trebuchet MS" panose="020B0603020202020204" pitchFamily="34" charset="0"/>
                <a:ea typeface="+mj-ea"/>
                <a:cs typeface="+mj-cs"/>
              </a:rPr>
              <a:pPr lvl="0" algn="ctr">
                <a:spcBef>
                  <a:spcPct val="0"/>
                </a:spcBef>
                <a:spcAft>
                  <a:spcPct val="0"/>
                </a:spcAft>
              </a:pPr>
              <a:t>2028</a:t>
            </a:fld>
            <a:endParaRPr lang="it-IT" sz="1100">
              <a:latin typeface="Trebuchet MS" panose="020B0603020202020204" pitchFamily="34" charset="0"/>
              <a:ea typeface="+mj-ea"/>
              <a:cs typeface="+mj-cs"/>
            </a:endParaRPr>
          </a:p>
        </p:txBody>
      </p:sp>
      <p:sp>
        <p:nvSpPr>
          <p:cNvPr id="99" name="Text Placeholder 3">
            <a:extLst>
              <a:ext uri="{FF2B5EF4-FFF2-40B4-BE49-F238E27FC236}">
                <a16:creationId xmlns:a16="http://schemas.microsoft.com/office/drawing/2014/main" id="{A2B11A39-37A3-E40A-BDA2-C65CA60F8EE7}"/>
              </a:ext>
            </a:extLst>
          </p:cNvPr>
          <p:cNvSpPr>
            <a:spLocks noGrp="1"/>
          </p:cNvSpPr>
          <p:nvPr>
            <p:custDataLst>
              <p:tags r:id="rId29"/>
            </p:custDataLst>
          </p:nvPr>
        </p:nvSpPr>
        <p:spPr bwMode="auto">
          <a:xfrm>
            <a:off x="3085662"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CC45A68-E9ED-49CD-9658-15D8F771C530}" type="datetime'''''''''''''2''''''0''''''''''''''''2''9'''''''''''''''''">
              <a:rPr lang="it-IT" altLang="en-US" sz="1100" smtClean="0">
                <a:latin typeface="Trebuchet MS" panose="020B0603020202020204" pitchFamily="34" charset="0"/>
                <a:ea typeface="+mj-ea"/>
                <a:cs typeface="+mj-cs"/>
              </a:rPr>
              <a:pPr lvl="0" algn="ctr">
                <a:spcBef>
                  <a:spcPct val="0"/>
                </a:spcBef>
                <a:spcAft>
                  <a:spcPct val="0"/>
                </a:spcAft>
              </a:pPr>
              <a:t>2029</a:t>
            </a:fld>
            <a:endParaRPr lang="it-IT" sz="1100">
              <a:latin typeface="Trebuchet MS" panose="020B0603020202020204" pitchFamily="34" charset="0"/>
              <a:ea typeface="+mj-ea"/>
              <a:cs typeface="+mj-cs"/>
            </a:endParaRPr>
          </a:p>
        </p:txBody>
      </p:sp>
      <p:sp>
        <p:nvSpPr>
          <p:cNvPr id="100" name="Holder 3">
            <a:extLst>
              <a:ext uri="{FF2B5EF4-FFF2-40B4-BE49-F238E27FC236}">
                <a16:creationId xmlns:a16="http://schemas.microsoft.com/office/drawing/2014/main" id="{8492951B-AE1F-0FF3-7A9F-2BAB4E70FF93}"/>
              </a:ext>
            </a:extLst>
          </p:cNvPr>
          <p:cNvSpPr>
            <a:spLocks noGrp="1"/>
          </p:cNvSpPr>
          <p:nvPr>
            <p:custDataLst>
              <p:tags r:id="rId30"/>
            </p:custDataLst>
          </p:nvPr>
        </p:nvSpPr>
        <p:spPr bwMode="auto">
          <a:xfrm>
            <a:off x="1807724" y="3084513"/>
            <a:ext cx="368300" cy="238125"/>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D74A0D17-9184-4AE1-B789-9F4FD400C6B8}" type="datetime'''''''''+''''''''''''''6''''''''''%'''''''''''">
              <a:rPr lang="it-IT" altLang="en-US" sz="1100" b="1" kern="1200" smtClean="0">
                <a:solidFill>
                  <a:schemeClr val="tx1"/>
                </a:solidFill>
                <a:effectLst/>
                <a:latin typeface="Trebuchet MS" panose="020B0603020202020204" pitchFamily="34" charset="0"/>
                <a:ea typeface="+mj-ea"/>
                <a:cs typeface="+mj-cs"/>
                <a:sym typeface="Trebuchet MS" panose="020B0603020202020204" pitchFamily="34" charset="0"/>
              </a:rPr>
              <a:pPr algn="ctr" rtl="0">
                <a:spcBef>
                  <a:spcPct val="0"/>
                </a:spcBef>
                <a:spcAft>
                  <a:spcPct val="0"/>
                </a:spcAft>
              </a:pPr>
              <a:t>+6%</a:t>
            </a:fld>
            <a:endParaRPr lang="it-IT" sz="1100" b="1" kern="1200">
              <a:solidFill>
                <a:schemeClr val="tx1"/>
              </a:solidFill>
              <a:latin typeface="Trebuchet MS" panose="020B0603020202020204" pitchFamily="34" charset="0"/>
              <a:ea typeface="+mj-ea"/>
              <a:cs typeface="+mj-cs"/>
              <a:sym typeface="Trebuchet MS" panose="020B0603020202020204" pitchFamily="34" charset="0"/>
            </a:endParaRPr>
          </a:p>
        </p:txBody>
      </p:sp>
      <p:graphicFrame>
        <p:nvGraphicFramePr>
          <p:cNvPr id="101" name="Chart 3">
            <a:extLst>
              <a:ext uri="{FF2B5EF4-FFF2-40B4-BE49-F238E27FC236}">
                <a16:creationId xmlns:a16="http://schemas.microsoft.com/office/drawing/2014/main" id="{1B871752-116B-19CF-D3D3-400349AE9870}"/>
              </a:ext>
            </a:extLst>
          </p:cNvPr>
          <p:cNvGraphicFramePr/>
          <p:nvPr>
            <p:custDataLst>
              <p:tags r:id="rId31"/>
            </p:custDataLst>
          </p:nvPr>
        </p:nvGraphicFramePr>
        <p:xfrm>
          <a:off x="3963549" y="2954338"/>
          <a:ext cx="3200400" cy="1546225"/>
        </p:xfrm>
        <a:graphic>
          <a:graphicData uri="http://schemas.openxmlformats.org/drawingml/2006/chart">
            <c:chart xmlns:c="http://schemas.openxmlformats.org/drawingml/2006/chart" xmlns:r="http://schemas.openxmlformats.org/officeDocument/2006/relationships" r:id="rId82"/>
          </a:graphicData>
        </a:graphic>
      </p:graphicFrame>
      <p:sp>
        <p:nvSpPr>
          <p:cNvPr id="102" name="Text Placeholder 3">
            <a:extLst>
              <a:ext uri="{FF2B5EF4-FFF2-40B4-BE49-F238E27FC236}">
                <a16:creationId xmlns:a16="http://schemas.microsoft.com/office/drawing/2014/main" id="{C97A860B-9E81-643D-E8A0-09C829DFCEA4}"/>
              </a:ext>
            </a:extLst>
          </p:cNvPr>
          <p:cNvSpPr>
            <a:spLocks noGrp="1"/>
          </p:cNvSpPr>
          <p:nvPr>
            <p:custDataLst>
              <p:tags r:id="rId32"/>
            </p:custDataLst>
          </p:nvPr>
        </p:nvSpPr>
        <p:spPr bwMode="auto">
          <a:xfrm>
            <a:off x="4146112"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49456A8-5CB5-41A8-AE46-3C3CD5F4E33B}" type="datetime'''2''''0''''''''2''4'''''">
              <a:rPr lang="it-IT" altLang="en-US" sz="1100" smtClean="0">
                <a:latin typeface="Trebuchet MS" panose="020B0603020202020204" pitchFamily="34" charset="0"/>
                <a:ea typeface="+mj-ea"/>
                <a:cs typeface="+mj-cs"/>
              </a:rPr>
              <a:pPr lvl="0" algn="ctr">
                <a:spcBef>
                  <a:spcPct val="0"/>
                </a:spcBef>
                <a:spcAft>
                  <a:spcPct val="0"/>
                </a:spcAft>
              </a:pPr>
              <a:t>2024</a:t>
            </a:fld>
            <a:endParaRPr lang="it-IT" sz="1100">
              <a:latin typeface="Trebuchet MS" panose="020B0603020202020204" pitchFamily="34" charset="0"/>
              <a:ea typeface="+mj-ea"/>
              <a:cs typeface="+mj-cs"/>
            </a:endParaRPr>
          </a:p>
        </p:txBody>
      </p:sp>
      <p:sp>
        <p:nvSpPr>
          <p:cNvPr id="103" name="Text Placeholder 3">
            <a:extLst>
              <a:ext uri="{FF2B5EF4-FFF2-40B4-BE49-F238E27FC236}">
                <a16:creationId xmlns:a16="http://schemas.microsoft.com/office/drawing/2014/main" id="{DD6B90ED-BE2D-5C68-9A25-0BE0066889FA}"/>
              </a:ext>
            </a:extLst>
          </p:cNvPr>
          <p:cNvSpPr>
            <a:spLocks noGrp="1"/>
          </p:cNvSpPr>
          <p:nvPr>
            <p:custDataLst>
              <p:tags r:id="rId33"/>
            </p:custDataLst>
          </p:nvPr>
        </p:nvSpPr>
        <p:spPr bwMode="auto">
          <a:xfrm>
            <a:off x="4650937"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D66F74CE-ADCB-4942-912F-3628085706CD}" type="datetime'''''''''''2''''0''2''''''''''''''''5'''''">
              <a:rPr lang="it-IT" altLang="en-US" sz="1100" smtClean="0">
                <a:latin typeface="Trebuchet MS" panose="020B0603020202020204" pitchFamily="34" charset="0"/>
                <a:ea typeface="+mj-ea"/>
                <a:cs typeface="+mj-cs"/>
              </a:rPr>
              <a:pPr lvl="0" algn="ctr">
                <a:spcBef>
                  <a:spcPct val="0"/>
                </a:spcBef>
                <a:spcAft>
                  <a:spcPct val="0"/>
                </a:spcAft>
              </a:pPr>
              <a:t>2025</a:t>
            </a:fld>
            <a:endParaRPr lang="it-IT" sz="1100">
              <a:latin typeface="Trebuchet MS" panose="020B0603020202020204" pitchFamily="34" charset="0"/>
              <a:ea typeface="+mj-ea"/>
              <a:cs typeface="+mj-cs"/>
            </a:endParaRPr>
          </a:p>
        </p:txBody>
      </p:sp>
      <p:sp>
        <p:nvSpPr>
          <p:cNvPr id="104" name="Text Placeholder 3">
            <a:extLst>
              <a:ext uri="{FF2B5EF4-FFF2-40B4-BE49-F238E27FC236}">
                <a16:creationId xmlns:a16="http://schemas.microsoft.com/office/drawing/2014/main" id="{30FF32FF-D7BA-5020-C4FE-E6E50D4C5E6E}"/>
              </a:ext>
            </a:extLst>
          </p:cNvPr>
          <p:cNvSpPr>
            <a:spLocks noGrp="1"/>
          </p:cNvSpPr>
          <p:nvPr>
            <p:custDataLst>
              <p:tags r:id="rId34"/>
            </p:custDataLst>
          </p:nvPr>
        </p:nvSpPr>
        <p:spPr bwMode="auto">
          <a:xfrm>
            <a:off x="5157349"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3F61460-CB6F-41B6-946E-22B0D3E6B83E}" type="datetime'''''''''''2''''0''''''''''''''''2''''6'''''''''''''''''''''">
              <a:rPr lang="it-IT" altLang="en-US" sz="1100" smtClean="0">
                <a:latin typeface="Trebuchet MS" panose="020B0603020202020204" pitchFamily="34" charset="0"/>
                <a:ea typeface="+mj-ea"/>
                <a:cs typeface="+mj-cs"/>
              </a:rPr>
              <a:pPr lvl="0" algn="ctr">
                <a:spcBef>
                  <a:spcPct val="0"/>
                </a:spcBef>
                <a:spcAft>
                  <a:spcPct val="0"/>
                </a:spcAft>
              </a:pPr>
              <a:t>2026</a:t>
            </a:fld>
            <a:endParaRPr lang="it-IT" sz="1100">
              <a:latin typeface="Trebuchet MS" panose="020B0603020202020204" pitchFamily="34" charset="0"/>
              <a:ea typeface="+mj-ea"/>
              <a:cs typeface="+mj-cs"/>
            </a:endParaRPr>
          </a:p>
        </p:txBody>
      </p:sp>
      <p:sp>
        <p:nvSpPr>
          <p:cNvPr id="105" name="Text Placeholder 3">
            <a:extLst>
              <a:ext uri="{FF2B5EF4-FFF2-40B4-BE49-F238E27FC236}">
                <a16:creationId xmlns:a16="http://schemas.microsoft.com/office/drawing/2014/main" id="{31B2FF99-1BAA-5167-8C7A-237A553A3AD0}"/>
              </a:ext>
            </a:extLst>
          </p:cNvPr>
          <p:cNvSpPr>
            <a:spLocks noGrp="1"/>
          </p:cNvSpPr>
          <p:nvPr>
            <p:custDataLst>
              <p:tags r:id="rId35"/>
            </p:custDataLst>
          </p:nvPr>
        </p:nvSpPr>
        <p:spPr bwMode="auto">
          <a:xfrm>
            <a:off x="5663762"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6A44A59-A47D-4C85-B867-1AE449669A9A}" type="datetime'''''''''''''2''''''''''0''''''2''''''''''''''''7'''''''''">
              <a:rPr lang="it-IT" altLang="en-US" sz="1100" smtClean="0">
                <a:latin typeface="Trebuchet MS" panose="020B0603020202020204" pitchFamily="34" charset="0"/>
                <a:ea typeface="+mj-ea"/>
                <a:cs typeface="+mj-cs"/>
              </a:rPr>
              <a:pPr lvl="0" algn="ctr">
                <a:spcBef>
                  <a:spcPct val="0"/>
                </a:spcBef>
                <a:spcAft>
                  <a:spcPct val="0"/>
                </a:spcAft>
              </a:pPr>
              <a:t>2027</a:t>
            </a:fld>
            <a:endParaRPr lang="it-IT" sz="1100">
              <a:latin typeface="Trebuchet MS" panose="020B0603020202020204" pitchFamily="34" charset="0"/>
              <a:ea typeface="+mj-ea"/>
              <a:cs typeface="+mj-cs"/>
            </a:endParaRPr>
          </a:p>
        </p:txBody>
      </p:sp>
      <p:sp>
        <p:nvSpPr>
          <p:cNvPr id="106" name="Text Placeholder 3">
            <a:extLst>
              <a:ext uri="{FF2B5EF4-FFF2-40B4-BE49-F238E27FC236}">
                <a16:creationId xmlns:a16="http://schemas.microsoft.com/office/drawing/2014/main" id="{38B7E05B-68F4-100A-6657-E3349769B8DE}"/>
              </a:ext>
            </a:extLst>
          </p:cNvPr>
          <p:cNvSpPr>
            <a:spLocks noGrp="1"/>
          </p:cNvSpPr>
          <p:nvPr>
            <p:custDataLst>
              <p:tags r:id="rId36"/>
            </p:custDataLst>
          </p:nvPr>
        </p:nvSpPr>
        <p:spPr bwMode="auto">
          <a:xfrm>
            <a:off x="6168587"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A995F7C-7A6F-4FA3-ACDE-5504944E185D}" type="datetime'''''''''''''''2''''''''''''''''''0''''''''''''''''''''28'''">
              <a:rPr lang="it-IT" altLang="en-US" sz="1100" smtClean="0">
                <a:latin typeface="Trebuchet MS" panose="020B0603020202020204" pitchFamily="34" charset="0"/>
                <a:ea typeface="+mj-ea"/>
                <a:cs typeface="+mj-cs"/>
              </a:rPr>
              <a:pPr lvl="0" algn="ctr">
                <a:spcBef>
                  <a:spcPct val="0"/>
                </a:spcBef>
                <a:spcAft>
                  <a:spcPct val="0"/>
                </a:spcAft>
              </a:pPr>
              <a:t>2028</a:t>
            </a:fld>
            <a:endParaRPr lang="it-IT" sz="1100">
              <a:latin typeface="Trebuchet MS" panose="020B0603020202020204" pitchFamily="34" charset="0"/>
              <a:ea typeface="+mj-ea"/>
              <a:cs typeface="+mj-cs"/>
            </a:endParaRPr>
          </a:p>
        </p:txBody>
      </p:sp>
      <p:sp>
        <p:nvSpPr>
          <p:cNvPr id="107" name="Text Placeholder 3">
            <a:extLst>
              <a:ext uri="{FF2B5EF4-FFF2-40B4-BE49-F238E27FC236}">
                <a16:creationId xmlns:a16="http://schemas.microsoft.com/office/drawing/2014/main" id="{577B8C53-7947-CB7D-3A5E-64552413FD86}"/>
              </a:ext>
            </a:extLst>
          </p:cNvPr>
          <p:cNvSpPr>
            <a:spLocks noGrp="1"/>
          </p:cNvSpPr>
          <p:nvPr>
            <p:custDataLst>
              <p:tags r:id="rId37"/>
            </p:custDataLst>
          </p:nvPr>
        </p:nvSpPr>
        <p:spPr bwMode="auto">
          <a:xfrm>
            <a:off x="6674999" y="4300538"/>
            <a:ext cx="304800" cy="1841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7EBB0B5-3E6E-4F79-AB5B-DF219F0E0F48}" type="datetime'''2''''''''''''''''''''''029'''''">
              <a:rPr lang="it-IT" altLang="en-US" sz="1100" smtClean="0">
                <a:latin typeface="Trebuchet MS" panose="020B0603020202020204" pitchFamily="34" charset="0"/>
                <a:ea typeface="+mj-ea"/>
                <a:cs typeface="+mj-cs"/>
              </a:rPr>
              <a:pPr lvl="0" algn="ctr">
                <a:spcBef>
                  <a:spcPct val="0"/>
                </a:spcBef>
                <a:spcAft>
                  <a:spcPct val="0"/>
                </a:spcAft>
              </a:pPr>
              <a:t>2029</a:t>
            </a:fld>
            <a:endParaRPr lang="it-IT" sz="1100">
              <a:latin typeface="Trebuchet MS" panose="020B0603020202020204" pitchFamily="34" charset="0"/>
              <a:ea typeface="+mj-ea"/>
              <a:cs typeface="+mj-cs"/>
            </a:endParaRPr>
          </a:p>
        </p:txBody>
      </p:sp>
      <p:sp>
        <p:nvSpPr>
          <p:cNvPr id="108" name="Rectangle 2">
            <a:extLst>
              <a:ext uri="{FF2B5EF4-FFF2-40B4-BE49-F238E27FC236}">
                <a16:creationId xmlns:a16="http://schemas.microsoft.com/office/drawing/2014/main" id="{8F8CE40C-2D14-C0A4-C5E9-BA6A215AC044}"/>
              </a:ext>
            </a:extLst>
          </p:cNvPr>
          <p:cNvSpPr/>
          <p:nvPr/>
        </p:nvSpPr>
        <p:spPr>
          <a:xfrm>
            <a:off x="7474901" y="1303253"/>
            <a:ext cx="4339042" cy="184666"/>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CAPEX ’25-’29 e per canale (€M)</a:t>
            </a:r>
          </a:p>
        </p:txBody>
      </p:sp>
      <p:sp>
        <p:nvSpPr>
          <p:cNvPr id="109" name="Rectangle 2">
            <a:extLst>
              <a:ext uri="{FF2B5EF4-FFF2-40B4-BE49-F238E27FC236}">
                <a16:creationId xmlns:a16="http://schemas.microsoft.com/office/drawing/2014/main" id="{62424B25-8D96-873A-8C67-0592AFD6B76D}"/>
              </a:ext>
            </a:extLst>
          </p:cNvPr>
          <p:cNvSpPr/>
          <p:nvPr/>
        </p:nvSpPr>
        <p:spPr>
          <a:xfrm>
            <a:off x="7474901" y="3767395"/>
            <a:ext cx="4339042" cy="184666"/>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EBITDA (€M - CAGR)</a:t>
            </a:r>
          </a:p>
        </p:txBody>
      </p:sp>
      <p:graphicFrame>
        <p:nvGraphicFramePr>
          <p:cNvPr id="110" name="Chart 3">
            <a:extLst>
              <a:ext uri="{FF2B5EF4-FFF2-40B4-BE49-F238E27FC236}">
                <a16:creationId xmlns:a16="http://schemas.microsoft.com/office/drawing/2014/main" id="{7CA4E03A-99BD-264A-C57A-21380797999F}"/>
              </a:ext>
            </a:extLst>
          </p:cNvPr>
          <p:cNvGraphicFramePr/>
          <p:nvPr>
            <p:custDataLst>
              <p:tags r:id="rId38"/>
            </p:custDataLst>
          </p:nvPr>
        </p:nvGraphicFramePr>
        <p:xfrm>
          <a:off x="7392549" y="3987800"/>
          <a:ext cx="4273550" cy="1885950"/>
        </p:xfrm>
        <a:graphic>
          <a:graphicData uri="http://schemas.openxmlformats.org/drawingml/2006/chart">
            <c:chart xmlns:c="http://schemas.openxmlformats.org/drawingml/2006/chart" xmlns:r="http://schemas.openxmlformats.org/officeDocument/2006/relationships" r:id="rId83"/>
          </a:graphicData>
        </a:graphic>
      </p:graphicFrame>
      <p:cxnSp>
        <p:nvCxnSpPr>
          <p:cNvPr id="111" name="Straight Connector 8">
            <a:extLst>
              <a:ext uri="{FF2B5EF4-FFF2-40B4-BE49-F238E27FC236}">
                <a16:creationId xmlns:a16="http://schemas.microsoft.com/office/drawing/2014/main" id="{562E3B27-03C8-E3B2-B00D-31DD146BC9C7}"/>
              </a:ext>
            </a:extLst>
          </p:cNvPr>
          <p:cNvCxnSpPr/>
          <p:nvPr>
            <p:custDataLst>
              <p:tags r:id="rId39"/>
            </p:custDataLst>
          </p:nvPr>
        </p:nvCxnSpPr>
        <p:spPr bwMode="auto">
          <a:xfrm flipV="1">
            <a:off x="7816411" y="4332288"/>
            <a:ext cx="3424238" cy="301625"/>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2" name="Holder 3">
            <a:extLst>
              <a:ext uri="{FF2B5EF4-FFF2-40B4-BE49-F238E27FC236}">
                <a16:creationId xmlns:a16="http://schemas.microsoft.com/office/drawing/2014/main" id="{80A6A931-DC6D-E122-A022-2AE9B163BFBF}"/>
              </a:ext>
            </a:extLst>
          </p:cNvPr>
          <p:cNvSpPr>
            <a:spLocks noGrp="1"/>
          </p:cNvSpPr>
          <p:nvPr>
            <p:custDataLst>
              <p:tags r:id="rId40"/>
            </p:custDataLst>
          </p:nvPr>
        </p:nvSpPr>
        <p:spPr bwMode="auto">
          <a:xfrm>
            <a:off x="7651312" y="5657850"/>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87EC751A-2AB8-46AD-94CC-E0C3DF1C3F12}" type="datetime'''''''2''0''''''''''''2''''''''''''''''''''''''''''''''''''4'">
              <a:rPr lang="it-IT" altLang="en-US" sz="1200" kern="1200" smtClean="0">
                <a:solidFill>
                  <a:schemeClr val="tx1"/>
                </a:solidFill>
                <a:latin typeface="Trebuchet MS" panose="020B0603020202020204" pitchFamily="34" charset="0"/>
              </a:rPr>
              <a:pPr algn="ctr" rtl="0">
                <a:spcBef>
                  <a:spcPct val="0"/>
                </a:spcBef>
                <a:spcAft>
                  <a:spcPct val="0"/>
                </a:spcAft>
              </a:pPr>
              <a:t>2024</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13" name="Holder 3">
            <a:extLst>
              <a:ext uri="{FF2B5EF4-FFF2-40B4-BE49-F238E27FC236}">
                <a16:creationId xmlns:a16="http://schemas.microsoft.com/office/drawing/2014/main" id="{F21BE021-A09D-9D08-95CA-4C9DC2387670}"/>
              </a:ext>
            </a:extLst>
          </p:cNvPr>
          <p:cNvSpPr>
            <a:spLocks noGrp="1"/>
          </p:cNvSpPr>
          <p:nvPr>
            <p:custDataLst>
              <p:tags r:id="rId41"/>
            </p:custDataLst>
          </p:nvPr>
        </p:nvSpPr>
        <p:spPr bwMode="auto">
          <a:xfrm>
            <a:off x="8337112" y="5657850"/>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D3A6EFE8-2693-4C8C-B770-A5EEA4C70050}" type="datetime'''''''''''''''''''''2''0''2''5'''''''">
              <a:rPr lang="it-IT" altLang="en-US" sz="1200" kern="1200" smtClean="0">
                <a:solidFill>
                  <a:schemeClr val="tx1"/>
                </a:solidFill>
                <a:latin typeface="Trebuchet MS" panose="020B0603020202020204" pitchFamily="34" charset="0"/>
              </a:rPr>
              <a:pPr algn="ctr" rtl="0">
                <a:spcBef>
                  <a:spcPct val="0"/>
                </a:spcBef>
                <a:spcAft>
                  <a:spcPct val="0"/>
                </a:spcAft>
              </a:pPr>
              <a:t>2025</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14" name="Holder 3">
            <a:extLst>
              <a:ext uri="{FF2B5EF4-FFF2-40B4-BE49-F238E27FC236}">
                <a16:creationId xmlns:a16="http://schemas.microsoft.com/office/drawing/2014/main" id="{06CA7D5E-C5DE-3CF6-0784-479F7B05F36B}"/>
              </a:ext>
            </a:extLst>
          </p:cNvPr>
          <p:cNvSpPr>
            <a:spLocks noGrp="1"/>
          </p:cNvSpPr>
          <p:nvPr>
            <p:custDataLst>
              <p:tags r:id="rId42"/>
            </p:custDataLst>
          </p:nvPr>
        </p:nvSpPr>
        <p:spPr bwMode="auto">
          <a:xfrm>
            <a:off x="9021324" y="5657850"/>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7E2E8421-DFBB-4C84-A612-694480C632FF}" type="datetime'''''''''''''''''''''2''''0''''26'''''''''''''''">
              <a:rPr lang="it-IT" altLang="en-US" sz="1200" kern="1200" smtClean="0">
                <a:solidFill>
                  <a:schemeClr val="tx1"/>
                </a:solidFill>
                <a:latin typeface="Trebuchet MS" panose="020B0603020202020204" pitchFamily="34" charset="0"/>
              </a:rPr>
              <a:pPr algn="ctr" rtl="0">
                <a:spcBef>
                  <a:spcPct val="0"/>
                </a:spcBef>
                <a:spcAft>
                  <a:spcPct val="0"/>
                </a:spcAft>
              </a:pPr>
              <a:t>2026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15" name="Holder 3">
            <a:extLst>
              <a:ext uri="{FF2B5EF4-FFF2-40B4-BE49-F238E27FC236}">
                <a16:creationId xmlns:a16="http://schemas.microsoft.com/office/drawing/2014/main" id="{3C2FDFD4-8A54-4D71-0A14-9F771EBFF220}"/>
              </a:ext>
            </a:extLst>
          </p:cNvPr>
          <p:cNvSpPr>
            <a:spLocks noGrp="1"/>
          </p:cNvSpPr>
          <p:nvPr>
            <p:custDataLst>
              <p:tags r:id="rId43"/>
            </p:custDataLst>
          </p:nvPr>
        </p:nvSpPr>
        <p:spPr bwMode="auto">
          <a:xfrm>
            <a:off x="9705537" y="5657850"/>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035AB7E5-3B95-4C84-8EA0-129FC68008F2}" type="datetime'''''''''''''''''2''''''''''''0''''''''''''''''''2''''7'">
              <a:rPr lang="it-IT" altLang="en-US" sz="1200" kern="1200" smtClean="0">
                <a:solidFill>
                  <a:schemeClr val="tx1"/>
                </a:solidFill>
                <a:latin typeface="Trebuchet MS" panose="020B0603020202020204" pitchFamily="34" charset="0"/>
              </a:rPr>
              <a:pPr algn="ctr" rtl="0">
                <a:spcBef>
                  <a:spcPct val="0"/>
                </a:spcBef>
                <a:spcAft>
                  <a:spcPct val="0"/>
                </a:spcAft>
              </a:pPr>
              <a:t>2027</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16" name="Holder 3">
            <a:extLst>
              <a:ext uri="{FF2B5EF4-FFF2-40B4-BE49-F238E27FC236}">
                <a16:creationId xmlns:a16="http://schemas.microsoft.com/office/drawing/2014/main" id="{B042F9CE-6525-F72A-9615-FD1E03FD430D}"/>
              </a:ext>
            </a:extLst>
          </p:cNvPr>
          <p:cNvSpPr>
            <a:spLocks noGrp="1"/>
          </p:cNvSpPr>
          <p:nvPr>
            <p:custDataLst>
              <p:tags r:id="rId44"/>
            </p:custDataLst>
          </p:nvPr>
        </p:nvSpPr>
        <p:spPr bwMode="auto">
          <a:xfrm>
            <a:off x="10391337" y="5657850"/>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A10D95F4-6A0C-4C3A-AA29-60B8FEC0CA7D}" type="datetime'''''''''''''''''''2''''''0''''''''''''''''''''''2''8'''">
              <a:rPr lang="it-IT" altLang="en-US" sz="1200" kern="1200" smtClean="0">
                <a:solidFill>
                  <a:schemeClr val="tx1"/>
                </a:solidFill>
                <a:latin typeface="Trebuchet MS" panose="020B0603020202020204" pitchFamily="34" charset="0"/>
              </a:rPr>
              <a:pPr algn="ctr" rtl="0">
                <a:spcBef>
                  <a:spcPct val="0"/>
                </a:spcBef>
                <a:spcAft>
                  <a:spcPct val="0"/>
                </a:spcAft>
              </a:pPr>
              <a:t>2028</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17" name="Holder 3">
            <a:extLst>
              <a:ext uri="{FF2B5EF4-FFF2-40B4-BE49-F238E27FC236}">
                <a16:creationId xmlns:a16="http://schemas.microsoft.com/office/drawing/2014/main" id="{9029181E-C2FF-F151-91B6-8DC8F90D2B19}"/>
              </a:ext>
            </a:extLst>
          </p:cNvPr>
          <p:cNvSpPr>
            <a:spLocks noGrp="1"/>
          </p:cNvSpPr>
          <p:nvPr>
            <p:custDataLst>
              <p:tags r:id="rId45"/>
            </p:custDataLst>
          </p:nvPr>
        </p:nvSpPr>
        <p:spPr bwMode="auto">
          <a:xfrm>
            <a:off x="11075549" y="5657850"/>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FE7F5526-19D5-4B80-99B0-8B3FB8E5B335}" type="datetime'2''''''''0''''''''2''''''''''''''''''''''''''''''9'''''''''''">
              <a:rPr lang="it-IT" altLang="en-US" sz="1200" kern="1200" smtClean="0">
                <a:solidFill>
                  <a:schemeClr val="tx1"/>
                </a:solidFill>
                <a:latin typeface="Trebuchet MS" panose="020B0603020202020204" pitchFamily="34" charset="0"/>
              </a:rPr>
              <a:pPr algn="ctr" rtl="0">
                <a:spcBef>
                  <a:spcPct val="0"/>
                </a:spcBef>
                <a:spcAft>
                  <a:spcPct val="0"/>
                </a:spcAft>
              </a:pPr>
              <a:t>2029</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18" name="Holder 3">
            <a:extLst>
              <a:ext uri="{FF2B5EF4-FFF2-40B4-BE49-F238E27FC236}">
                <a16:creationId xmlns:a16="http://schemas.microsoft.com/office/drawing/2014/main" id="{1DBE72D7-7716-2D37-10B4-7920293F9EA5}"/>
              </a:ext>
            </a:extLst>
          </p:cNvPr>
          <p:cNvSpPr>
            <a:spLocks noGrp="1"/>
          </p:cNvSpPr>
          <p:nvPr>
            <p:custDataLst>
              <p:tags r:id="rId46"/>
            </p:custDataLst>
          </p:nvPr>
        </p:nvSpPr>
        <p:spPr bwMode="gray">
          <a:xfrm>
            <a:off x="7714812" y="4832350"/>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CF7C8D87-3B1E-40F9-8A07-4919F0DC95A1}" type="datetime'''''''''''''5''''''''''''''''''''''''2'''''''''">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52</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19" name="Holder 3">
            <a:extLst>
              <a:ext uri="{FF2B5EF4-FFF2-40B4-BE49-F238E27FC236}">
                <a16:creationId xmlns:a16="http://schemas.microsoft.com/office/drawing/2014/main" id="{805A08DB-BDE3-4479-B318-BEDCA11935C1}"/>
              </a:ext>
            </a:extLst>
          </p:cNvPr>
          <p:cNvSpPr>
            <a:spLocks noGrp="1"/>
          </p:cNvSpPr>
          <p:nvPr>
            <p:custDataLst>
              <p:tags r:id="rId47"/>
            </p:custDataLst>
          </p:nvPr>
        </p:nvSpPr>
        <p:spPr bwMode="gray">
          <a:xfrm>
            <a:off x="8400612" y="4800600"/>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88AAFAA8-49D4-47AE-ABAE-0D022BC943D3}" type="datetime'''''''''''''''''''''''''''''''5''''''''''''''5'''''''''">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55</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0" name="Holder 3">
            <a:extLst>
              <a:ext uri="{FF2B5EF4-FFF2-40B4-BE49-F238E27FC236}">
                <a16:creationId xmlns:a16="http://schemas.microsoft.com/office/drawing/2014/main" id="{B5C985B0-131A-6BFD-F348-2E4C58B34F1B}"/>
              </a:ext>
            </a:extLst>
          </p:cNvPr>
          <p:cNvSpPr>
            <a:spLocks noGrp="1"/>
          </p:cNvSpPr>
          <p:nvPr>
            <p:custDataLst>
              <p:tags r:id="rId48"/>
            </p:custDataLst>
          </p:nvPr>
        </p:nvSpPr>
        <p:spPr bwMode="gray">
          <a:xfrm>
            <a:off x="9084824" y="4784408"/>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A1AC215D-0016-481D-B0D0-A2823B95CB86}" type="datetime'''''''''''7''''''''''0'''''''''''''''''''''">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70</a:t>
            </a:fld>
            <a:endParaRPr lang="it-IT" sz="1200" kern="1200" dirty="0">
              <a:solidFill>
                <a:schemeClr val="tx1"/>
              </a:solidFill>
              <a:latin typeface="Trebuchet MS" panose="020B0603020202020204" pitchFamily="34" charset="0"/>
              <a:sym typeface="Trebuchet MS" panose="020B0603020202020204" pitchFamily="34" charset="0"/>
            </a:endParaRPr>
          </a:p>
        </p:txBody>
      </p:sp>
      <p:sp>
        <p:nvSpPr>
          <p:cNvPr id="121" name="Holder 3">
            <a:extLst>
              <a:ext uri="{FF2B5EF4-FFF2-40B4-BE49-F238E27FC236}">
                <a16:creationId xmlns:a16="http://schemas.microsoft.com/office/drawing/2014/main" id="{253624A2-48C8-3EAE-059D-57806336D2C0}"/>
              </a:ext>
            </a:extLst>
          </p:cNvPr>
          <p:cNvSpPr>
            <a:spLocks noGrp="1"/>
          </p:cNvSpPr>
          <p:nvPr>
            <p:custDataLst>
              <p:tags r:id="rId49"/>
            </p:custDataLst>
          </p:nvPr>
        </p:nvSpPr>
        <p:spPr bwMode="gray">
          <a:xfrm>
            <a:off x="9769037" y="4741545"/>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708F3160-E870-429B-9DCB-995B27AA22C0}" type="datetime'7''''''''''''''''''''''''''''''4'''">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74</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2" name="Holder 3">
            <a:extLst>
              <a:ext uri="{FF2B5EF4-FFF2-40B4-BE49-F238E27FC236}">
                <a16:creationId xmlns:a16="http://schemas.microsoft.com/office/drawing/2014/main" id="{0267BE0C-88D3-3212-7949-1CD6F911B3DF}"/>
              </a:ext>
            </a:extLst>
          </p:cNvPr>
          <p:cNvSpPr>
            <a:spLocks noGrp="1"/>
          </p:cNvSpPr>
          <p:nvPr>
            <p:custDataLst>
              <p:tags r:id="rId50"/>
            </p:custDataLst>
          </p:nvPr>
        </p:nvSpPr>
        <p:spPr bwMode="gray">
          <a:xfrm>
            <a:off x="10454837" y="4716145"/>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4D8385A7-82A3-4356-8F9A-4260286DBF2A}" type="datetime'''''''''''7''''''''''''''''''''''''''''''''''''''6'''''''''''">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76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3" name="Holder 3">
            <a:extLst>
              <a:ext uri="{FF2B5EF4-FFF2-40B4-BE49-F238E27FC236}">
                <a16:creationId xmlns:a16="http://schemas.microsoft.com/office/drawing/2014/main" id="{AC75CE6E-1059-AFED-276D-1D52D08F4DE4}"/>
              </a:ext>
            </a:extLst>
          </p:cNvPr>
          <p:cNvSpPr>
            <a:spLocks noGrp="1"/>
          </p:cNvSpPr>
          <p:nvPr>
            <p:custDataLst>
              <p:tags r:id="rId51"/>
            </p:custDataLst>
          </p:nvPr>
        </p:nvSpPr>
        <p:spPr bwMode="gray">
          <a:xfrm>
            <a:off x="11139049" y="4690745"/>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CAC288AD-332F-4127-83DE-A314D86BF820}" type="datetime'79'''''''''''''''''''''''''''''''''">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79</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24" name="Holder 3">
            <a:extLst>
              <a:ext uri="{FF2B5EF4-FFF2-40B4-BE49-F238E27FC236}">
                <a16:creationId xmlns:a16="http://schemas.microsoft.com/office/drawing/2014/main" id="{85DD2288-12B6-AC22-0DA0-A43F18EAB628}"/>
              </a:ext>
            </a:extLst>
          </p:cNvPr>
          <p:cNvSpPr>
            <a:spLocks noGrp="1"/>
          </p:cNvSpPr>
          <p:nvPr>
            <p:custDataLst>
              <p:tags r:id="rId52"/>
            </p:custDataLst>
          </p:nvPr>
        </p:nvSpPr>
        <p:spPr bwMode="auto">
          <a:xfrm>
            <a:off x="9327712" y="4354513"/>
            <a:ext cx="400050" cy="258763"/>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5D158487-213F-4E83-A905-6A3E05075B64}" type="datetime'''''''+''''''9''''''''''''%'''''''''''''''''''''''''''''''''">
              <a:rPr lang="it-IT" altLang="en-US" sz="1200" b="1" kern="1200" smtClean="0">
                <a:solidFill>
                  <a:schemeClr val="tx1"/>
                </a:solidFill>
                <a:effectLst/>
                <a:latin typeface="Trebuchet MS" panose="020B0603020202020204" pitchFamily="34" charset="0"/>
              </a:rPr>
              <a:pPr algn="ctr" rtl="0">
                <a:spcBef>
                  <a:spcPct val="0"/>
                </a:spcBef>
                <a:spcAft>
                  <a:spcPct val="0"/>
                </a:spcAft>
              </a:pPr>
              <a:t>+9%</a:t>
            </a:fld>
            <a:endParaRPr lang="it-IT" sz="1200" b="1" kern="1200">
              <a:solidFill>
                <a:schemeClr val="tx1"/>
              </a:solidFill>
              <a:latin typeface="Trebuchet MS" panose="020B0603020202020204" pitchFamily="34" charset="0"/>
              <a:sym typeface="Trebuchet MS" panose="020B0603020202020204" pitchFamily="34" charset="0"/>
            </a:endParaRPr>
          </a:p>
        </p:txBody>
      </p:sp>
      <p:graphicFrame>
        <p:nvGraphicFramePr>
          <p:cNvPr id="129" name="Chart 3">
            <a:extLst>
              <a:ext uri="{FF2B5EF4-FFF2-40B4-BE49-F238E27FC236}">
                <a16:creationId xmlns:a16="http://schemas.microsoft.com/office/drawing/2014/main" id="{FA8F0D63-CAB5-2AB6-3AC2-F75B3F075300}"/>
              </a:ext>
            </a:extLst>
          </p:cNvPr>
          <p:cNvGraphicFramePr/>
          <p:nvPr>
            <p:custDataLst>
              <p:tags r:id="rId53"/>
            </p:custDataLst>
          </p:nvPr>
        </p:nvGraphicFramePr>
        <p:xfrm>
          <a:off x="7392549" y="1552575"/>
          <a:ext cx="4273550" cy="1885950"/>
        </p:xfrm>
        <a:graphic>
          <a:graphicData uri="http://schemas.openxmlformats.org/drawingml/2006/chart">
            <c:chart xmlns:c="http://schemas.openxmlformats.org/drawingml/2006/chart" xmlns:r="http://schemas.openxmlformats.org/officeDocument/2006/relationships" r:id="rId84"/>
          </a:graphicData>
        </a:graphic>
      </p:graphicFrame>
      <p:sp useBgFill="1">
        <p:nvSpPr>
          <p:cNvPr id="130" name="Figura a mano libera: forma 246">
            <a:extLst>
              <a:ext uri="{FF2B5EF4-FFF2-40B4-BE49-F238E27FC236}">
                <a16:creationId xmlns:a16="http://schemas.microsoft.com/office/drawing/2014/main" id="{231B88B5-7B82-4BC1-4F0D-76BC73B4B008}"/>
              </a:ext>
            </a:extLst>
          </p:cNvPr>
          <p:cNvSpPr/>
          <p:nvPr>
            <p:custDataLst>
              <p:tags r:id="rId54"/>
            </p:custDataLst>
          </p:nvPr>
        </p:nvSpPr>
        <p:spPr bwMode="auto">
          <a:xfrm>
            <a:off x="11002524" y="2092325"/>
            <a:ext cx="476251" cy="185739"/>
          </a:xfrm>
          <a:custGeom>
            <a:avLst/>
            <a:gdLst/>
            <a:ahLst/>
            <a:cxnLst/>
            <a:rect l="0" t="0" r="0" b="0"/>
            <a:pathLst>
              <a:path w="476251" h="185739">
                <a:moveTo>
                  <a:pt x="0" y="128588"/>
                </a:moveTo>
                <a:lnTo>
                  <a:pt x="476250" y="0"/>
                </a:lnTo>
                <a:lnTo>
                  <a:pt x="476250" y="57150"/>
                </a:lnTo>
                <a:lnTo>
                  <a:pt x="0" y="185738"/>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1" name="Figura a mano libera: forma 227">
            <a:extLst>
              <a:ext uri="{FF2B5EF4-FFF2-40B4-BE49-F238E27FC236}">
                <a16:creationId xmlns:a16="http://schemas.microsoft.com/office/drawing/2014/main" id="{65A4432A-9D02-CAC6-89F9-B8455B60BBBB}"/>
              </a:ext>
            </a:extLst>
          </p:cNvPr>
          <p:cNvSpPr/>
          <p:nvPr>
            <p:custDataLst>
              <p:tags r:id="rId55"/>
            </p:custDataLst>
          </p:nvPr>
        </p:nvSpPr>
        <p:spPr bwMode="auto">
          <a:xfrm>
            <a:off x="11002524" y="2092325"/>
            <a:ext cx="476251" cy="128589"/>
          </a:xfrm>
          <a:custGeom>
            <a:avLst/>
            <a:gdLst/>
            <a:ahLst/>
            <a:cxnLst/>
            <a:rect l="0" t="0" r="0" b="0"/>
            <a:pathLst>
              <a:path w="476251" h="128589">
                <a:moveTo>
                  <a:pt x="0" y="128588"/>
                </a:moveTo>
                <a:lnTo>
                  <a:pt x="476250"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2" name="Figura a mano libera: forma 230">
            <a:extLst>
              <a:ext uri="{FF2B5EF4-FFF2-40B4-BE49-F238E27FC236}">
                <a16:creationId xmlns:a16="http://schemas.microsoft.com/office/drawing/2014/main" id="{8B8F4928-7EA2-FFF2-15F9-5EDE72A3BE39}"/>
              </a:ext>
            </a:extLst>
          </p:cNvPr>
          <p:cNvSpPr/>
          <p:nvPr>
            <p:custDataLst>
              <p:tags r:id="rId56"/>
            </p:custDataLst>
          </p:nvPr>
        </p:nvSpPr>
        <p:spPr bwMode="auto">
          <a:xfrm>
            <a:off x="11002524" y="2149475"/>
            <a:ext cx="476251" cy="128589"/>
          </a:xfrm>
          <a:custGeom>
            <a:avLst/>
            <a:gdLst/>
            <a:ahLst/>
            <a:cxnLst/>
            <a:rect l="0" t="0" r="0" b="0"/>
            <a:pathLst>
              <a:path w="476251" h="128589">
                <a:moveTo>
                  <a:pt x="0" y="128588"/>
                </a:moveTo>
                <a:lnTo>
                  <a:pt x="476250"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3" name="Holder 3">
            <a:extLst>
              <a:ext uri="{FF2B5EF4-FFF2-40B4-BE49-F238E27FC236}">
                <a16:creationId xmlns:a16="http://schemas.microsoft.com/office/drawing/2014/main" id="{49F0F91D-75C3-C65A-E97D-D26EC0ED0296}"/>
              </a:ext>
            </a:extLst>
          </p:cNvPr>
          <p:cNvSpPr>
            <a:spLocks noGrp="1"/>
          </p:cNvSpPr>
          <p:nvPr>
            <p:custDataLst>
              <p:tags r:id="rId57"/>
            </p:custDataLst>
          </p:nvPr>
        </p:nvSpPr>
        <p:spPr bwMode="auto">
          <a:xfrm>
            <a:off x="7651312" y="3222625"/>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C1CE254F-A01E-47A8-A982-81D110BA480D}" type="datetime'''''''''''2''0''''''''''''''''''''''''''''''''''''''25'">
              <a:rPr lang="it-IT" altLang="en-US" sz="1200" kern="1200" smtClean="0">
                <a:solidFill>
                  <a:schemeClr val="tx1"/>
                </a:solidFill>
                <a:latin typeface="Trebuchet MS" panose="020B0603020202020204" pitchFamily="34" charset="0"/>
              </a:rPr>
              <a:pPr algn="ctr" rtl="0">
                <a:spcBef>
                  <a:spcPct val="0"/>
                </a:spcBef>
                <a:spcAft>
                  <a:spcPct val="0"/>
                </a:spcAft>
              </a:pPr>
              <a:t>2025</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35" name="Holder 3">
            <a:extLst>
              <a:ext uri="{FF2B5EF4-FFF2-40B4-BE49-F238E27FC236}">
                <a16:creationId xmlns:a16="http://schemas.microsoft.com/office/drawing/2014/main" id="{1884E15A-EFB6-CC43-66F1-703EE606919D}"/>
              </a:ext>
            </a:extLst>
          </p:cNvPr>
          <p:cNvSpPr>
            <a:spLocks noGrp="1"/>
          </p:cNvSpPr>
          <p:nvPr>
            <p:custDataLst>
              <p:tags r:id="rId58"/>
            </p:custDataLst>
          </p:nvPr>
        </p:nvSpPr>
        <p:spPr bwMode="auto">
          <a:xfrm>
            <a:off x="8337112" y="3222625"/>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A8D79AC0-DF5E-4960-BA36-4E913BDFFE7C}" type="datetime'''''''''2''''''''''''''''0''''''26'''''''''''''''''''''">
              <a:rPr lang="it-IT" altLang="en-US" sz="1200" kern="1200" smtClean="0">
                <a:solidFill>
                  <a:schemeClr val="tx1"/>
                </a:solidFill>
                <a:latin typeface="Trebuchet MS" panose="020B0603020202020204" pitchFamily="34" charset="0"/>
              </a:rPr>
              <a:pPr algn="ctr" rtl="0">
                <a:spcBef>
                  <a:spcPct val="0"/>
                </a:spcBef>
                <a:spcAft>
                  <a:spcPct val="0"/>
                </a:spcAft>
              </a:pPr>
              <a:t>2026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37" name="Holder 3">
            <a:extLst>
              <a:ext uri="{FF2B5EF4-FFF2-40B4-BE49-F238E27FC236}">
                <a16:creationId xmlns:a16="http://schemas.microsoft.com/office/drawing/2014/main" id="{5A800B9C-0ED1-8F44-A613-58023FA76BE4}"/>
              </a:ext>
            </a:extLst>
          </p:cNvPr>
          <p:cNvSpPr>
            <a:spLocks noGrp="1"/>
          </p:cNvSpPr>
          <p:nvPr>
            <p:custDataLst>
              <p:tags r:id="rId59"/>
            </p:custDataLst>
          </p:nvPr>
        </p:nvSpPr>
        <p:spPr bwMode="auto">
          <a:xfrm>
            <a:off x="9021324" y="3222625"/>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3A3A00F1-C5ED-465B-9FD5-F1D029E3E2C2}" type="datetime'''''''''2''''''''''''0''''''''''''''''''''2''''7'''''''''''''">
              <a:rPr lang="it-IT" altLang="en-US" sz="1200" kern="1200" smtClean="0">
                <a:solidFill>
                  <a:schemeClr val="tx1"/>
                </a:solidFill>
                <a:latin typeface="Trebuchet MS" panose="020B0603020202020204" pitchFamily="34" charset="0"/>
              </a:rPr>
              <a:pPr algn="ctr" rtl="0">
                <a:spcBef>
                  <a:spcPct val="0"/>
                </a:spcBef>
                <a:spcAft>
                  <a:spcPct val="0"/>
                </a:spcAft>
              </a:pPr>
              <a:t>2027</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39" name="Holder 3">
            <a:extLst>
              <a:ext uri="{FF2B5EF4-FFF2-40B4-BE49-F238E27FC236}">
                <a16:creationId xmlns:a16="http://schemas.microsoft.com/office/drawing/2014/main" id="{4D2BEE1F-2E28-176D-2903-F1AB24BEB4AF}"/>
              </a:ext>
            </a:extLst>
          </p:cNvPr>
          <p:cNvSpPr>
            <a:spLocks noGrp="1"/>
          </p:cNvSpPr>
          <p:nvPr>
            <p:custDataLst>
              <p:tags r:id="rId60"/>
            </p:custDataLst>
          </p:nvPr>
        </p:nvSpPr>
        <p:spPr bwMode="auto">
          <a:xfrm>
            <a:off x="9705537" y="3222625"/>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64CB90E7-7261-4985-9A9B-C6667778222A}" type="datetime'''''''''''''''''''''2''''0''''2''''''''8'">
              <a:rPr lang="it-IT" altLang="en-US" sz="1200" kern="1200" smtClean="0">
                <a:solidFill>
                  <a:schemeClr val="tx1"/>
                </a:solidFill>
                <a:latin typeface="Trebuchet MS" panose="020B0603020202020204" pitchFamily="34" charset="0"/>
              </a:rPr>
              <a:pPr algn="ctr" rtl="0">
                <a:spcBef>
                  <a:spcPct val="0"/>
                </a:spcBef>
                <a:spcAft>
                  <a:spcPct val="0"/>
                </a:spcAft>
              </a:pPr>
              <a:t>2028</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1" name="Holder 3">
            <a:extLst>
              <a:ext uri="{FF2B5EF4-FFF2-40B4-BE49-F238E27FC236}">
                <a16:creationId xmlns:a16="http://schemas.microsoft.com/office/drawing/2014/main" id="{147067D8-ED17-E71E-6778-873545F6DA25}"/>
              </a:ext>
            </a:extLst>
          </p:cNvPr>
          <p:cNvSpPr>
            <a:spLocks noGrp="1"/>
          </p:cNvSpPr>
          <p:nvPr>
            <p:custDataLst>
              <p:tags r:id="rId61"/>
            </p:custDataLst>
          </p:nvPr>
        </p:nvSpPr>
        <p:spPr bwMode="auto">
          <a:xfrm>
            <a:off x="10391337" y="3222625"/>
            <a:ext cx="330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7B95EDDF-8878-4A4C-852F-29F1622E9541}" type="datetime'2''''''0''''''''''''''''''29'''''''''''''''">
              <a:rPr lang="it-IT" altLang="en-US" sz="1200" kern="1200" smtClean="0">
                <a:solidFill>
                  <a:schemeClr val="tx1"/>
                </a:solidFill>
                <a:latin typeface="Trebuchet MS" panose="020B0603020202020204" pitchFamily="34" charset="0"/>
              </a:rPr>
              <a:pPr algn="ctr" rtl="0">
                <a:spcBef>
                  <a:spcPct val="0"/>
                </a:spcBef>
                <a:spcAft>
                  <a:spcPct val="0"/>
                </a:spcAft>
              </a:pPr>
              <a:t>2029</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2" name="Holder 3">
            <a:extLst>
              <a:ext uri="{FF2B5EF4-FFF2-40B4-BE49-F238E27FC236}">
                <a16:creationId xmlns:a16="http://schemas.microsoft.com/office/drawing/2014/main" id="{ADA0ACB3-02DE-EE47-AF48-8D6104CD171D}"/>
              </a:ext>
            </a:extLst>
          </p:cNvPr>
          <p:cNvSpPr>
            <a:spLocks noGrp="1"/>
          </p:cNvSpPr>
          <p:nvPr>
            <p:custDataLst>
              <p:tags r:id="rId62"/>
            </p:custDataLst>
          </p:nvPr>
        </p:nvSpPr>
        <p:spPr bwMode="auto">
          <a:xfrm>
            <a:off x="11048562" y="3222625"/>
            <a:ext cx="3841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718E7C78-D21F-42DE-AA18-F32C9071DA28}" type="datetime'''''C''''''''''''''''''u''''m''''''''''''''''''''''.'''''">
              <a:rPr lang="it-IT" altLang="en-US" sz="1200" b="1" kern="1200" smtClean="0">
                <a:solidFill>
                  <a:schemeClr val="tx1"/>
                </a:solidFill>
                <a:latin typeface="Trebuchet MS" panose="020B0603020202020204" pitchFamily="34" charset="0"/>
              </a:rPr>
              <a:pPr algn="ctr" rtl="0">
                <a:spcBef>
                  <a:spcPct val="0"/>
                </a:spcBef>
                <a:spcAft>
                  <a:spcPct val="0"/>
                </a:spcAft>
              </a:pPr>
              <a:t>Cum.</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143" name="Holder 3">
            <a:extLst>
              <a:ext uri="{FF2B5EF4-FFF2-40B4-BE49-F238E27FC236}">
                <a16:creationId xmlns:a16="http://schemas.microsoft.com/office/drawing/2014/main" id="{F95336E7-E1CB-8E93-951F-F2F2474AC077}"/>
              </a:ext>
            </a:extLst>
          </p:cNvPr>
          <p:cNvSpPr>
            <a:spLocks noGrp="1"/>
          </p:cNvSpPr>
          <p:nvPr>
            <p:custDataLst>
              <p:tags r:id="rId63"/>
            </p:custDataLst>
          </p:nvPr>
        </p:nvSpPr>
        <p:spPr bwMode="gray">
          <a:xfrm>
            <a:off x="7714812" y="2151063"/>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59478487-0653-4A36-BD86-547EA6C17762}" type="datetime'''''''5''''''''''''''7'''''''''''''''''''''''''''">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57</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4" name="Holder 3">
            <a:extLst>
              <a:ext uri="{FF2B5EF4-FFF2-40B4-BE49-F238E27FC236}">
                <a16:creationId xmlns:a16="http://schemas.microsoft.com/office/drawing/2014/main" id="{09B25270-EBA0-E857-F726-FAA05E0DAC1D}"/>
              </a:ext>
            </a:extLst>
          </p:cNvPr>
          <p:cNvSpPr>
            <a:spLocks noGrp="1"/>
          </p:cNvSpPr>
          <p:nvPr>
            <p:custDataLst>
              <p:tags r:id="rId64"/>
            </p:custDataLst>
          </p:nvPr>
        </p:nvSpPr>
        <p:spPr bwMode="gray">
          <a:xfrm>
            <a:off x="8400612" y="2174875"/>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08A47C73-0C42-4CEC-AC73-4FAE1B1213F2}" type="datetime'''''''''5''''''''''''''''''''''''''''6'''''''">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56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5" name="Holder 3">
            <a:extLst>
              <a:ext uri="{FF2B5EF4-FFF2-40B4-BE49-F238E27FC236}">
                <a16:creationId xmlns:a16="http://schemas.microsoft.com/office/drawing/2014/main" id="{3DBAE887-A3C6-8413-F8FF-B3F537CFD668}"/>
              </a:ext>
            </a:extLst>
          </p:cNvPr>
          <p:cNvSpPr>
            <a:spLocks noGrp="1"/>
          </p:cNvSpPr>
          <p:nvPr>
            <p:custDataLst>
              <p:tags r:id="rId65"/>
            </p:custDataLst>
          </p:nvPr>
        </p:nvSpPr>
        <p:spPr bwMode="gray">
          <a:xfrm>
            <a:off x="9084824" y="2114550"/>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60F133C0-B101-4421-80DA-52C62662124C}" type="datetime'''''''''''''''''''''6''''''0'''''''''''''''''''''">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60</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6" name="Holder 3">
            <a:extLst>
              <a:ext uri="{FF2B5EF4-FFF2-40B4-BE49-F238E27FC236}">
                <a16:creationId xmlns:a16="http://schemas.microsoft.com/office/drawing/2014/main" id="{57C4467C-1444-6C31-D9B6-82301A92E9F5}"/>
              </a:ext>
            </a:extLst>
          </p:cNvPr>
          <p:cNvSpPr>
            <a:spLocks noGrp="1"/>
          </p:cNvSpPr>
          <p:nvPr>
            <p:custDataLst>
              <p:tags r:id="rId66"/>
            </p:custDataLst>
          </p:nvPr>
        </p:nvSpPr>
        <p:spPr bwMode="gray">
          <a:xfrm>
            <a:off x="9769037" y="2112963"/>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A6CD7F3D-9625-4EC6-8344-0D53EEC67256}" type="datetime'''6''''0'''''''''''''''''''''''''''">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60</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7" name="Holder 3">
            <a:extLst>
              <a:ext uri="{FF2B5EF4-FFF2-40B4-BE49-F238E27FC236}">
                <a16:creationId xmlns:a16="http://schemas.microsoft.com/office/drawing/2014/main" id="{CA43EF95-7AA2-E190-26C5-A01999C207B9}"/>
              </a:ext>
            </a:extLst>
          </p:cNvPr>
          <p:cNvSpPr>
            <a:spLocks noGrp="1"/>
          </p:cNvSpPr>
          <p:nvPr>
            <p:custDataLst>
              <p:tags r:id="rId67"/>
            </p:custDataLst>
          </p:nvPr>
        </p:nvSpPr>
        <p:spPr bwMode="gray">
          <a:xfrm>
            <a:off x="10454837" y="2120900"/>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CD8004C6-538C-494E-A5B3-2DC7BBF75EB6}" type="datetime'''''''''5''''''''''''''''''''''''''''9'''">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59</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8" name="Holder 3">
            <a:extLst>
              <a:ext uri="{FF2B5EF4-FFF2-40B4-BE49-F238E27FC236}">
                <a16:creationId xmlns:a16="http://schemas.microsoft.com/office/drawing/2014/main" id="{7F68D0A2-EF74-6785-A2CF-79CE32E98A31}"/>
              </a:ext>
            </a:extLst>
          </p:cNvPr>
          <p:cNvSpPr>
            <a:spLocks noGrp="1"/>
          </p:cNvSpPr>
          <p:nvPr>
            <p:custDataLst>
              <p:tags r:id="rId68"/>
            </p:custDataLst>
          </p:nvPr>
        </p:nvSpPr>
        <p:spPr bwMode="gray">
          <a:xfrm>
            <a:off x="11085073" y="1876425"/>
            <a:ext cx="3111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131B551D-96E5-4BB1-8C4B-F959422A9C50}" type="datetime'''''''''''''''''2''''''9''''''''''''''''''3'''''''''''">
              <a:rPr lang="it-IT" altLang="en-US" sz="1200" b="1" kern="1200" smtClean="0">
                <a:solidFill>
                  <a:schemeClr val="tx1"/>
                </a:solidFill>
                <a:latin typeface="Trebuchet MS" panose="020B0603020202020204" pitchFamily="34" charset="0"/>
              </a:rPr>
              <a:pPr algn="ctr" rtl="0">
                <a:lnSpc>
                  <a:spcPct val="90000"/>
                </a:lnSpc>
                <a:spcBef>
                  <a:spcPct val="0"/>
                </a:spcBef>
                <a:spcAft>
                  <a:spcPct val="0"/>
                </a:spcAft>
              </a:pPr>
              <a:t>293</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151" name="Holder 3">
            <a:extLst>
              <a:ext uri="{FF2B5EF4-FFF2-40B4-BE49-F238E27FC236}">
                <a16:creationId xmlns:a16="http://schemas.microsoft.com/office/drawing/2014/main" id="{15C10424-31EC-0C1F-DBCF-CABBBE0BFCBC}"/>
              </a:ext>
            </a:extLst>
          </p:cNvPr>
          <p:cNvSpPr>
            <a:spLocks noGrp="1"/>
          </p:cNvSpPr>
          <p:nvPr>
            <p:custDataLst>
              <p:tags r:id="rId69"/>
            </p:custDataLst>
          </p:nvPr>
        </p:nvSpPr>
        <p:spPr bwMode="auto">
          <a:xfrm>
            <a:off x="7800537" y="1547813"/>
            <a:ext cx="5619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spcBef>
                <a:spcPct val="0"/>
              </a:spcBef>
              <a:spcAft>
                <a:spcPct val="0"/>
              </a:spcAft>
            </a:pPr>
            <a:endParaRPr lang="it-IT" sz="1200" kern="1200" dirty="0">
              <a:solidFill>
                <a:schemeClr val="tx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333177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9A5DE-A62F-65AC-A310-11A9D61084FE}"/>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838A1DDB-53EA-F4FB-31BD-162717967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97"/>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7F8F74BF-F305-30A5-29A7-C42373DB6A46}"/>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4" name="Rettangolo 13">
            <a:extLst>
              <a:ext uri="{FF2B5EF4-FFF2-40B4-BE49-F238E27FC236}">
                <a16:creationId xmlns:a16="http://schemas.microsoft.com/office/drawing/2014/main" id="{9D754486-D4D3-28D9-AA4E-EBE6EA5AF310}"/>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6" name="Elemento grafico 25">
            <a:extLst>
              <a:ext uri="{FF2B5EF4-FFF2-40B4-BE49-F238E27FC236}">
                <a16:creationId xmlns:a16="http://schemas.microsoft.com/office/drawing/2014/main" id="{8D1EA293-F0FE-0698-2024-0D6FB3AE54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5E3240F3-4B41-9387-D12C-10D5BE4584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0E057295-CF04-E35F-2BBF-9E9B6EFA5774}"/>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409423D5-8C48-24D9-748B-75FF49290B90}"/>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991A55E3-D45E-4709-1301-2C204B679C0D}"/>
              </a:ext>
            </a:extLst>
          </p:cNvPr>
          <p:cNvSpPr txBox="1">
            <a:spLocks/>
          </p:cNvSpPr>
          <p:nvPr/>
        </p:nvSpPr>
        <p:spPr>
          <a:xfrm>
            <a:off x="576001" y="314345"/>
            <a:ext cx="9714173" cy="1462708"/>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La visione del gruppo Multiutility</a:t>
            </a:r>
          </a:p>
        </p:txBody>
      </p:sp>
      <p:sp>
        <p:nvSpPr>
          <p:cNvPr id="4" name="Textplatzhalter 8">
            <a:extLst>
              <a:ext uri="{FF2B5EF4-FFF2-40B4-BE49-F238E27FC236}">
                <a16:creationId xmlns:a16="http://schemas.microsoft.com/office/drawing/2014/main" id="{599D7D59-F4D9-75BA-897F-3C3CD88F708E}"/>
              </a:ext>
            </a:extLst>
          </p:cNvPr>
          <p:cNvSpPr txBox="1">
            <a:spLocks/>
          </p:cNvSpPr>
          <p:nvPr/>
        </p:nvSpPr>
        <p:spPr bwMode="gray">
          <a:xfrm>
            <a:off x="638379" y="3489458"/>
            <a:ext cx="3240000" cy="538609"/>
          </a:xfrm>
          <a:prstGeom prst="rect">
            <a:avLst/>
          </a:prstGeom>
        </p:spPr>
        <p:txBody>
          <a:bodyPr vert="horz" wrap="square" lIns="0" tIns="0" rIns="0" bIns="0" rtlCol="0" anchor="ctr">
            <a:spAutoFit/>
          </a:bodyPr>
          <a:lstStyle>
            <a:lvl1pPr marL="0" indent="0" algn="l" defTabSz="914400" rtl="0" eaLnBrk="1" latinLnBrk="0" hangingPunct="1">
              <a:spcBef>
                <a:spcPts val="600"/>
              </a:spcBef>
              <a:buClr>
                <a:schemeClr val="tx1"/>
              </a:buClr>
              <a:buFont typeface="Arial" panose="020B0604020202020204" pitchFamily="34" charset="0"/>
              <a:buNone/>
              <a:defRPr sz="1200" kern="1200">
                <a:solidFill>
                  <a:schemeClr val="tx1"/>
                </a:solidFill>
                <a:latin typeface="+mn-lt"/>
                <a:ea typeface="+mn-ea"/>
                <a:cs typeface="+mn-cs"/>
                <a:sym typeface="Futura"/>
              </a:defRPr>
            </a:lvl1pPr>
            <a:lvl2pPr marL="180975"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2pPr>
            <a:lvl3pPr marL="360000"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3pPr>
            <a:lvl4pPr marL="541338" indent="-179388" algn="l" defTabSz="914400" rtl="0" eaLnBrk="1" latinLnBrk="0" hangingPunct="1">
              <a:spcBef>
                <a:spcPts val="600"/>
              </a:spcBef>
              <a:buClr>
                <a:schemeClr val="tx1"/>
              </a:buClr>
              <a:buFont typeface="Arial" panose="020B0604020202020204" pitchFamily="34" charset="0"/>
              <a:buChar char="•"/>
              <a:tabLst/>
              <a:defRPr sz="1200" kern="1200">
                <a:solidFill>
                  <a:schemeClr val="tx1"/>
                </a:solidFill>
                <a:latin typeface="+mn-lt"/>
                <a:ea typeface="+mn-ea"/>
                <a:cs typeface="+mn-cs"/>
                <a:sym typeface="Futura"/>
              </a:defRPr>
            </a:lvl4pPr>
            <a:lvl5pPr marL="720000"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600"/>
              </a:spcBef>
              <a:spcAft>
                <a:spcPts val="0"/>
              </a:spcAft>
              <a:buClr>
                <a:prstClr val="black"/>
              </a:buClr>
              <a:buSzTx/>
              <a:buFont typeface="Arial" panose="020B0604020202020204" pitchFamily="34" charset="0"/>
              <a:buNone/>
              <a:tabLst/>
              <a:defRPr/>
            </a:pPr>
            <a:r>
              <a:rPr lang="it-IT" sz="1800" b="1" dirty="0">
                <a:solidFill>
                  <a:srgbClr val="492ED6"/>
                </a:solidFill>
              </a:rPr>
              <a:t>Integrazione cross-business</a:t>
            </a:r>
          </a:p>
          <a:p>
            <a:pPr marL="0" marR="0" lvl="0" indent="0" algn="r" defTabSz="914400" eaLnBrk="1" fontAlgn="auto" latinLnBrk="0" hangingPunct="1">
              <a:lnSpc>
                <a:spcPct val="100000"/>
              </a:lnSpc>
              <a:spcBef>
                <a:spcPts val="600"/>
              </a:spcBef>
              <a:spcAft>
                <a:spcPts val="0"/>
              </a:spcAft>
              <a:buClr>
                <a:prstClr val="black"/>
              </a:buClr>
              <a:buSzTx/>
              <a:buFont typeface="Arial" panose="020B0604020202020204" pitchFamily="34" charset="0"/>
              <a:buNone/>
              <a:tabLst/>
              <a:defRPr/>
            </a:pPr>
            <a:r>
              <a:rPr lang="it-IT" dirty="0">
                <a:solidFill>
                  <a:srgbClr val="492ED6"/>
                </a:solidFill>
              </a:rPr>
              <a:t>(piano sinergie)</a:t>
            </a:r>
          </a:p>
        </p:txBody>
      </p:sp>
      <p:sp>
        <p:nvSpPr>
          <p:cNvPr id="6" name="Textplatzhalter 80">
            <a:extLst>
              <a:ext uri="{FF2B5EF4-FFF2-40B4-BE49-F238E27FC236}">
                <a16:creationId xmlns:a16="http://schemas.microsoft.com/office/drawing/2014/main" id="{75314B3F-D557-C709-A6E4-686911DF4775}"/>
              </a:ext>
            </a:extLst>
          </p:cNvPr>
          <p:cNvSpPr txBox="1">
            <a:spLocks/>
          </p:cNvSpPr>
          <p:nvPr/>
        </p:nvSpPr>
        <p:spPr bwMode="gray">
          <a:xfrm>
            <a:off x="4436359" y="1382723"/>
            <a:ext cx="2887056" cy="738664"/>
          </a:xfrm>
          <a:prstGeom prst="rect">
            <a:avLst/>
          </a:prstGeom>
        </p:spPr>
        <p:txBody>
          <a:bodyPr vert="horz" wrap="square" lIns="0" tIns="0" rIns="0" bIns="0" rtlCol="0" anchor="ctr">
            <a:spAutoFit/>
          </a:bodyPr>
          <a:lstStyle>
            <a:lvl1pPr marL="0" indent="0" algn="l" defTabSz="914400" rtl="0" eaLnBrk="1" latinLnBrk="0" hangingPunct="1">
              <a:spcBef>
                <a:spcPts val="600"/>
              </a:spcBef>
              <a:buClr>
                <a:schemeClr val="tx1"/>
              </a:buClr>
              <a:buFont typeface="Arial" panose="020B0604020202020204" pitchFamily="34" charset="0"/>
              <a:buNone/>
              <a:defRPr sz="1200" kern="1200">
                <a:solidFill>
                  <a:schemeClr val="tx1"/>
                </a:solidFill>
                <a:latin typeface="+mn-lt"/>
                <a:ea typeface="+mn-ea"/>
                <a:cs typeface="+mn-cs"/>
                <a:sym typeface="Futura"/>
              </a:defRPr>
            </a:lvl1pPr>
            <a:lvl2pPr marL="180975"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2pPr>
            <a:lvl3pPr marL="360000"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3pPr>
            <a:lvl4pPr marL="541338" indent="-179388" algn="l" defTabSz="914400" rtl="0" eaLnBrk="1" latinLnBrk="0" hangingPunct="1">
              <a:spcBef>
                <a:spcPts val="600"/>
              </a:spcBef>
              <a:buClr>
                <a:schemeClr val="tx1"/>
              </a:buClr>
              <a:buFont typeface="Arial" panose="020B0604020202020204" pitchFamily="34" charset="0"/>
              <a:buChar char="•"/>
              <a:tabLst/>
              <a:defRPr sz="1200" kern="1200">
                <a:solidFill>
                  <a:schemeClr val="tx1"/>
                </a:solidFill>
                <a:latin typeface="+mn-lt"/>
                <a:ea typeface="+mn-ea"/>
                <a:cs typeface="+mn-cs"/>
                <a:sym typeface="Futura"/>
              </a:defRPr>
            </a:lvl4pPr>
            <a:lvl5pPr marL="720000"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600"/>
              </a:spcBef>
              <a:spcAft>
                <a:spcPts val="0"/>
              </a:spcAft>
              <a:buClr>
                <a:prstClr val="black"/>
              </a:buClr>
              <a:buSzTx/>
              <a:buFont typeface="Arial" panose="020B0604020202020204" pitchFamily="34" charset="0"/>
              <a:buNone/>
              <a:tabLst/>
              <a:defRPr/>
            </a:pPr>
            <a:r>
              <a:rPr lang="it-IT" sz="1800" b="1" dirty="0">
                <a:solidFill>
                  <a:srgbClr val="492ED6"/>
                </a:solidFill>
              </a:rPr>
              <a:t>Creazione di valore per azionisti e territorio </a:t>
            </a:r>
            <a:br>
              <a:rPr lang="it-IT" sz="1800" b="1" dirty="0">
                <a:solidFill>
                  <a:srgbClr val="492ED6"/>
                </a:solidFill>
              </a:rPr>
            </a:br>
            <a:r>
              <a:rPr lang="it-IT" dirty="0">
                <a:solidFill>
                  <a:srgbClr val="492ED6"/>
                </a:solidFill>
              </a:rPr>
              <a:t>(dividendi, CAPEX su territorio)</a:t>
            </a:r>
          </a:p>
        </p:txBody>
      </p:sp>
      <p:sp>
        <p:nvSpPr>
          <p:cNvPr id="7" name="Textplatzhalter 81">
            <a:extLst>
              <a:ext uri="{FF2B5EF4-FFF2-40B4-BE49-F238E27FC236}">
                <a16:creationId xmlns:a16="http://schemas.microsoft.com/office/drawing/2014/main" id="{B99625A1-7E23-C16C-6E15-3E8059F91A1B}"/>
              </a:ext>
            </a:extLst>
          </p:cNvPr>
          <p:cNvSpPr txBox="1">
            <a:spLocks/>
          </p:cNvSpPr>
          <p:nvPr/>
        </p:nvSpPr>
        <p:spPr bwMode="gray">
          <a:xfrm>
            <a:off x="7991904" y="3480113"/>
            <a:ext cx="3240000" cy="538609"/>
          </a:xfrm>
          <a:prstGeom prst="rect">
            <a:avLst/>
          </a:prstGeom>
        </p:spPr>
        <p:txBody>
          <a:bodyPr vert="horz" wrap="square" lIns="0" tIns="0" rIns="0" bIns="0" rtlCol="0" anchor="ctr">
            <a:spAutoFit/>
          </a:bodyPr>
          <a:lstStyle>
            <a:lvl1pPr marL="0" indent="0" algn="l" defTabSz="914400" rtl="0" eaLnBrk="1" latinLnBrk="0" hangingPunct="1">
              <a:spcBef>
                <a:spcPts val="600"/>
              </a:spcBef>
              <a:buClr>
                <a:schemeClr val="tx1"/>
              </a:buClr>
              <a:buFont typeface="Arial" panose="020B0604020202020204" pitchFamily="34" charset="0"/>
              <a:buNone/>
              <a:defRPr sz="1200" kern="1200">
                <a:solidFill>
                  <a:schemeClr val="tx1"/>
                </a:solidFill>
                <a:latin typeface="+mn-lt"/>
                <a:ea typeface="+mn-ea"/>
                <a:cs typeface="+mn-cs"/>
                <a:sym typeface="Futura"/>
              </a:defRPr>
            </a:lvl1pPr>
            <a:lvl2pPr marL="180975"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2pPr>
            <a:lvl3pPr marL="360000"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3pPr>
            <a:lvl4pPr marL="541338" indent="-179388" algn="l" defTabSz="914400" rtl="0" eaLnBrk="1" latinLnBrk="0" hangingPunct="1">
              <a:spcBef>
                <a:spcPts val="600"/>
              </a:spcBef>
              <a:buClr>
                <a:schemeClr val="tx1"/>
              </a:buClr>
              <a:buFont typeface="Arial" panose="020B0604020202020204" pitchFamily="34" charset="0"/>
              <a:buChar char="•"/>
              <a:tabLst/>
              <a:defRPr sz="1200" kern="1200">
                <a:solidFill>
                  <a:schemeClr val="tx1"/>
                </a:solidFill>
                <a:latin typeface="+mn-lt"/>
                <a:ea typeface="+mn-ea"/>
                <a:cs typeface="+mn-cs"/>
                <a:sym typeface="Futura"/>
              </a:defRPr>
            </a:lvl4pPr>
            <a:lvl5pPr marL="720000"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600"/>
              </a:spcBef>
              <a:spcAft>
                <a:spcPts val="0"/>
              </a:spcAft>
              <a:buClr>
                <a:prstClr val="black"/>
              </a:buClr>
              <a:buSzTx/>
              <a:buFont typeface="Arial" panose="020B0604020202020204" pitchFamily="34" charset="0"/>
              <a:buNone/>
              <a:tabLst/>
              <a:defRPr/>
            </a:pPr>
            <a:r>
              <a:rPr lang="it-IT" sz="1800" b="1" dirty="0">
                <a:solidFill>
                  <a:srgbClr val="492ED6"/>
                </a:solidFill>
              </a:rPr>
              <a:t>Disciplina finanziaria</a:t>
            </a:r>
          </a:p>
          <a:p>
            <a:pPr marL="0" marR="0" lvl="0" indent="0" algn="l" defTabSz="914400" eaLnBrk="1" fontAlgn="auto" latinLnBrk="0" hangingPunct="1">
              <a:lnSpc>
                <a:spcPct val="100000"/>
              </a:lnSpc>
              <a:spcBef>
                <a:spcPts val="600"/>
              </a:spcBef>
              <a:spcAft>
                <a:spcPts val="0"/>
              </a:spcAft>
              <a:buClr>
                <a:prstClr val="black"/>
              </a:buClr>
              <a:buSzTx/>
              <a:buFont typeface="Arial" panose="020B0604020202020204" pitchFamily="34" charset="0"/>
              <a:buNone/>
              <a:tabLst/>
              <a:defRPr/>
            </a:pPr>
            <a:r>
              <a:rPr lang="it-IT" dirty="0">
                <a:solidFill>
                  <a:srgbClr val="492ED6"/>
                </a:solidFill>
              </a:rPr>
              <a:t>(ROI; PFN/EBITDA, WACC)</a:t>
            </a:r>
          </a:p>
        </p:txBody>
      </p:sp>
      <p:sp>
        <p:nvSpPr>
          <p:cNvPr id="8" name="Textplatzhalter 4">
            <a:extLst>
              <a:ext uri="{FF2B5EF4-FFF2-40B4-BE49-F238E27FC236}">
                <a16:creationId xmlns:a16="http://schemas.microsoft.com/office/drawing/2014/main" id="{2C231118-F7B3-04E2-CAC5-5C52FE6CD364}"/>
              </a:ext>
            </a:extLst>
          </p:cNvPr>
          <p:cNvSpPr txBox="1">
            <a:spLocks/>
          </p:cNvSpPr>
          <p:nvPr/>
        </p:nvSpPr>
        <p:spPr bwMode="gray">
          <a:xfrm>
            <a:off x="7323415" y="5142356"/>
            <a:ext cx="3240000" cy="461665"/>
          </a:xfrm>
          <a:prstGeom prst="rect">
            <a:avLst/>
          </a:prstGeom>
        </p:spPr>
        <p:txBody>
          <a:bodyPr vert="horz" wrap="square" lIns="0" tIns="0" rIns="0" bIns="0" rtlCol="0" anchor="ctr">
            <a:spAutoFit/>
          </a:bodyPr>
          <a:lstStyle>
            <a:lvl1pPr marL="0" indent="0" algn="l" defTabSz="914400" rtl="0" eaLnBrk="1" latinLnBrk="0" hangingPunct="1">
              <a:spcBef>
                <a:spcPts val="600"/>
              </a:spcBef>
              <a:buClr>
                <a:schemeClr val="tx1"/>
              </a:buClr>
              <a:buFont typeface="Arial" panose="020B0604020202020204" pitchFamily="34" charset="0"/>
              <a:buNone/>
              <a:defRPr sz="1200" kern="1200">
                <a:solidFill>
                  <a:schemeClr val="tx1"/>
                </a:solidFill>
                <a:latin typeface="+mn-lt"/>
                <a:ea typeface="+mn-ea"/>
                <a:cs typeface="+mn-cs"/>
                <a:sym typeface="Futura"/>
              </a:defRPr>
            </a:lvl1pPr>
            <a:lvl2pPr marL="180975"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2pPr>
            <a:lvl3pPr marL="360000"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3pPr>
            <a:lvl4pPr marL="541338" indent="-179388" algn="l" defTabSz="914400" rtl="0" eaLnBrk="1" latinLnBrk="0" hangingPunct="1">
              <a:spcBef>
                <a:spcPts val="600"/>
              </a:spcBef>
              <a:buClr>
                <a:schemeClr val="tx1"/>
              </a:buClr>
              <a:buFont typeface="Arial" panose="020B0604020202020204" pitchFamily="34" charset="0"/>
              <a:buChar char="•"/>
              <a:tabLst/>
              <a:defRPr sz="1200" kern="1200">
                <a:solidFill>
                  <a:schemeClr val="tx1"/>
                </a:solidFill>
                <a:latin typeface="+mn-lt"/>
                <a:ea typeface="+mn-ea"/>
                <a:cs typeface="+mn-cs"/>
                <a:sym typeface="Futura"/>
              </a:defRPr>
            </a:lvl4pPr>
            <a:lvl5pPr marL="720000"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600"/>
              </a:spcBef>
              <a:spcAft>
                <a:spcPts val="0"/>
              </a:spcAft>
              <a:buClr>
                <a:prstClr val="black"/>
              </a:buClr>
              <a:buSzTx/>
              <a:buFont typeface="Arial" panose="020B0604020202020204" pitchFamily="34" charset="0"/>
              <a:buNone/>
              <a:tabLst/>
              <a:defRPr/>
            </a:pPr>
            <a:r>
              <a:rPr lang="it-IT" sz="1800" b="1" dirty="0">
                <a:solidFill>
                  <a:srgbClr val="492ED6"/>
                </a:solidFill>
              </a:rPr>
              <a:t>Focus su temi di natura ESG</a:t>
            </a:r>
            <a:br>
              <a:rPr lang="it-IT" sz="1800" b="1" dirty="0">
                <a:solidFill>
                  <a:srgbClr val="492ED6"/>
                </a:solidFill>
              </a:rPr>
            </a:br>
            <a:r>
              <a:rPr lang="it-IT" dirty="0">
                <a:solidFill>
                  <a:srgbClr val="492ED6"/>
                </a:solidFill>
              </a:rPr>
              <a:t>(Piano ESG)</a:t>
            </a:r>
          </a:p>
        </p:txBody>
      </p:sp>
      <p:sp>
        <p:nvSpPr>
          <p:cNvPr id="9" name="Textplatzhalter 8">
            <a:extLst>
              <a:ext uri="{FF2B5EF4-FFF2-40B4-BE49-F238E27FC236}">
                <a16:creationId xmlns:a16="http://schemas.microsoft.com/office/drawing/2014/main" id="{60EB4CB9-2C76-E69E-BF79-030DAAB70D36}"/>
              </a:ext>
            </a:extLst>
          </p:cNvPr>
          <p:cNvSpPr txBox="1">
            <a:spLocks/>
          </p:cNvSpPr>
          <p:nvPr/>
        </p:nvSpPr>
        <p:spPr bwMode="gray">
          <a:xfrm>
            <a:off x="966440" y="5065412"/>
            <a:ext cx="3240000" cy="538609"/>
          </a:xfrm>
          <a:prstGeom prst="rect">
            <a:avLst/>
          </a:prstGeom>
        </p:spPr>
        <p:txBody>
          <a:bodyPr vert="horz" wrap="square" lIns="0" tIns="0" rIns="0" bIns="0" rtlCol="0" anchor="ctr">
            <a:spAutoFit/>
          </a:bodyPr>
          <a:lstStyle>
            <a:lvl1pPr marL="0" indent="0" algn="l" defTabSz="914400" rtl="0" eaLnBrk="1" latinLnBrk="0" hangingPunct="1">
              <a:spcBef>
                <a:spcPts val="600"/>
              </a:spcBef>
              <a:buClr>
                <a:schemeClr val="tx1"/>
              </a:buClr>
              <a:buFont typeface="Arial" panose="020B0604020202020204" pitchFamily="34" charset="0"/>
              <a:buNone/>
              <a:defRPr sz="1200" kern="1200">
                <a:solidFill>
                  <a:schemeClr val="tx1"/>
                </a:solidFill>
                <a:latin typeface="+mn-lt"/>
                <a:ea typeface="+mn-ea"/>
                <a:cs typeface="+mn-cs"/>
                <a:sym typeface="Futura"/>
              </a:defRPr>
            </a:lvl1pPr>
            <a:lvl2pPr marL="180975"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2pPr>
            <a:lvl3pPr marL="360000"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3pPr>
            <a:lvl4pPr marL="541338" indent="-179388" algn="l" defTabSz="914400" rtl="0" eaLnBrk="1" latinLnBrk="0" hangingPunct="1">
              <a:spcBef>
                <a:spcPts val="600"/>
              </a:spcBef>
              <a:buClr>
                <a:schemeClr val="tx1"/>
              </a:buClr>
              <a:buFont typeface="Arial" panose="020B0604020202020204" pitchFamily="34" charset="0"/>
              <a:buChar char="•"/>
              <a:tabLst/>
              <a:defRPr sz="1200" kern="1200">
                <a:solidFill>
                  <a:schemeClr val="tx1"/>
                </a:solidFill>
                <a:latin typeface="+mn-lt"/>
                <a:ea typeface="+mn-ea"/>
                <a:cs typeface="+mn-cs"/>
                <a:sym typeface="Futura"/>
              </a:defRPr>
            </a:lvl4pPr>
            <a:lvl5pPr marL="720000" indent="-180975"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sym typeface="Futura"/>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600"/>
              </a:spcBef>
              <a:spcAft>
                <a:spcPts val="0"/>
              </a:spcAft>
              <a:buClr>
                <a:prstClr val="black"/>
              </a:buClr>
              <a:buSzTx/>
              <a:buFont typeface="Arial" panose="020B0604020202020204" pitchFamily="34" charset="0"/>
              <a:buNone/>
              <a:tabLst/>
              <a:defRPr/>
            </a:pPr>
            <a:r>
              <a:rPr lang="it-IT" sz="1800" b="1" dirty="0">
                <a:solidFill>
                  <a:srgbClr val="492ED6"/>
                </a:solidFill>
              </a:rPr>
              <a:t>Crescita su ogni Business Unit </a:t>
            </a:r>
          </a:p>
          <a:p>
            <a:pPr algn="r">
              <a:buClr>
                <a:prstClr val="black"/>
              </a:buClr>
              <a:defRPr/>
            </a:pPr>
            <a:r>
              <a:rPr lang="it-IT" dirty="0">
                <a:solidFill>
                  <a:srgbClr val="492ED6"/>
                </a:solidFill>
              </a:rPr>
              <a:t>(Focus BU/</a:t>
            </a:r>
            <a:r>
              <a:rPr lang="it-IT" dirty="0" err="1">
                <a:solidFill>
                  <a:srgbClr val="492ED6"/>
                </a:solidFill>
              </a:rPr>
              <a:t>Ldb</a:t>
            </a:r>
            <a:r>
              <a:rPr lang="it-IT" dirty="0">
                <a:solidFill>
                  <a:srgbClr val="492ED6"/>
                </a:solidFill>
              </a:rPr>
              <a:t>)</a:t>
            </a:r>
          </a:p>
        </p:txBody>
      </p:sp>
      <p:grpSp>
        <p:nvGrpSpPr>
          <p:cNvPr id="32" name="Gruppo 31">
            <a:extLst>
              <a:ext uri="{FF2B5EF4-FFF2-40B4-BE49-F238E27FC236}">
                <a16:creationId xmlns:a16="http://schemas.microsoft.com/office/drawing/2014/main" id="{59F11967-B36D-DAB8-336D-7BAFD547E6F2}"/>
              </a:ext>
            </a:extLst>
          </p:cNvPr>
          <p:cNvGrpSpPr/>
          <p:nvPr/>
        </p:nvGrpSpPr>
        <p:grpSpPr>
          <a:xfrm>
            <a:off x="4129122" y="2219418"/>
            <a:ext cx="3627254" cy="3510968"/>
            <a:chOff x="3923339" y="1901864"/>
            <a:chExt cx="4363626" cy="4223733"/>
          </a:xfrm>
        </p:grpSpPr>
        <p:sp>
          <p:nvSpPr>
            <p:cNvPr id="3" name="Ovale 2">
              <a:extLst>
                <a:ext uri="{FF2B5EF4-FFF2-40B4-BE49-F238E27FC236}">
                  <a16:creationId xmlns:a16="http://schemas.microsoft.com/office/drawing/2014/main" id="{ABF7E0A3-B03C-3870-B37B-3F8AA17C1301}"/>
                </a:ext>
              </a:extLst>
            </p:cNvPr>
            <p:cNvSpPr/>
            <p:nvPr/>
          </p:nvSpPr>
          <p:spPr>
            <a:xfrm>
              <a:off x="4296000" y="2398456"/>
              <a:ext cx="3600000" cy="3600000"/>
            </a:xfrm>
            <a:prstGeom prst="ellipse">
              <a:avLst/>
            </a:prstGeom>
            <a:gradFill flip="none" rotWithShape="1">
              <a:gsLst>
                <a:gs pos="24000">
                  <a:srgbClr val="492ED6"/>
                </a:gs>
                <a:gs pos="100000">
                  <a:srgbClr val="0FC091"/>
                </a:gs>
              </a:gsLst>
              <a:path path="circle">
                <a:fillToRect l="50000" t="50000" r="50000" b="50000"/>
              </a:path>
              <a:tileRect/>
            </a:gradFill>
            <a:ln w="19050">
              <a:noFill/>
            </a:ln>
            <a:effectLst>
              <a:reflection blurRad="6350" stA="52000" endA="300" endPos="13775"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0" name="Ellipse 38">
              <a:extLst>
                <a:ext uri="{FF2B5EF4-FFF2-40B4-BE49-F238E27FC236}">
                  <a16:creationId xmlns:a16="http://schemas.microsoft.com/office/drawing/2014/main" id="{E73876F8-F6DF-B153-F3C4-D92290552DA1}"/>
                </a:ext>
              </a:extLst>
            </p:cNvPr>
            <p:cNvSpPr>
              <a:spLocks/>
            </p:cNvSpPr>
            <p:nvPr/>
          </p:nvSpPr>
          <p:spPr bwMode="gray">
            <a:xfrm>
              <a:off x="5609274" y="1901864"/>
              <a:ext cx="973451" cy="973451"/>
            </a:xfrm>
            <a:prstGeom prst="ellipse">
              <a:avLst/>
            </a:prstGeom>
            <a:solidFill>
              <a:schemeClr val="bg1"/>
            </a:solidFill>
            <a:ln w="12700" cap="rnd" cmpd="sng" algn="ctr">
              <a:solidFill>
                <a:srgbClr val="542285"/>
              </a:solidFill>
              <a:prstDash val="solid"/>
              <a:round/>
              <a:headEnd type="none" w="med" len="med"/>
              <a:tailEnd type="none" w="med" len="me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799" b="0" i="0" u="none" strike="noStrike" kern="1200" cap="none" spc="0" normalizeH="0" baseline="0" noProof="0">
                <a:ln>
                  <a:noFill/>
                </a:ln>
                <a:solidFill>
                  <a:prstClr val="black"/>
                </a:solidFill>
                <a:effectLst/>
                <a:uLnTx/>
                <a:uFillTx/>
                <a:latin typeface="+mn-lt"/>
                <a:ea typeface="+mn-ea"/>
              </a:endParaRPr>
            </a:p>
          </p:txBody>
        </p:sp>
        <p:sp>
          <p:nvSpPr>
            <p:cNvPr id="11" name="Ellipse 36">
              <a:extLst>
                <a:ext uri="{FF2B5EF4-FFF2-40B4-BE49-F238E27FC236}">
                  <a16:creationId xmlns:a16="http://schemas.microsoft.com/office/drawing/2014/main" id="{90B637BA-54BC-E736-0499-E47B6E6590C5}"/>
                </a:ext>
              </a:extLst>
            </p:cNvPr>
            <p:cNvSpPr>
              <a:spLocks/>
            </p:cNvSpPr>
            <p:nvPr/>
          </p:nvSpPr>
          <p:spPr bwMode="gray">
            <a:xfrm>
              <a:off x="3923339" y="3237847"/>
              <a:ext cx="973451" cy="973451"/>
            </a:xfrm>
            <a:prstGeom prst="ellipse">
              <a:avLst/>
            </a:prstGeom>
            <a:solidFill>
              <a:schemeClr val="bg1"/>
            </a:solidFill>
            <a:ln w="12700" cap="rnd" cmpd="sng" algn="ctr">
              <a:solidFill>
                <a:srgbClr val="542285"/>
              </a:solidFill>
              <a:prstDash val="solid"/>
              <a:round/>
              <a:headEnd type="none" w="med" len="med"/>
              <a:tailEnd type="none" w="med" len="med"/>
            </a:ln>
            <a:effectLst/>
            <a:scene3d>
              <a:camera prst="orthographicFront"/>
              <a:lightRig rig="threePt" dir="t"/>
            </a:scene3d>
            <a:sp3d>
              <a:bevelT w="165100" prst="coolSlant"/>
            </a:sp3d>
          </p:spPr>
          <p:txBody>
            <a:bodyPr rtlCol="0" anchor="ctr"/>
            <a:lstStyle/>
            <a:p>
              <a:pPr algn="ctr" rtl="0"/>
              <a:endParaRPr lang="it-IT" sz="1799">
                <a:solidFill>
                  <a:prstClr val="black"/>
                </a:solidFill>
                <a:latin typeface="+mn-lt"/>
              </a:endParaRPr>
            </a:p>
          </p:txBody>
        </p:sp>
        <p:sp>
          <p:nvSpPr>
            <p:cNvPr id="19" name="Ellipse 34">
              <a:extLst>
                <a:ext uri="{FF2B5EF4-FFF2-40B4-BE49-F238E27FC236}">
                  <a16:creationId xmlns:a16="http://schemas.microsoft.com/office/drawing/2014/main" id="{5F4DCBAF-0F27-6B05-E725-882E910A93E3}"/>
                </a:ext>
              </a:extLst>
            </p:cNvPr>
            <p:cNvSpPr>
              <a:spLocks/>
            </p:cNvSpPr>
            <p:nvPr/>
          </p:nvSpPr>
          <p:spPr bwMode="gray">
            <a:xfrm>
              <a:off x="7313514" y="3277185"/>
              <a:ext cx="973451" cy="973451"/>
            </a:xfrm>
            <a:prstGeom prst="ellipse">
              <a:avLst/>
            </a:prstGeom>
            <a:solidFill>
              <a:schemeClr val="bg1"/>
            </a:solidFill>
            <a:ln w="12700" cap="rnd" cmpd="sng" algn="ctr">
              <a:solidFill>
                <a:srgbClr val="542285"/>
              </a:solidFill>
              <a:prstDash val="solid"/>
              <a:round/>
              <a:headEnd type="none" w="med" len="med"/>
              <a:tailEnd type="none" w="med" len="med"/>
            </a:ln>
            <a:effectLst/>
            <a:scene3d>
              <a:camera prst="orthographicFront"/>
              <a:lightRig rig="threePt" dir="t"/>
            </a:scene3d>
            <a:sp3d>
              <a:bevelT w="165100" prst="coolSlant"/>
            </a:sp3d>
          </p:spPr>
          <p:txBody>
            <a:bodyPr rtlCol="0" anchor="ctr"/>
            <a:lstStyle/>
            <a:p>
              <a:pPr algn="ctr" rtl="0"/>
              <a:endParaRPr lang="it-IT" sz="1799">
                <a:solidFill>
                  <a:prstClr val="black"/>
                </a:solidFill>
                <a:latin typeface="+mn-lt"/>
              </a:endParaRPr>
            </a:p>
          </p:txBody>
        </p:sp>
        <p:sp>
          <p:nvSpPr>
            <p:cNvPr id="20" name="Ellipse 32">
              <a:extLst>
                <a:ext uri="{FF2B5EF4-FFF2-40B4-BE49-F238E27FC236}">
                  <a16:creationId xmlns:a16="http://schemas.microsoft.com/office/drawing/2014/main" id="{838AF57F-E442-7977-4F61-FCE1A669E256}"/>
                </a:ext>
              </a:extLst>
            </p:cNvPr>
            <p:cNvSpPr>
              <a:spLocks/>
            </p:cNvSpPr>
            <p:nvPr/>
          </p:nvSpPr>
          <p:spPr bwMode="gray">
            <a:xfrm>
              <a:off x="6513010" y="5152146"/>
              <a:ext cx="973451" cy="973451"/>
            </a:xfrm>
            <a:prstGeom prst="ellipse">
              <a:avLst/>
            </a:prstGeom>
            <a:solidFill>
              <a:schemeClr val="bg1"/>
            </a:solidFill>
            <a:ln w="12700" cap="rnd" cmpd="sng" algn="ctr">
              <a:solidFill>
                <a:srgbClr val="542285"/>
              </a:solidFill>
              <a:prstDash val="solid"/>
              <a:round/>
              <a:headEnd type="none" w="med" len="med"/>
              <a:tailEnd type="none" w="med" len="me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799" b="0" i="0" u="none" strike="noStrike" kern="1200" cap="none" spc="0" normalizeH="0" baseline="0" noProof="0">
                <a:ln>
                  <a:noFill/>
                </a:ln>
                <a:solidFill>
                  <a:prstClr val="black"/>
                </a:solidFill>
                <a:effectLst/>
                <a:uLnTx/>
                <a:uFillTx/>
                <a:latin typeface="+mn-lt"/>
                <a:ea typeface="+mn-ea"/>
              </a:endParaRPr>
            </a:p>
          </p:txBody>
        </p:sp>
        <p:sp>
          <p:nvSpPr>
            <p:cNvPr id="21" name="Ellipse 30">
              <a:extLst>
                <a:ext uri="{FF2B5EF4-FFF2-40B4-BE49-F238E27FC236}">
                  <a16:creationId xmlns:a16="http://schemas.microsoft.com/office/drawing/2014/main" id="{DC74CF42-A65A-337A-E14D-8B756BD0A025}"/>
                </a:ext>
              </a:extLst>
            </p:cNvPr>
            <p:cNvSpPr>
              <a:spLocks/>
            </p:cNvSpPr>
            <p:nvPr/>
          </p:nvSpPr>
          <p:spPr bwMode="gray">
            <a:xfrm>
              <a:off x="4410847" y="5152146"/>
              <a:ext cx="973451" cy="973451"/>
            </a:xfrm>
            <a:prstGeom prst="ellipse">
              <a:avLst/>
            </a:prstGeom>
            <a:solidFill>
              <a:schemeClr val="bg1"/>
            </a:solidFill>
            <a:ln w="12700" cap="rnd" cmpd="sng" algn="ctr">
              <a:solidFill>
                <a:srgbClr val="542285"/>
              </a:solidFill>
              <a:prstDash val="solid"/>
              <a:round/>
              <a:headEnd type="none" w="med" len="med"/>
              <a:tailEnd type="none" w="med" len="me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799" b="0" i="0" u="none" strike="noStrike" kern="1200" cap="none" spc="0" normalizeH="0" baseline="0" noProof="0">
                <a:ln>
                  <a:noFill/>
                </a:ln>
                <a:solidFill>
                  <a:prstClr val="black"/>
                </a:solidFill>
                <a:effectLst/>
                <a:uLnTx/>
                <a:uFillTx/>
                <a:latin typeface="+mn-lt"/>
                <a:ea typeface="+mn-ea"/>
              </a:endParaRPr>
            </a:p>
          </p:txBody>
        </p:sp>
        <p:pic>
          <p:nvPicPr>
            <p:cNvPr id="24" name="Grafik 42">
              <a:extLst>
                <a:ext uri="{FF2B5EF4-FFF2-40B4-BE49-F238E27FC236}">
                  <a16:creationId xmlns:a16="http://schemas.microsoft.com/office/drawing/2014/main" id="{AB7BEDA7-D4F7-167D-51B5-EB6F307522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2221" y="2074812"/>
              <a:ext cx="627556" cy="627556"/>
            </a:xfrm>
            <a:prstGeom prst="rect">
              <a:avLst/>
            </a:prstGeom>
          </p:spPr>
        </p:pic>
        <p:pic>
          <p:nvPicPr>
            <p:cNvPr id="25" name="Grafik 46">
              <a:extLst>
                <a:ext uri="{FF2B5EF4-FFF2-40B4-BE49-F238E27FC236}">
                  <a16:creationId xmlns:a16="http://schemas.microsoft.com/office/drawing/2014/main" id="{042C63EA-78AA-2BA3-4C7B-07025CC4BC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86461" y="3450133"/>
              <a:ext cx="627556" cy="627556"/>
            </a:xfrm>
            <a:prstGeom prst="rect">
              <a:avLst/>
            </a:prstGeom>
          </p:spPr>
        </p:pic>
        <p:pic>
          <p:nvPicPr>
            <p:cNvPr id="28" name="Grafik 48">
              <a:extLst>
                <a:ext uri="{FF2B5EF4-FFF2-40B4-BE49-F238E27FC236}">
                  <a16:creationId xmlns:a16="http://schemas.microsoft.com/office/drawing/2014/main" id="{4A3D6515-62BF-CF96-0DC1-FE9EE36181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85958" y="5325094"/>
              <a:ext cx="627556" cy="627556"/>
            </a:xfrm>
            <a:prstGeom prst="rect">
              <a:avLst/>
            </a:prstGeom>
          </p:spPr>
        </p:pic>
        <p:pic>
          <p:nvPicPr>
            <p:cNvPr id="29" name="Grafik 99">
              <a:extLst>
                <a:ext uri="{FF2B5EF4-FFF2-40B4-BE49-F238E27FC236}">
                  <a16:creationId xmlns:a16="http://schemas.microsoft.com/office/drawing/2014/main" id="{F37F438F-7B05-2293-1966-441EC85A6F79}"/>
                </a:ext>
              </a:extLst>
            </p:cNvPr>
            <p:cNvPicPr>
              <a:picLocks noChangeAspect="1"/>
            </p:cNvPicPr>
            <p:nvPr/>
          </p:nvPicPr>
          <p:blipFill>
            <a:blip r:embed="rId14" cstate="screen">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02722" y="3431661"/>
              <a:ext cx="576000" cy="576000"/>
            </a:xfrm>
            <a:prstGeom prst="rect">
              <a:avLst/>
            </a:prstGeom>
          </p:spPr>
        </p:pic>
        <p:pic>
          <p:nvPicPr>
            <p:cNvPr id="30" name="Grafik 129">
              <a:extLst>
                <a:ext uri="{FF2B5EF4-FFF2-40B4-BE49-F238E27FC236}">
                  <a16:creationId xmlns:a16="http://schemas.microsoft.com/office/drawing/2014/main" id="{251B3358-3FA3-1816-0258-F587686895EC}"/>
                </a:ext>
              </a:extLst>
            </p:cNvPr>
            <p:cNvPicPr>
              <a:picLocks noChangeAspect="1"/>
            </p:cNvPicPr>
            <p:nvPr/>
          </p:nvPicPr>
          <p:blipFill>
            <a:blip r:embed="rId16" cstate="screen">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03820" y="5347694"/>
              <a:ext cx="576000" cy="576000"/>
            </a:xfrm>
            <a:prstGeom prst="rect">
              <a:avLst/>
            </a:prstGeom>
          </p:spPr>
        </p:pic>
        <p:pic>
          <p:nvPicPr>
            <p:cNvPr id="31" name="Immagine 30">
              <a:extLst>
                <a:ext uri="{FF2B5EF4-FFF2-40B4-BE49-F238E27FC236}">
                  <a16:creationId xmlns:a16="http://schemas.microsoft.com/office/drawing/2014/main" id="{4A8B2FDA-515B-EEA7-489D-134427A5E7AE}"/>
                </a:ext>
              </a:extLst>
            </p:cNvPr>
            <p:cNvPicPr>
              <a:picLocks noChangeAspect="1"/>
            </p:cNvPicPr>
            <p:nvPr/>
          </p:nvPicPr>
          <p:blipFill>
            <a:blip r:embed="rId18"/>
            <a:stretch>
              <a:fillRect/>
            </a:stretch>
          </p:blipFill>
          <p:spPr>
            <a:xfrm>
              <a:off x="4970307" y="3956169"/>
              <a:ext cx="2251386" cy="554059"/>
            </a:xfrm>
            <a:prstGeom prst="rect">
              <a:avLst/>
            </a:prstGeom>
          </p:spPr>
        </p:pic>
      </p:grpSp>
    </p:spTree>
    <p:extLst>
      <p:ext uri="{BB962C8B-B14F-4D97-AF65-F5344CB8AC3E}">
        <p14:creationId xmlns:p14="http://schemas.microsoft.com/office/powerpoint/2010/main" val="2386720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E28A9-6F03-F57E-833A-9DB068454979}"/>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167F0680-5922-0FA2-E5C7-717075D13D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2" imgW="425" imgH="424" progId="TCLayout.ActiveDocument.1">
                  <p:embed/>
                </p:oleObj>
              </mc:Choice>
              <mc:Fallback>
                <p:oleObj name="think-cell Slide" r:id="rId52" imgW="425" imgH="424" progId="TCLayout.ActiveDocument.1">
                  <p:embed/>
                  <p:pic>
                    <p:nvPicPr>
                      <p:cNvPr id="30" name="think-cell data - do not delete" hidden="1">
                        <a:extLst>
                          <a:ext uri="{FF2B5EF4-FFF2-40B4-BE49-F238E27FC236}">
                            <a16:creationId xmlns:a16="http://schemas.microsoft.com/office/drawing/2014/main" id="{167F0680-5922-0FA2-E5C7-717075D13DB3}"/>
                          </a:ext>
                        </a:extLst>
                      </p:cNvPr>
                      <p:cNvPicPr/>
                      <p:nvPr/>
                    </p:nvPicPr>
                    <p:blipFill>
                      <a:blip r:embed="rId53"/>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63303847-7AE0-6CDE-43EC-C8D417301C93}"/>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35C28F7A-94F6-FC6B-19C1-D224E680D2D3}"/>
              </a:ext>
            </a:extLst>
          </p:cNvPr>
          <p:cNvPicPr>
            <a:picLocks noChangeAspect="1"/>
          </p:cNvPicPr>
          <p:nvPr/>
        </p:nvPicPr>
        <p:blipFill>
          <a:blip r:embed="rId55"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D1059E0D-AAB9-A898-00DC-C769F16ECE10}"/>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3C111298-773D-4931-8842-6381D9F640C9}"/>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0F25CA87-6FBE-A5F2-DBFE-C1D200EEE2BF}"/>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02996411-6AB8-527C-0B7F-60F0D9771363}"/>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30</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A2D65374-2025-6323-9019-3E85C73085C4}"/>
              </a:ext>
            </a:extLst>
          </p:cNvPr>
          <p:cNvSpPr txBox="1">
            <a:spLocks/>
          </p:cNvSpPr>
          <p:nvPr/>
        </p:nvSpPr>
        <p:spPr>
          <a:xfrm>
            <a:off x="571033" y="341837"/>
            <a:ext cx="8729364" cy="555217"/>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b="1" dirty="0">
                <a:gradFill>
                  <a:gsLst>
                    <a:gs pos="50000">
                      <a:srgbClr val="482DD5">
                        <a:lumMod val="99785"/>
                      </a:srgbClr>
                    </a:gs>
                    <a:gs pos="100000">
                      <a:srgbClr val="0AD289"/>
                    </a:gs>
                  </a:gsLst>
                  <a:lin ang="19200000" scaled="0"/>
                </a:gradFill>
                <a:latin typeface="+mn-lt"/>
              </a:rPr>
              <a:t>Energia: EBITDA e CAPEX</a:t>
            </a:r>
          </a:p>
        </p:txBody>
      </p:sp>
      <p:sp>
        <p:nvSpPr>
          <p:cNvPr id="84" name="Rettangolo 83">
            <a:extLst>
              <a:ext uri="{FF2B5EF4-FFF2-40B4-BE49-F238E27FC236}">
                <a16:creationId xmlns:a16="http://schemas.microsoft.com/office/drawing/2014/main" id="{68169829-D4B8-8A75-A1E1-157B51DC7F40}"/>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Rectangle 2">
            <a:extLst>
              <a:ext uri="{FF2B5EF4-FFF2-40B4-BE49-F238E27FC236}">
                <a16:creationId xmlns:a16="http://schemas.microsoft.com/office/drawing/2014/main" id="{F9135782-7AC6-8DCD-AE6B-6D12FDBA3E92}"/>
              </a:ext>
            </a:extLst>
          </p:cNvPr>
          <p:cNvSpPr/>
          <p:nvPr>
            <p:custDataLst>
              <p:tags r:id="rId2"/>
            </p:custDataLst>
          </p:nvPr>
        </p:nvSpPr>
        <p:spPr>
          <a:xfrm>
            <a:off x="623886" y="3689531"/>
            <a:ext cx="10944227" cy="184666"/>
          </a:xfrm>
          <a:prstGeom prst="rect">
            <a:avLst/>
          </a:prstGeom>
          <a:solidFill>
            <a:schemeClr val="bg1">
              <a:lumMod val="5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bg1"/>
                </a:solidFill>
                <a:latin typeface="Trebuchet MS" panose="020B0603020202020204" pitchFamily="34" charset="0"/>
              </a:rPr>
              <a:t>CAPEX ’25-’29 (€M)</a:t>
            </a:r>
          </a:p>
        </p:txBody>
      </p:sp>
      <p:cxnSp>
        <p:nvCxnSpPr>
          <p:cNvPr id="6" name="Connettore diritto 72">
            <a:extLst>
              <a:ext uri="{FF2B5EF4-FFF2-40B4-BE49-F238E27FC236}">
                <a16:creationId xmlns:a16="http://schemas.microsoft.com/office/drawing/2014/main" id="{37978AEB-CDE5-5541-A780-94683E21F9AF}"/>
              </a:ext>
            </a:extLst>
          </p:cNvPr>
          <p:cNvCxnSpPr>
            <a:cxnSpLocks/>
          </p:cNvCxnSpPr>
          <p:nvPr>
            <p:custDataLst>
              <p:tags r:id="rId3"/>
            </p:custDataLst>
          </p:nvPr>
        </p:nvCxnSpPr>
        <p:spPr bwMode="gray">
          <a:xfrm>
            <a:off x="1849438" y="2593975"/>
            <a:ext cx="6953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Connettore diritto 237">
            <a:extLst>
              <a:ext uri="{FF2B5EF4-FFF2-40B4-BE49-F238E27FC236}">
                <a16:creationId xmlns:a16="http://schemas.microsoft.com/office/drawing/2014/main" id="{769DE759-4808-2A66-F0C0-C8CC343E8347}"/>
              </a:ext>
            </a:extLst>
          </p:cNvPr>
          <p:cNvCxnSpPr>
            <a:cxnSpLocks/>
          </p:cNvCxnSpPr>
          <p:nvPr>
            <p:custDataLst>
              <p:tags r:id="rId4"/>
            </p:custDataLst>
          </p:nvPr>
        </p:nvCxnSpPr>
        <p:spPr bwMode="gray">
          <a:xfrm>
            <a:off x="3414713" y="2457450"/>
            <a:ext cx="6953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0">
            <a:extLst>
              <a:ext uri="{FF2B5EF4-FFF2-40B4-BE49-F238E27FC236}">
                <a16:creationId xmlns:a16="http://schemas.microsoft.com/office/drawing/2014/main" id="{E40FC818-E964-1357-BDF4-880AF0A3A675}"/>
              </a:ext>
            </a:extLst>
          </p:cNvPr>
          <p:cNvCxnSpPr>
            <a:cxnSpLocks/>
          </p:cNvCxnSpPr>
          <p:nvPr>
            <p:custDataLst>
              <p:tags r:id="rId5"/>
            </p:custDataLst>
          </p:nvPr>
        </p:nvCxnSpPr>
        <p:spPr bwMode="gray">
          <a:xfrm>
            <a:off x="4981575" y="2282825"/>
            <a:ext cx="6953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Connettore diritto 190">
            <a:extLst>
              <a:ext uri="{FF2B5EF4-FFF2-40B4-BE49-F238E27FC236}">
                <a16:creationId xmlns:a16="http://schemas.microsoft.com/office/drawing/2014/main" id="{1F205915-FCE9-F805-6820-542379CF5BC4}"/>
              </a:ext>
            </a:extLst>
          </p:cNvPr>
          <p:cNvCxnSpPr>
            <a:cxnSpLocks/>
          </p:cNvCxnSpPr>
          <p:nvPr>
            <p:custDataLst>
              <p:tags r:id="rId6"/>
            </p:custDataLst>
          </p:nvPr>
        </p:nvCxnSpPr>
        <p:spPr bwMode="gray">
          <a:xfrm>
            <a:off x="6546850" y="2008188"/>
            <a:ext cx="6953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250">
            <a:extLst>
              <a:ext uri="{FF2B5EF4-FFF2-40B4-BE49-F238E27FC236}">
                <a16:creationId xmlns:a16="http://schemas.microsoft.com/office/drawing/2014/main" id="{9C20FA35-8413-933B-9775-D23F3EF5E980}"/>
              </a:ext>
            </a:extLst>
          </p:cNvPr>
          <p:cNvCxnSpPr>
            <a:cxnSpLocks/>
          </p:cNvCxnSpPr>
          <p:nvPr>
            <p:custDataLst>
              <p:tags r:id="rId7"/>
            </p:custDataLst>
          </p:nvPr>
        </p:nvCxnSpPr>
        <p:spPr bwMode="gray">
          <a:xfrm>
            <a:off x="8113713" y="1989138"/>
            <a:ext cx="6953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Connettore diritto 15">
            <a:extLst>
              <a:ext uri="{FF2B5EF4-FFF2-40B4-BE49-F238E27FC236}">
                <a16:creationId xmlns:a16="http://schemas.microsoft.com/office/drawing/2014/main" id="{C62D076D-E58D-6856-BA4F-C1F4F9EE9B7C}"/>
              </a:ext>
            </a:extLst>
          </p:cNvPr>
          <p:cNvCxnSpPr>
            <a:cxnSpLocks/>
          </p:cNvCxnSpPr>
          <p:nvPr>
            <p:custDataLst>
              <p:tags r:id="rId8"/>
            </p:custDataLst>
          </p:nvPr>
        </p:nvCxnSpPr>
        <p:spPr bwMode="gray">
          <a:xfrm>
            <a:off x="9678988" y="1958975"/>
            <a:ext cx="6953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32" name="Chart 3">
            <a:extLst>
              <a:ext uri="{FF2B5EF4-FFF2-40B4-BE49-F238E27FC236}">
                <a16:creationId xmlns:a16="http://schemas.microsoft.com/office/drawing/2014/main" id="{D71AD437-3E52-1223-736F-350EC478A5EF}"/>
              </a:ext>
            </a:extLst>
          </p:cNvPr>
          <p:cNvGraphicFramePr/>
          <p:nvPr>
            <p:custDataLst>
              <p:tags r:id="rId9"/>
            </p:custDataLst>
          </p:nvPr>
        </p:nvGraphicFramePr>
        <p:xfrm>
          <a:off x="547688" y="1692275"/>
          <a:ext cx="11128375" cy="1981200"/>
        </p:xfrm>
        <a:graphic>
          <a:graphicData uri="http://schemas.openxmlformats.org/drawingml/2006/chart">
            <c:chart xmlns:c="http://schemas.openxmlformats.org/drawingml/2006/chart" xmlns:r="http://schemas.openxmlformats.org/officeDocument/2006/relationships" r:id="rId60"/>
          </a:graphicData>
        </a:graphic>
      </p:graphicFrame>
      <p:cxnSp>
        <p:nvCxnSpPr>
          <p:cNvPr id="33" name="Connettore diritto 99">
            <a:extLst>
              <a:ext uri="{FF2B5EF4-FFF2-40B4-BE49-F238E27FC236}">
                <a16:creationId xmlns:a16="http://schemas.microsoft.com/office/drawing/2014/main" id="{E524EDD5-4E30-9860-F364-A5CE25ABD02A}"/>
              </a:ext>
            </a:extLst>
          </p:cNvPr>
          <p:cNvCxnSpPr>
            <a:cxnSpLocks/>
          </p:cNvCxnSpPr>
          <p:nvPr>
            <p:custDataLst>
              <p:tags r:id="rId10"/>
            </p:custDataLst>
          </p:nvPr>
        </p:nvCxnSpPr>
        <p:spPr bwMode="gray">
          <a:xfrm flipV="1">
            <a:off x="1412875" y="1458913"/>
            <a:ext cx="9396413" cy="635000"/>
          </a:xfrm>
          <a:prstGeom prst="line">
            <a:avLst/>
          </a:prstGeom>
          <a:ln w="28575" cap="flat" cmpd="sng" algn="ctr">
            <a:solidFill>
              <a:srgbClr val="ED9258"/>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4" name="Text Placeholder 3">
            <a:extLst>
              <a:ext uri="{FF2B5EF4-FFF2-40B4-BE49-F238E27FC236}">
                <a16:creationId xmlns:a16="http://schemas.microsoft.com/office/drawing/2014/main" id="{BF89471F-A0E3-6DF1-0A49-2C2D76A527B5}"/>
              </a:ext>
            </a:extLst>
          </p:cNvPr>
          <p:cNvSpPr>
            <a:spLocks noGrp="1"/>
          </p:cNvSpPr>
          <p:nvPr>
            <p:custDataLst>
              <p:tags r:id="rId11"/>
            </p:custDataLst>
          </p:nvPr>
        </p:nvSpPr>
        <p:spPr bwMode="auto">
          <a:xfrm>
            <a:off x="1012825" y="3457575"/>
            <a:ext cx="8016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D044BF7-0EC1-47A9-BF26-568CB9B055EE}" type="datetime'''''''E''''''BIT''''D''A ''''''''''''''''''’2''''4'''''''''''">
              <a:rPr lang="it-IT" altLang="en-US" b="1" smtClean="0">
                <a:latin typeface="Trebuchet MS" panose="020B0603020202020204" pitchFamily="34" charset="0"/>
              </a:rPr>
              <a:pPr lvl="0" algn="ctr">
                <a:spcBef>
                  <a:spcPct val="0"/>
                </a:spcBef>
                <a:spcAft>
                  <a:spcPct val="0"/>
                </a:spcAft>
              </a:pPr>
              <a:t>EBITDA ’24</a:t>
            </a:fld>
            <a:endParaRPr lang="it-IT" b="1">
              <a:latin typeface="Trebuchet MS" panose="020B0603020202020204" pitchFamily="34" charset="0"/>
            </a:endParaRPr>
          </a:p>
        </p:txBody>
      </p:sp>
      <p:sp>
        <p:nvSpPr>
          <p:cNvPr id="37" name="Text Placeholder 3">
            <a:extLst>
              <a:ext uri="{FF2B5EF4-FFF2-40B4-BE49-F238E27FC236}">
                <a16:creationId xmlns:a16="http://schemas.microsoft.com/office/drawing/2014/main" id="{6F1F9495-DA50-C0D8-EDC2-05D7FE0C1C10}"/>
              </a:ext>
            </a:extLst>
          </p:cNvPr>
          <p:cNvSpPr>
            <a:spLocks noGrp="1"/>
          </p:cNvSpPr>
          <p:nvPr>
            <p:custDataLst>
              <p:tags r:id="rId12"/>
            </p:custDataLst>
          </p:nvPr>
        </p:nvSpPr>
        <p:spPr bwMode="auto">
          <a:xfrm>
            <a:off x="2528888" y="3457575"/>
            <a:ext cx="9032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133E962-54BD-4F2A-91A0-89A6B286615B}" type="datetime'''''''''''''''D''ist''r''''''i''b''u''''''zio''n''''e'''''">
              <a:rPr lang="it-IT" altLang="en-US" smtClean="0">
                <a:latin typeface="Trebuchet MS" panose="020B0603020202020204" pitchFamily="34" charset="0"/>
              </a:rPr>
              <a:pPr lvl="0" algn="ctr">
                <a:spcBef>
                  <a:spcPct val="0"/>
                </a:spcBef>
                <a:spcAft>
                  <a:spcPct val="0"/>
                </a:spcAft>
              </a:pPr>
              <a:t>Distribuzione</a:t>
            </a:fld>
            <a:endParaRPr lang="it-IT">
              <a:latin typeface="Trebuchet MS" panose="020B0603020202020204" pitchFamily="34" charset="0"/>
            </a:endParaRPr>
          </a:p>
        </p:txBody>
      </p:sp>
      <p:sp>
        <p:nvSpPr>
          <p:cNvPr id="38" name="Text Placeholder 3">
            <a:extLst>
              <a:ext uri="{FF2B5EF4-FFF2-40B4-BE49-F238E27FC236}">
                <a16:creationId xmlns:a16="http://schemas.microsoft.com/office/drawing/2014/main" id="{D0B5B5BA-DB4A-0169-5ACB-AC848C8415B5}"/>
              </a:ext>
            </a:extLst>
          </p:cNvPr>
          <p:cNvSpPr>
            <a:spLocks noGrp="1"/>
          </p:cNvSpPr>
          <p:nvPr>
            <p:custDataLst>
              <p:tags r:id="rId13"/>
            </p:custDataLst>
          </p:nvPr>
        </p:nvSpPr>
        <p:spPr bwMode="auto">
          <a:xfrm>
            <a:off x="3990975" y="3457575"/>
            <a:ext cx="110966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8EF99ED-78A5-44FC-A5B7-7D4550545A71}" type="datetime'''''''M''e''''r''''c''''ato'''''' ''''''Energ''i''''a'">
              <a:rPr lang="it-IT" altLang="en-US" smtClean="0">
                <a:latin typeface="Trebuchet MS" panose="020B0603020202020204" pitchFamily="34" charset="0"/>
              </a:rPr>
              <a:pPr lvl="0" algn="ctr">
                <a:spcBef>
                  <a:spcPct val="0"/>
                </a:spcBef>
                <a:spcAft>
                  <a:spcPct val="0"/>
                </a:spcAft>
              </a:pPr>
              <a:t>Mercato Energia</a:t>
            </a:fld>
            <a:endParaRPr lang="it-IT">
              <a:latin typeface="Trebuchet MS" panose="020B0603020202020204" pitchFamily="34" charset="0"/>
            </a:endParaRPr>
          </a:p>
        </p:txBody>
      </p:sp>
      <p:sp>
        <p:nvSpPr>
          <p:cNvPr id="39" name="Text Placeholder 3">
            <a:extLst>
              <a:ext uri="{FF2B5EF4-FFF2-40B4-BE49-F238E27FC236}">
                <a16:creationId xmlns:a16="http://schemas.microsoft.com/office/drawing/2014/main" id="{17640B81-4844-3190-5C1B-48401A341508}"/>
              </a:ext>
            </a:extLst>
          </p:cNvPr>
          <p:cNvSpPr>
            <a:spLocks noGrp="1"/>
          </p:cNvSpPr>
          <p:nvPr>
            <p:custDataLst>
              <p:tags r:id="rId14"/>
            </p:custDataLst>
          </p:nvPr>
        </p:nvSpPr>
        <p:spPr bwMode="auto">
          <a:xfrm>
            <a:off x="5732463" y="3457575"/>
            <a:ext cx="7604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E14E0A1B-AA43-4F3C-BB51-E0E87ED57A59}" type="datetime'''''''R''''''''''''''i''''''''''nn''o''v''''''''''ab''i''li'">
              <a:rPr lang="it-IT" altLang="en-US" smtClean="0">
                <a:latin typeface="Trebuchet MS" panose="020B0603020202020204" pitchFamily="34" charset="0"/>
              </a:rPr>
              <a:pPr lvl="0" algn="ctr">
                <a:spcBef>
                  <a:spcPct val="0"/>
                </a:spcBef>
                <a:spcAft>
                  <a:spcPct val="0"/>
                </a:spcAft>
              </a:pPr>
              <a:t>Rinnovabili</a:t>
            </a:fld>
            <a:endParaRPr lang="it-IT">
              <a:latin typeface="Trebuchet MS" panose="020B0603020202020204" pitchFamily="34" charset="0"/>
            </a:endParaRPr>
          </a:p>
        </p:txBody>
      </p:sp>
      <p:sp>
        <p:nvSpPr>
          <p:cNvPr id="40" name="Holder 3">
            <a:extLst>
              <a:ext uri="{FF2B5EF4-FFF2-40B4-BE49-F238E27FC236}">
                <a16:creationId xmlns:a16="http://schemas.microsoft.com/office/drawing/2014/main" id="{7BCDAC8B-DF60-E058-8125-04E6C935509F}"/>
              </a:ext>
            </a:extLst>
          </p:cNvPr>
          <p:cNvSpPr>
            <a:spLocks noGrp="1"/>
          </p:cNvSpPr>
          <p:nvPr>
            <p:custDataLst>
              <p:tags r:id="rId15"/>
            </p:custDataLst>
          </p:nvPr>
        </p:nvSpPr>
        <p:spPr bwMode="gray">
          <a:xfrm>
            <a:off x="7615238" y="1898650"/>
            <a:ext cx="123825" cy="201613"/>
          </a:xfrm>
          <a:prstGeom prst="rect">
            <a:avLst/>
          </a:prstGeom>
          <a:solidFill>
            <a:srgbClr val="FBE4D5"/>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36FCE052-F7F1-4360-9004-C2188FC67833}" type="datetime'''''''4'''''''''''''''''''''''''''''''">
              <a:rPr lang="it-IT" altLang="en-US" sz="1200" kern="1200" smtClean="0">
                <a:solidFill>
                  <a:schemeClr val="tx1"/>
                </a:solidFill>
                <a:effectLst/>
                <a:latin typeface="Trebuchet MS" panose="020B0603020202020204" pitchFamily="34" charset="0"/>
                <a:sym typeface="Trebuchet MS" panose="020B0603020202020204" pitchFamily="34" charset="0"/>
              </a:rPr>
              <a:pPr algn="ctr">
                <a:lnSpc>
                  <a:spcPct val="110000"/>
                </a:lnSpc>
                <a:spcBef>
                  <a:spcPct val="0"/>
                </a:spcBef>
                <a:spcAft>
                  <a:spcPct val="0"/>
                </a:spcAft>
              </a:pPr>
              <a:t>4</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41" name="Text Placeholder 3">
            <a:extLst>
              <a:ext uri="{FF2B5EF4-FFF2-40B4-BE49-F238E27FC236}">
                <a16:creationId xmlns:a16="http://schemas.microsoft.com/office/drawing/2014/main" id="{71496FE7-EB16-2DA6-AEF4-2D6D7BF00B0A}"/>
              </a:ext>
            </a:extLst>
          </p:cNvPr>
          <p:cNvSpPr>
            <a:spLocks noGrp="1"/>
          </p:cNvSpPr>
          <p:nvPr>
            <p:custDataLst>
              <p:tags r:id="rId16"/>
            </p:custDataLst>
          </p:nvPr>
        </p:nvSpPr>
        <p:spPr bwMode="auto">
          <a:xfrm>
            <a:off x="7291388" y="3457575"/>
            <a:ext cx="771525"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84EF9765-FA2B-445A-88FB-612F9D2BC6FC}" type="datetime'''S''m''''a''''''rt ''C''''i''''''t''''''''''''y'''''''''' '">
              <a:rPr lang="it-IT" altLang="en-US" smtClean="0">
                <a:latin typeface="Trebuchet MS" panose="020B0603020202020204" pitchFamily="34" charset="0"/>
              </a:rPr>
              <a:pPr lvl="0" algn="ctr">
                <a:spcBef>
                  <a:spcPct val="0"/>
                </a:spcBef>
                <a:spcAft>
                  <a:spcPct val="0"/>
                </a:spcAft>
              </a:pPr>
              <a:t>Smart City </a:t>
            </a:fld>
            <a:endParaRPr lang="it-IT">
              <a:latin typeface="Trebuchet MS" panose="020B0603020202020204" pitchFamily="34" charset="0"/>
            </a:endParaRPr>
          </a:p>
        </p:txBody>
      </p:sp>
      <p:sp>
        <p:nvSpPr>
          <p:cNvPr id="42" name="Holder 3">
            <a:extLst>
              <a:ext uri="{FF2B5EF4-FFF2-40B4-BE49-F238E27FC236}">
                <a16:creationId xmlns:a16="http://schemas.microsoft.com/office/drawing/2014/main" id="{E0A7BA9F-7F1A-609D-B1FC-D54B6524BA9A}"/>
              </a:ext>
            </a:extLst>
          </p:cNvPr>
          <p:cNvSpPr>
            <a:spLocks noGrp="1"/>
          </p:cNvSpPr>
          <p:nvPr>
            <p:custDataLst>
              <p:tags r:id="rId17"/>
            </p:custDataLst>
          </p:nvPr>
        </p:nvSpPr>
        <p:spPr bwMode="gray">
          <a:xfrm>
            <a:off x="9182100" y="1873250"/>
            <a:ext cx="123825" cy="201613"/>
          </a:xfrm>
          <a:prstGeom prst="rect">
            <a:avLst/>
          </a:prstGeom>
          <a:solidFill>
            <a:srgbClr val="FBE4D5"/>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FB1155F0-6B3F-435D-8B12-5A15C4C33815}" type="datetime'''6'''''''''''''''''''''''''''''">
              <a:rPr lang="it-IT" altLang="en-US" sz="1200" kern="1200" smtClean="0">
                <a:solidFill>
                  <a:schemeClr val="tx1"/>
                </a:solidFill>
                <a:effectLst/>
                <a:latin typeface="Trebuchet MS" panose="020B0603020202020204" pitchFamily="34" charset="0"/>
                <a:sym typeface="Trebuchet MS" panose="020B0603020202020204" pitchFamily="34" charset="0"/>
              </a:rPr>
              <a:pPr algn="ctr">
                <a:lnSpc>
                  <a:spcPct val="110000"/>
                </a:lnSpc>
                <a:spcBef>
                  <a:spcPct val="0"/>
                </a:spcBef>
                <a:spcAft>
                  <a:spcPct val="0"/>
                </a:spcAft>
              </a:pPr>
              <a:t>6</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43" name="Text Placeholder 3">
            <a:extLst>
              <a:ext uri="{FF2B5EF4-FFF2-40B4-BE49-F238E27FC236}">
                <a16:creationId xmlns:a16="http://schemas.microsoft.com/office/drawing/2014/main" id="{9D33B13B-5029-93CE-9F98-66D49033ED9E}"/>
              </a:ext>
            </a:extLst>
          </p:cNvPr>
          <p:cNvSpPr>
            <a:spLocks noGrp="1"/>
          </p:cNvSpPr>
          <p:nvPr>
            <p:custDataLst>
              <p:tags r:id="rId18"/>
            </p:custDataLst>
          </p:nvPr>
        </p:nvSpPr>
        <p:spPr bwMode="auto">
          <a:xfrm>
            <a:off x="9085263" y="3457575"/>
            <a:ext cx="3190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29489AE-FD1E-4562-B9E8-BDD78647FC8A}" type="datetime'M''''&amp;''''A'''''''''''''''''">
              <a:rPr lang="it-IT" altLang="en-US" smtClean="0">
                <a:latin typeface="Trebuchet MS" panose="020B0603020202020204" pitchFamily="34" charset="0"/>
              </a:rPr>
              <a:pPr lvl="0" algn="ctr">
                <a:spcBef>
                  <a:spcPct val="0"/>
                </a:spcBef>
                <a:spcAft>
                  <a:spcPct val="0"/>
                </a:spcAft>
              </a:pPr>
              <a:t>M&amp;A</a:t>
            </a:fld>
            <a:endParaRPr lang="it-IT">
              <a:latin typeface="Trebuchet MS" panose="020B0603020202020204" pitchFamily="34" charset="0"/>
            </a:endParaRPr>
          </a:p>
        </p:txBody>
      </p:sp>
      <p:sp>
        <p:nvSpPr>
          <p:cNvPr id="44" name="Text Placeholder 3">
            <a:extLst>
              <a:ext uri="{FF2B5EF4-FFF2-40B4-BE49-F238E27FC236}">
                <a16:creationId xmlns:a16="http://schemas.microsoft.com/office/drawing/2014/main" id="{5275D665-FBDE-52DF-BA59-D418F21C50BA}"/>
              </a:ext>
            </a:extLst>
          </p:cNvPr>
          <p:cNvSpPr>
            <a:spLocks noGrp="1"/>
          </p:cNvSpPr>
          <p:nvPr>
            <p:custDataLst>
              <p:tags r:id="rId19"/>
            </p:custDataLst>
          </p:nvPr>
        </p:nvSpPr>
        <p:spPr bwMode="auto">
          <a:xfrm>
            <a:off x="10409238" y="3457575"/>
            <a:ext cx="8016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519E890-1984-457B-8A0D-685F1097A4EB}" type="datetime'''''E''''B''''''''''''ITD''A'''' ''''''''''’''29'''''''">
              <a:rPr lang="it-IT" altLang="en-US" b="1" smtClean="0">
                <a:latin typeface="Trebuchet MS" panose="020B0603020202020204" pitchFamily="34" charset="0"/>
              </a:rPr>
              <a:pPr lvl="0" algn="ctr">
                <a:spcBef>
                  <a:spcPct val="0"/>
                </a:spcBef>
                <a:spcAft>
                  <a:spcPct val="0"/>
                </a:spcAft>
              </a:pPr>
              <a:t>EBITDA ’29</a:t>
            </a:fld>
            <a:endParaRPr lang="it-IT" b="1">
              <a:latin typeface="Trebuchet MS" panose="020B0603020202020204" pitchFamily="34" charset="0"/>
            </a:endParaRPr>
          </a:p>
        </p:txBody>
      </p:sp>
      <p:sp>
        <p:nvSpPr>
          <p:cNvPr id="45" name="Holder 3">
            <a:extLst>
              <a:ext uri="{FF2B5EF4-FFF2-40B4-BE49-F238E27FC236}">
                <a16:creationId xmlns:a16="http://schemas.microsoft.com/office/drawing/2014/main" id="{71051B61-83E8-927B-1CC2-565E5A6CEA35}"/>
              </a:ext>
            </a:extLst>
          </p:cNvPr>
          <p:cNvSpPr>
            <a:spLocks noGrp="1"/>
          </p:cNvSpPr>
          <p:nvPr>
            <p:custDataLst>
              <p:tags r:id="rId20"/>
            </p:custDataLst>
          </p:nvPr>
        </p:nvSpPr>
        <p:spPr bwMode="gray">
          <a:xfrm>
            <a:off x="1257300" y="2366963"/>
            <a:ext cx="311150"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34EEAD79-CA66-4ADF-B9E9-0690C06AA5CA}" type="datetime'''''''''''''''''''''''''''''''1''''6''''''''''''1'">
              <a:rPr lang="it-IT" altLang="en-US" sz="1200" b="1" kern="1200" smtClean="0">
                <a:solidFill>
                  <a:schemeClr val="tx1"/>
                </a:solidFill>
                <a:latin typeface="Trebuchet MS" panose="020B0603020202020204" pitchFamily="34" charset="0"/>
              </a:rPr>
              <a:pPr algn="ctr">
                <a:lnSpc>
                  <a:spcPct val="110000"/>
                </a:lnSpc>
                <a:spcBef>
                  <a:spcPct val="0"/>
                </a:spcBef>
                <a:spcAft>
                  <a:spcPct val="0"/>
                </a:spcAft>
              </a:pPr>
              <a:t>161</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46" name="Holder 3">
            <a:extLst>
              <a:ext uri="{FF2B5EF4-FFF2-40B4-BE49-F238E27FC236}">
                <a16:creationId xmlns:a16="http://schemas.microsoft.com/office/drawing/2014/main" id="{A7DBAC4C-D3C8-3C99-0CEA-61BCA3EEFB5C}"/>
              </a:ext>
            </a:extLst>
          </p:cNvPr>
          <p:cNvSpPr>
            <a:spLocks noGrp="1"/>
          </p:cNvSpPr>
          <p:nvPr>
            <p:custDataLst>
              <p:tags r:id="rId21"/>
            </p:custDataLst>
          </p:nvPr>
        </p:nvSpPr>
        <p:spPr bwMode="gray">
          <a:xfrm>
            <a:off x="2878932" y="2315090"/>
            <a:ext cx="203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934E9657-10EA-4B8C-B94F-C26BE3EFA515}" type="datetime'''''''2''''''''''''''''''''''7'''''''''''''''''''''">
              <a:rPr lang="it-IT" altLang="en-US" sz="1200" kern="1200" smtClean="0">
                <a:solidFill>
                  <a:schemeClr val="tx1"/>
                </a:solidFill>
                <a:latin typeface="Trebuchet MS" panose="020B0603020202020204" pitchFamily="34" charset="0"/>
              </a:rPr>
              <a:pPr algn="ctr" rtl="0">
                <a:lnSpc>
                  <a:spcPct val="90000"/>
                </a:lnSpc>
                <a:spcBef>
                  <a:spcPct val="0"/>
                </a:spcBef>
                <a:spcAft>
                  <a:spcPct val="0"/>
                </a:spcAft>
              </a:pPr>
              <a:t>27</a:t>
            </a:fld>
            <a:endParaRPr lang="it-IT" sz="1200" kern="1200" dirty="0">
              <a:solidFill>
                <a:schemeClr val="tx1"/>
              </a:solidFill>
              <a:latin typeface="Trebuchet MS" panose="020B0603020202020204" pitchFamily="34" charset="0"/>
              <a:sym typeface="Trebuchet MS" panose="020B0603020202020204" pitchFamily="34" charset="0"/>
            </a:endParaRPr>
          </a:p>
        </p:txBody>
      </p:sp>
      <p:sp>
        <p:nvSpPr>
          <p:cNvPr id="47" name="Holder 3">
            <a:extLst>
              <a:ext uri="{FF2B5EF4-FFF2-40B4-BE49-F238E27FC236}">
                <a16:creationId xmlns:a16="http://schemas.microsoft.com/office/drawing/2014/main" id="{4648DAB2-BE67-9D91-90F2-3C0016ECE9C2}"/>
              </a:ext>
            </a:extLst>
          </p:cNvPr>
          <p:cNvSpPr>
            <a:spLocks noGrp="1"/>
          </p:cNvSpPr>
          <p:nvPr>
            <p:custDataLst>
              <p:tags r:id="rId22"/>
            </p:custDataLst>
          </p:nvPr>
        </p:nvSpPr>
        <p:spPr bwMode="gray">
          <a:xfrm>
            <a:off x="10653713" y="1768475"/>
            <a:ext cx="311150"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7199B12D-64E3-40C9-BA12-8C9A7AF40EFA}" type="datetime'''''''''''''''''''''2''''8''''''''''''''''''''''''7'''">
              <a:rPr lang="it-IT" altLang="en-US" sz="1200" b="1" kern="1200" smtClean="0">
                <a:solidFill>
                  <a:schemeClr val="tx1"/>
                </a:solidFill>
                <a:latin typeface="Trebuchet MS" panose="020B0603020202020204" pitchFamily="34" charset="0"/>
              </a:rPr>
              <a:pPr algn="ctr">
                <a:lnSpc>
                  <a:spcPct val="90000"/>
                </a:lnSpc>
                <a:spcBef>
                  <a:spcPct val="0"/>
                </a:spcBef>
                <a:spcAft>
                  <a:spcPct val="0"/>
                </a:spcAft>
              </a:pPr>
              <a:t>287</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48" name="Holder 3">
            <a:extLst>
              <a:ext uri="{FF2B5EF4-FFF2-40B4-BE49-F238E27FC236}">
                <a16:creationId xmlns:a16="http://schemas.microsoft.com/office/drawing/2014/main" id="{B9ABA1F7-F9B6-7281-0BCE-4492A6623900}"/>
              </a:ext>
            </a:extLst>
          </p:cNvPr>
          <p:cNvSpPr>
            <a:spLocks noGrp="1"/>
          </p:cNvSpPr>
          <p:nvPr>
            <p:custDataLst>
              <p:tags r:id="rId23"/>
            </p:custDataLst>
          </p:nvPr>
        </p:nvSpPr>
        <p:spPr bwMode="auto">
          <a:xfrm>
            <a:off x="5745163" y="1647825"/>
            <a:ext cx="730250" cy="258763"/>
          </a:xfrm>
          <a:prstGeom prst="ellipse">
            <a:avLst/>
          </a:prstGeom>
          <a:solidFill>
            <a:schemeClr val="bg1"/>
          </a:solidFill>
          <a:ln w="9525" cmpd="sng" algn="ctr">
            <a:solidFill>
              <a:srgbClr val="ED9258"/>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AF114FB6-5ACE-4A7C-B836-D8877C50B6F0}" type="datetime'''''''+''1''''''''''''0'''''''''',''''''''1''''''%'''''''">
              <a:rPr lang="it-IT" altLang="en-US" sz="1200" b="1" kern="1200" smtClean="0">
                <a:solidFill>
                  <a:srgbClr val="C57238"/>
                </a:solidFill>
                <a:effectLst/>
                <a:latin typeface="Trebuchet MS" panose="020B0603020202020204" pitchFamily="34" charset="0"/>
              </a:rPr>
              <a:pPr algn="ctr" rtl="0">
                <a:spcBef>
                  <a:spcPct val="0"/>
                </a:spcBef>
                <a:spcAft>
                  <a:spcPct val="0"/>
                </a:spcAft>
              </a:pPr>
              <a:t>+10,1%</a:t>
            </a:fld>
            <a:endParaRPr lang="it-IT" sz="1200" b="1" kern="1200">
              <a:solidFill>
                <a:srgbClr val="C57238"/>
              </a:solidFill>
              <a:latin typeface="Trebuchet MS" panose="020B0603020202020204" pitchFamily="34" charset="0"/>
              <a:sym typeface="Trebuchet MS" panose="020B0603020202020204" pitchFamily="34" charset="0"/>
            </a:endParaRPr>
          </a:p>
        </p:txBody>
      </p:sp>
      <p:cxnSp>
        <p:nvCxnSpPr>
          <p:cNvPr id="49" name="Straight Connector 6">
            <a:extLst>
              <a:ext uri="{FF2B5EF4-FFF2-40B4-BE49-F238E27FC236}">
                <a16:creationId xmlns:a16="http://schemas.microsoft.com/office/drawing/2014/main" id="{F7155362-AE83-05F9-ED8A-58956719E089}"/>
              </a:ext>
            </a:extLst>
          </p:cNvPr>
          <p:cNvCxnSpPr/>
          <p:nvPr>
            <p:custDataLst>
              <p:tags r:id="rId24"/>
            </p:custDataLst>
          </p:nvPr>
        </p:nvCxnSpPr>
        <p:spPr bwMode="gray">
          <a:xfrm>
            <a:off x="1693864" y="5414963"/>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10">
            <a:extLst>
              <a:ext uri="{FF2B5EF4-FFF2-40B4-BE49-F238E27FC236}">
                <a16:creationId xmlns:a16="http://schemas.microsoft.com/office/drawing/2014/main" id="{B2535C53-2184-BC0F-C55C-34F4C82E9F6D}"/>
              </a:ext>
            </a:extLst>
          </p:cNvPr>
          <p:cNvCxnSpPr/>
          <p:nvPr>
            <p:custDataLst>
              <p:tags r:id="rId25"/>
            </p:custDataLst>
          </p:nvPr>
        </p:nvCxnSpPr>
        <p:spPr bwMode="gray">
          <a:xfrm>
            <a:off x="3060701" y="5211763"/>
            <a:ext cx="6080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Connettore diritto 214">
            <a:extLst>
              <a:ext uri="{FF2B5EF4-FFF2-40B4-BE49-F238E27FC236}">
                <a16:creationId xmlns:a16="http://schemas.microsoft.com/office/drawing/2014/main" id="{B0308F89-11D6-359E-5EDA-6B4BE7C0DDF7}"/>
              </a:ext>
            </a:extLst>
          </p:cNvPr>
          <p:cNvCxnSpPr/>
          <p:nvPr>
            <p:custDataLst>
              <p:tags r:id="rId26"/>
            </p:custDataLst>
          </p:nvPr>
        </p:nvCxnSpPr>
        <p:spPr bwMode="gray">
          <a:xfrm>
            <a:off x="4429126" y="4452938"/>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Connettore diritto 231">
            <a:extLst>
              <a:ext uri="{FF2B5EF4-FFF2-40B4-BE49-F238E27FC236}">
                <a16:creationId xmlns:a16="http://schemas.microsoft.com/office/drawing/2014/main" id="{34FF5630-5230-B0E1-CA2A-565234C8EC3C}"/>
              </a:ext>
            </a:extLst>
          </p:cNvPr>
          <p:cNvCxnSpPr/>
          <p:nvPr>
            <p:custDataLst>
              <p:tags r:id="rId27"/>
            </p:custDataLst>
          </p:nvPr>
        </p:nvCxnSpPr>
        <p:spPr bwMode="gray">
          <a:xfrm>
            <a:off x="5795964" y="4403725"/>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103">
            <a:extLst>
              <a:ext uri="{FF2B5EF4-FFF2-40B4-BE49-F238E27FC236}">
                <a16:creationId xmlns:a16="http://schemas.microsoft.com/office/drawing/2014/main" id="{9FA2A073-3EA5-061B-8619-A2902FE628E1}"/>
              </a:ext>
            </a:extLst>
          </p:cNvPr>
          <p:cNvCxnSpPr/>
          <p:nvPr>
            <p:custDataLst>
              <p:tags r:id="rId28"/>
            </p:custDataLst>
          </p:nvPr>
        </p:nvCxnSpPr>
        <p:spPr bwMode="gray">
          <a:xfrm>
            <a:off x="7162801" y="4300538"/>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Connettore diritto 172">
            <a:extLst>
              <a:ext uri="{FF2B5EF4-FFF2-40B4-BE49-F238E27FC236}">
                <a16:creationId xmlns:a16="http://schemas.microsoft.com/office/drawing/2014/main" id="{42B85DFD-6075-EB18-CC2D-E43E6967C034}"/>
              </a:ext>
            </a:extLst>
          </p:cNvPr>
          <p:cNvCxnSpPr/>
          <p:nvPr>
            <p:custDataLst>
              <p:tags r:id="rId29"/>
            </p:custDataLst>
          </p:nvPr>
        </p:nvCxnSpPr>
        <p:spPr bwMode="gray">
          <a:xfrm>
            <a:off x="8529639" y="4252913"/>
            <a:ext cx="608013"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104">
            <a:extLst>
              <a:ext uri="{FF2B5EF4-FFF2-40B4-BE49-F238E27FC236}">
                <a16:creationId xmlns:a16="http://schemas.microsoft.com/office/drawing/2014/main" id="{475A3780-9FDF-55DF-1BC4-C772D35FE6A7}"/>
              </a:ext>
            </a:extLst>
          </p:cNvPr>
          <p:cNvCxnSpPr/>
          <p:nvPr>
            <p:custDataLst>
              <p:tags r:id="rId30"/>
            </p:custDataLst>
          </p:nvPr>
        </p:nvCxnSpPr>
        <p:spPr bwMode="gray">
          <a:xfrm>
            <a:off x="9898064" y="4191000"/>
            <a:ext cx="606425" cy="0"/>
          </a:xfrm>
          <a:prstGeom prst="line">
            <a:avLst/>
          </a:prstGeom>
          <a:ln w="3175" cap="flat" cmpd="sng" algn="ctr">
            <a:solidFill>
              <a:srgbClr val="6E6F73"/>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56" name="Chart 3">
            <a:extLst>
              <a:ext uri="{FF2B5EF4-FFF2-40B4-BE49-F238E27FC236}">
                <a16:creationId xmlns:a16="http://schemas.microsoft.com/office/drawing/2014/main" id="{1BB8BE9F-91F5-B5B9-E72F-490A4CC5B57B}"/>
              </a:ext>
            </a:extLst>
          </p:cNvPr>
          <p:cNvGraphicFramePr/>
          <p:nvPr>
            <p:custDataLst>
              <p:tags r:id="rId31"/>
            </p:custDataLst>
            <p:extLst>
              <p:ext uri="{D42A27DB-BD31-4B8C-83A1-F6EECF244321}">
                <p14:modId xmlns:p14="http://schemas.microsoft.com/office/powerpoint/2010/main" val="3888969512"/>
              </p:ext>
            </p:extLst>
          </p:nvPr>
        </p:nvGraphicFramePr>
        <p:xfrm>
          <a:off x="547688" y="3924300"/>
          <a:ext cx="11102975" cy="2200275"/>
        </p:xfrm>
        <a:graphic>
          <a:graphicData uri="http://schemas.openxmlformats.org/drawingml/2006/chart">
            <c:chart xmlns:c="http://schemas.openxmlformats.org/drawingml/2006/chart" xmlns:r="http://schemas.openxmlformats.org/officeDocument/2006/relationships" r:id="rId61"/>
          </a:graphicData>
        </a:graphic>
      </p:graphicFrame>
      <p:sp>
        <p:nvSpPr>
          <p:cNvPr id="58" name="Text Placeholder 3">
            <a:extLst>
              <a:ext uri="{FF2B5EF4-FFF2-40B4-BE49-F238E27FC236}">
                <a16:creationId xmlns:a16="http://schemas.microsoft.com/office/drawing/2014/main" id="{89B183B6-A590-170A-3A2B-F78929FCE145}"/>
              </a:ext>
            </a:extLst>
          </p:cNvPr>
          <p:cNvSpPr>
            <a:spLocks noGrp="1"/>
          </p:cNvSpPr>
          <p:nvPr>
            <p:custDataLst>
              <p:tags r:id="rId32"/>
            </p:custDataLst>
          </p:nvPr>
        </p:nvSpPr>
        <p:spPr bwMode="auto">
          <a:xfrm>
            <a:off x="862013" y="5908675"/>
            <a:ext cx="9032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EDE3D93-7842-4E9D-BDDE-0FCA2F744580}" type="datetime'''Di''''str''''ib''''''u''''''z''''io''''''''''''''''ne'''''''">
              <a:rPr lang="it-IT" altLang="en-US" smtClean="0">
                <a:latin typeface="Trebuchet MS" panose="020B0603020202020204" pitchFamily="34" charset="0"/>
              </a:rPr>
              <a:pPr lvl="0" algn="ctr">
                <a:spcBef>
                  <a:spcPct val="0"/>
                </a:spcBef>
                <a:spcAft>
                  <a:spcPct val="0"/>
                </a:spcAft>
              </a:pPr>
              <a:t>Distribuzione</a:t>
            </a:fld>
            <a:endParaRPr lang="it-IT">
              <a:latin typeface="Trebuchet MS" panose="020B0603020202020204" pitchFamily="34" charset="0"/>
            </a:endParaRPr>
          </a:p>
        </p:txBody>
      </p:sp>
      <p:sp>
        <p:nvSpPr>
          <p:cNvPr id="59" name="Text Placeholder 3">
            <a:extLst>
              <a:ext uri="{FF2B5EF4-FFF2-40B4-BE49-F238E27FC236}">
                <a16:creationId xmlns:a16="http://schemas.microsoft.com/office/drawing/2014/main" id="{A9949515-9BD5-16CF-B1AE-88D1F8CE0473}"/>
              </a:ext>
            </a:extLst>
          </p:cNvPr>
          <p:cNvSpPr>
            <a:spLocks noGrp="1"/>
          </p:cNvSpPr>
          <p:nvPr>
            <p:custDataLst>
              <p:tags r:id="rId33"/>
            </p:custDataLst>
          </p:nvPr>
        </p:nvSpPr>
        <p:spPr bwMode="auto">
          <a:xfrm>
            <a:off x="2125663" y="5908675"/>
            <a:ext cx="110966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283BA97-62AD-4D03-9C80-006C01042BE8}" type="datetime'''M''er''''''''c''a''t''o ''E''''ner''''''''''g''i''''''''a'">
              <a:rPr lang="it-IT" altLang="en-US" smtClean="0">
                <a:latin typeface="Trebuchet MS" panose="020B0603020202020204" pitchFamily="34" charset="0"/>
              </a:rPr>
              <a:pPr lvl="0" algn="ctr">
                <a:spcBef>
                  <a:spcPct val="0"/>
                </a:spcBef>
                <a:spcAft>
                  <a:spcPct val="0"/>
                </a:spcAft>
              </a:pPr>
              <a:t>Mercato Energia</a:t>
            </a:fld>
            <a:endParaRPr lang="it-IT">
              <a:latin typeface="Trebuchet MS" panose="020B0603020202020204" pitchFamily="34" charset="0"/>
            </a:endParaRPr>
          </a:p>
        </p:txBody>
      </p:sp>
      <p:sp>
        <p:nvSpPr>
          <p:cNvPr id="60" name="Text Placeholder 3">
            <a:extLst>
              <a:ext uri="{FF2B5EF4-FFF2-40B4-BE49-F238E27FC236}">
                <a16:creationId xmlns:a16="http://schemas.microsoft.com/office/drawing/2014/main" id="{80391236-5CA0-AD39-ED10-42DB459A4204}"/>
              </a:ext>
            </a:extLst>
          </p:cNvPr>
          <p:cNvSpPr>
            <a:spLocks noGrp="1"/>
          </p:cNvSpPr>
          <p:nvPr>
            <p:custDataLst>
              <p:tags r:id="rId34"/>
            </p:custDataLst>
          </p:nvPr>
        </p:nvSpPr>
        <p:spPr bwMode="auto">
          <a:xfrm>
            <a:off x="3668713" y="5908675"/>
            <a:ext cx="7604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A326A619-8ED2-41ED-92E5-575D8112870D}" type="datetime'''''Rinn''''o''''''''''v''''''''''''''a''bil''''''''''''''i'">
              <a:rPr lang="it-IT" altLang="en-US" smtClean="0">
                <a:latin typeface="Trebuchet MS" panose="020B0603020202020204" pitchFamily="34" charset="0"/>
              </a:rPr>
              <a:pPr lvl="0" algn="ctr">
                <a:spcBef>
                  <a:spcPct val="0"/>
                </a:spcBef>
                <a:spcAft>
                  <a:spcPct val="0"/>
                </a:spcAft>
              </a:pPr>
              <a:t>Rinnovabili</a:t>
            </a:fld>
            <a:endParaRPr lang="it-IT">
              <a:latin typeface="Trebuchet MS" panose="020B0603020202020204" pitchFamily="34" charset="0"/>
            </a:endParaRPr>
          </a:p>
        </p:txBody>
      </p:sp>
      <p:sp>
        <p:nvSpPr>
          <p:cNvPr id="61" name="Holder 3">
            <a:extLst>
              <a:ext uri="{FF2B5EF4-FFF2-40B4-BE49-F238E27FC236}">
                <a16:creationId xmlns:a16="http://schemas.microsoft.com/office/drawing/2014/main" id="{357168C4-D9FE-BF45-D952-7C1187992531}"/>
              </a:ext>
            </a:extLst>
          </p:cNvPr>
          <p:cNvSpPr>
            <a:spLocks noGrp="1"/>
          </p:cNvSpPr>
          <p:nvPr>
            <p:custDataLst>
              <p:tags r:id="rId35"/>
            </p:custDataLst>
          </p:nvPr>
        </p:nvSpPr>
        <p:spPr bwMode="gray">
          <a:xfrm>
            <a:off x="5313363" y="4327525"/>
            <a:ext cx="203200" cy="201613"/>
          </a:xfrm>
          <a:prstGeom prst="rect">
            <a:avLst/>
          </a:prstGeom>
          <a:solidFill>
            <a:srgbClr val="FBE4D5"/>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6E66397A-6E11-4EB5-B576-4F8AC161648D}" type="datetime'''3''''''''''''''''''3'''''''''''">
              <a:rPr lang="it-IT" altLang="en-US" sz="1200" kern="1200" smtClean="0">
                <a:solidFill>
                  <a:schemeClr val="tx1"/>
                </a:solidFill>
                <a:effectLst/>
                <a:latin typeface="Trebuchet MS" panose="020B0603020202020204" pitchFamily="34" charset="0"/>
                <a:sym typeface="Trebuchet MS" panose="020B0603020202020204" pitchFamily="34" charset="0"/>
              </a:rPr>
              <a:pPr algn="ctr">
                <a:lnSpc>
                  <a:spcPct val="110000"/>
                </a:lnSpc>
                <a:spcBef>
                  <a:spcPct val="0"/>
                </a:spcBef>
                <a:spcAft>
                  <a:spcPct val="0"/>
                </a:spcAft>
              </a:pPr>
              <a:t>33</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62" name="Text Placeholder 3">
            <a:extLst>
              <a:ext uri="{FF2B5EF4-FFF2-40B4-BE49-F238E27FC236}">
                <a16:creationId xmlns:a16="http://schemas.microsoft.com/office/drawing/2014/main" id="{8BC0A7D4-C3ED-B252-42F1-52B31466AD78}"/>
              </a:ext>
            </a:extLst>
          </p:cNvPr>
          <p:cNvSpPr>
            <a:spLocks noGrp="1"/>
          </p:cNvSpPr>
          <p:nvPr>
            <p:custDataLst>
              <p:tags r:id="rId36"/>
            </p:custDataLst>
          </p:nvPr>
        </p:nvSpPr>
        <p:spPr bwMode="auto">
          <a:xfrm>
            <a:off x="5029200" y="5908675"/>
            <a:ext cx="771525"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05710AC-ECA7-4524-9359-C973D3F4A131}" type="datetime'''''''''''''''S''mar''''''t'''' C''i''''''t''''y '''''''">
              <a:rPr lang="it-IT" altLang="en-US" smtClean="0">
                <a:latin typeface="Trebuchet MS" panose="020B0603020202020204" pitchFamily="34" charset="0"/>
              </a:rPr>
              <a:pPr lvl="0" algn="ctr">
                <a:spcBef>
                  <a:spcPct val="0"/>
                </a:spcBef>
                <a:spcAft>
                  <a:spcPct val="0"/>
                </a:spcAft>
              </a:pPr>
              <a:t>Smart City </a:t>
            </a:fld>
            <a:endParaRPr lang="it-IT">
              <a:latin typeface="Trebuchet MS" panose="020B0603020202020204" pitchFamily="34" charset="0"/>
            </a:endParaRPr>
          </a:p>
        </p:txBody>
      </p:sp>
      <p:sp>
        <p:nvSpPr>
          <p:cNvPr id="63" name="Holder 3">
            <a:extLst>
              <a:ext uri="{FF2B5EF4-FFF2-40B4-BE49-F238E27FC236}">
                <a16:creationId xmlns:a16="http://schemas.microsoft.com/office/drawing/2014/main" id="{89539AE0-A8D1-649E-E63D-9B75A7E70BCB}"/>
              </a:ext>
            </a:extLst>
          </p:cNvPr>
          <p:cNvSpPr>
            <a:spLocks noGrp="1"/>
          </p:cNvSpPr>
          <p:nvPr>
            <p:custDataLst>
              <p:tags r:id="rId37"/>
            </p:custDataLst>
          </p:nvPr>
        </p:nvSpPr>
        <p:spPr bwMode="gray">
          <a:xfrm>
            <a:off x="6680200" y="4251325"/>
            <a:ext cx="203200" cy="201613"/>
          </a:xfrm>
          <a:prstGeom prst="rect">
            <a:avLst/>
          </a:prstGeom>
          <a:solidFill>
            <a:srgbClr val="FBE4D5"/>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86DEF92F-CEB4-4172-A800-FDCCCB73E440}" type="datetime'''''''''''''''''''''''6''''8'''''''''''''''''''''''''''''">
              <a:rPr lang="it-IT" altLang="en-US" sz="1200" kern="1200" smtClean="0">
                <a:solidFill>
                  <a:schemeClr val="tx1"/>
                </a:solidFill>
                <a:effectLst/>
                <a:latin typeface="Trebuchet MS" panose="020B0603020202020204" pitchFamily="34" charset="0"/>
                <a:sym typeface="Trebuchet MS" panose="020B0603020202020204" pitchFamily="34" charset="0"/>
              </a:rPr>
              <a:pPr algn="ctr">
                <a:lnSpc>
                  <a:spcPct val="110000"/>
                </a:lnSpc>
                <a:spcBef>
                  <a:spcPct val="0"/>
                </a:spcBef>
                <a:spcAft>
                  <a:spcPct val="0"/>
                </a:spcAft>
              </a:pPr>
              <a:t>68</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64" name="Text Placeholder 3">
            <a:extLst>
              <a:ext uri="{FF2B5EF4-FFF2-40B4-BE49-F238E27FC236}">
                <a16:creationId xmlns:a16="http://schemas.microsoft.com/office/drawing/2014/main" id="{22140D01-4CE0-28BB-D50B-C4B1FE5DF98B}"/>
              </a:ext>
            </a:extLst>
          </p:cNvPr>
          <p:cNvSpPr>
            <a:spLocks noGrp="1"/>
          </p:cNvSpPr>
          <p:nvPr>
            <p:custDataLst>
              <p:tags r:id="rId38"/>
            </p:custDataLst>
          </p:nvPr>
        </p:nvSpPr>
        <p:spPr bwMode="auto">
          <a:xfrm>
            <a:off x="6710363" y="5908675"/>
            <a:ext cx="14446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A747653F-440F-4AB8-AADC-82A679C06052}" type="datetime'''I''''''''''''''''''''''''''''''''T'''''''''''''''''''''''''">
              <a:rPr lang="it-IT" altLang="en-US" smtClean="0">
                <a:latin typeface="Trebuchet MS" panose="020B0603020202020204" pitchFamily="34" charset="0"/>
              </a:rPr>
              <a:pPr lvl="0" algn="ctr">
                <a:spcBef>
                  <a:spcPct val="0"/>
                </a:spcBef>
                <a:spcAft>
                  <a:spcPct val="0"/>
                </a:spcAft>
              </a:pPr>
              <a:t>IT</a:t>
            </a:fld>
            <a:endParaRPr lang="it-IT">
              <a:latin typeface="Trebuchet MS" panose="020B0603020202020204" pitchFamily="34" charset="0"/>
            </a:endParaRPr>
          </a:p>
        </p:txBody>
      </p:sp>
      <p:sp>
        <p:nvSpPr>
          <p:cNvPr id="65" name="Holder 3">
            <a:extLst>
              <a:ext uri="{FF2B5EF4-FFF2-40B4-BE49-F238E27FC236}">
                <a16:creationId xmlns:a16="http://schemas.microsoft.com/office/drawing/2014/main" id="{9D9C8827-556B-A2F0-F62C-F3943AD687AE}"/>
              </a:ext>
            </a:extLst>
          </p:cNvPr>
          <p:cNvSpPr>
            <a:spLocks noGrp="1"/>
          </p:cNvSpPr>
          <p:nvPr>
            <p:custDataLst>
              <p:tags r:id="rId39"/>
            </p:custDataLst>
          </p:nvPr>
        </p:nvSpPr>
        <p:spPr bwMode="gray">
          <a:xfrm>
            <a:off x="8047038" y="4176713"/>
            <a:ext cx="203200" cy="201613"/>
          </a:xfrm>
          <a:prstGeom prst="rect">
            <a:avLst/>
          </a:prstGeom>
          <a:solidFill>
            <a:srgbClr val="FBE4D5"/>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145412E5-ED38-423B-8EEB-2D16DFFE69F4}" type="datetime'''''''''''''''''''''''''''3''''2'''''''''''''''''''''">
              <a:rPr lang="it-IT" altLang="en-US" sz="1200" kern="1200" smtClean="0">
                <a:solidFill>
                  <a:schemeClr val="tx1"/>
                </a:solidFill>
                <a:effectLst/>
                <a:latin typeface="Trebuchet MS" panose="020B0603020202020204" pitchFamily="34" charset="0"/>
                <a:sym typeface="Trebuchet MS" panose="020B0603020202020204" pitchFamily="34" charset="0"/>
              </a:rPr>
              <a:pPr algn="ctr">
                <a:lnSpc>
                  <a:spcPct val="110000"/>
                </a:lnSpc>
                <a:spcBef>
                  <a:spcPct val="0"/>
                </a:spcBef>
                <a:spcAft>
                  <a:spcPct val="0"/>
                </a:spcAft>
              </a:pPr>
              <a:t>32</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66" name="Text Placeholder 3">
            <a:extLst>
              <a:ext uri="{FF2B5EF4-FFF2-40B4-BE49-F238E27FC236}">
                <a16:creationId xmlns:a16="http://schemas.microsoft.com/office/drawing/2014/main" id="{6CF53A4A-1AE5-A8AC-F68A-81046EE4FC3C}"/>
              </a:ext>
            </a:extLst>
          </p:cNvPr>
          <p:cNvSpPr>
            <a:spLocks noGrp="1"/>
          </p:cNvSpPr>
          <p:nvPr>
            <p:custDataLst>
              <p:tags r:id="rId40"/>
            </p:custDataLst>
          </p:nvPr>
        </p:nvSpPr>
        <p:spPr bwMode="auto">
          <a:xfrm>
            <a:off x="7989888" y="5908675"/>
            <a:ext cx="319088"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FE3EBAC-07CA-4A68-A8A5-DFBA1AE5B3F3}" type="datetime'''''''''''''''''''''''''''M''''''''''''''''&amp;''''A'''''''''">
              <a:rPr lang="it-IT" altLang="en-US" smtClean="0">
                <a:latin typeface="Trebuchet MS" panose="020B0603020202020204" pitchFamily="34" charset="0"/>
              </a:rPr>
              <a:pPr lvl="0" algn="ctr">
                <a:spcBef>
                  <a:spcPct val="0"/>
                </a:spcBef>
                <a:spcAft>
                  <a:spcPct val="0"/>
                </a:spcAft>
              </a:pPr>
              <a:t>M&amp;A</a:t>
            </a:fld>
            <a:endParaRPr lang="it-IT">
              <a:latin typeface="Trebuchet MS" panose="020B0603020202020204" pitchFamily="34" charset="0"/>
            </a:endParaRPr>
          </a:p>
        </p:txBody>
      </p:sp>
      <p:sp>
        <p:nvSpPr>
          <p:cNvPr id="67" name="Holder 3">
            <a:extLst>
              <a:ext uri="{FF2B5EF4-FFF2-40B4-BE49-F238E27FC236}">
                <a16:creationId xmlns:a16="http://schemas.microsoft.com/office/drawing/2014/main" id="{E066CB0D-23BF-CDB7-D43C-B9FFDD453142}"/>
              </a:ext>
            </a:extLst>
          </p:cNvPr>
          <p:cNvSpPr>
            <a:spLocks noGrp="1"/>
          </p:cNvSpPr>
          <p:nvPr>
            <p:custDataLst>
              <p:tags r:id="rId41"/>
            </p:custDataLst>
          </p:nvPr>
        </p:nvSpPr>
        <p:spPr bwMode="gray">
          <a:xfrm>
            <a:off x="9415463" y="4121150"/>
            <a:ext cx="203200" cy="201613"/>
          </a:xfrm>
          <a:prstGeom prst="rect">
            <a:avLst/>
          </a:prstGeom>
          <a:solidFill>
            <a:srgbClr val="FBE4D5"/>
          </a:solidFill>
          <a:ln>
            <a:noFill/>
          </a:ln>
          <a:effectLst/>
        </p:spPr>
        <p:txBody>
          <a:bodyPr vert="horz" wrap="none" lIns="22225" tIns="0" rIns="22225"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61C69544-AAC7-4270-B6EC-E552493B1A42}" type="datetime'''''''''''''''''''''''4''1'">
              <a:rPr lang="it-IT" altLang="en-US" sz="1200" kern="1200" smtClean="0">
                <a:solidFill>
                  <a:schemeClr val="tx1"/>
                </a:solidFill>
                <a:effectLst/>
                <a:latin typeface="Trebuchet MS" panose="020B0603020202020204" pitchFamily="34" charset="0"/>
                <a:sym typeface="Trebuchet MS" panose="020B0603020202020204" pitchFamily="34" charset="0"/>
              </a:rPr>
              <a:pPr algn="ctr">
                <a:lnSpc>
                  <a:spcPct val="110000"/>
                </a:lnSpc>
                <a:spcBef>
                  <a:spcPct val="0"/>
                </a:spcBef>
                <a:spcAft>
                  <a:spcPct val="0"/>
                </a:spcAft>
              </a:pPr>
              <a:t>41</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68" name="Text Placeholder 3">
            <a:extLst>
              <a:ext uri="{FF2B5EF4-FFF2-40B4-BE49-F238E27FC236}">
                <a16:creationId xmlns:a16="http://schemas.microsoft.com/office/drawing/2014/main" id="{79D1C4B4-9A64-CE77-E154-3E2593D7C81D}"/>
              </a:ext>
            </a:extLst>
          </p:cNvPr>
          <p:cNvSpPr>
            <a:spLocks noGrp="1"/>
          </p:cNvSpPr>
          <p:nvPr>
            <p:custDataLst>
              <p:tags r:id="rId42"/>
            </p:custDataLst>
          </p:nvPr>
        </p:nvSpPr>
        <p:spPr bwMode="auto">
          <a:xfrm>
            <a:off x="9342438" y="5908675"/>
            <a:ext cx="34925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0EB55DC9-A5C7-43C5-BEAB-441A08C57162}" type="datetime'''A''''''''''l''''''''''t''r''''''''''''''''''''o'''''">
              <a:rPr lang="it-IT" altLang="en-US" smtClean="0">
                <a:latin typeface="Trebuchet MS" panose="020B0603020202020204" pitchFamily="34" charset="0"/>
              </a:rPr>
              <a:pPr lvl="0" algn="ctr">
                <a:spcBef>
                  <a:spcPct val="0"/>
                </a:spcBef>
                <a:spcAft>
                  <a:spcPct val="0"/>
                </a:spcAft>
              </a:pPr>
              <a:t>Altro</a:t>
            </a:fld>
            <a:endParaRPr lang="it-IT">
              <a:latin typeface="Trebuchet MS" panose="020B0603020202020204" pitchFamily="34" charset="0"/>
            </a:endParaRPr>
          </a:p>
        </p:txBody>
      </p:sp>
      <p:sp>
        <p:nvSpPr>
          <p:cNvPr id="69" name="Text Placeholder 3">
            <a:extLst>
              <a:ext uri="{FF2B5EF4-FFF2-40B4-BE49-F238E27FC236}">
                <a16:creationId xmlns:a16="http://schemas.microsoft.com/office/drawing/2014/main" id="{41D275C1-BA32-3C80-71D8-411E18631F21}"/>
              </a:ext>
            </a:extLst>
          </p:cNvPr>
          <p:cNvSpPr>
            <a:spLocks noGrp="1"/>
          </p:cNvSpPr>
          <p:nvPr>
            <p:custDataLst>
              <p:tags r:id="rId43"/>
            </p:custDataLst>
          </p:nvPr>
        </p:nvSpPr>
        <p:spPr bwMode="auto">
          <a:xfrm>
            <a:off x="10648950" y="5908675"/>
            <a:ext cx="471488" cy="40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8FA0055-BA8F-40A7-97AD-5EB8A3554244}" type="datetime'C''''''um''''''''''''.&#10;''C''''''''''''''APEX'">
              <a:rPr lang="it-IT" altLang="en-US" b="1" smtClean="0">
                <a:latin typeface="Trebuchet MS" panose="020B0603020202020204" pitchFamily="34" charset="0"/>
              </a:rPr>
              <a:pPr lvl="0" algn="ctr">
                <a:spcBef>
                  <a:spcPct val="0"/>
                </a:spcBef>
                <a:spcAft>
                  <a:spcPct val="0"/>
                </a:spcAft>
              </a:pPr>
              <a:t>Cum.
CAPEX</a:t>
            </a:fld>
            <a:endParaRPr lang="it-IT" b="1">
              <a:latin typeface="Trebuchet MS" panose="020B0603020202020204" pitchFamily="34" charset="0"/>
            </a:endParaRPr>
          </a:p>
        </p:txBody>
      </p:sp>
      <p:sp>
        <p:nvSpPr>
          <p:cNvPr id="70" name="Holder 3">
            <a:extLst>
              <a:ext uri="{FF2B5EF4-FFF2-40B4-BE49-F238E27FC236}">
                <a16:creationId xmlns:a16="http://schemas.microsoft.com/office/drawing/2014/main" id="{98BA6BF1-3B12-E3BB-DF18-DC16E651E048}"/>
              </a:ext>
            </a:extLst>
          </p:cNvPr>
          <p:cNvSpPr>
            <a:spLocks noGrp="1"/>
          </p:cNvSpPr>
          <p:nvPr>
            <p:custDataLst>
              <p:tags r:id="rId44"/>
            </p:custDataLst>
          </p:nvPr>
        </p:nvSpPr>
        <p:spPr bwMode="gray">
          <a:xfrm>
            <a:off x="1171575" y="5173663"/>
            <a:ext cx="2825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lnSpc>
                <a:spcPct val="90000"/>
              </a:lnSpc>
              <a:spcBef>
                <a:spcPct val="0"/>
              </a:spcBef>
              <a:spcAft>
                <a:spcPct val="0"/>
              </a:spcAft>
            </a:pPr>
            <a:fld id="{57AD6773-55DB-4EA8-8A3A-84D79CCA45F6}" type="datetime'''2''''''''''9''''''''''''3'''''''''''''''">
              <a:rPr lang="it-IT" altLang="en-US" sz="1200" kern="1200" smtClean="0">
                <a:solidFill>
                  <a:schemeClr val="tx1"/>
                </a:solidFill>
                <a:effectLst/>
                <a:latin typeface="Trebuchet MS" panose="020B0603020202020204" pitchFamily="34" charset="0"/>
                <a:sym typeface="Trebuchet MS" panose="020B0603020202020204" pitchFamily="34" charset="0"/>
              </a:rPr>
              <a:pPr algn="ctr" rtl="0">
                <a:lnSpc>
                  <a:spcPct val="90000"/>
                </a:lnSpc>
                <a:spcBef>
                  <a:spcPct val="0"/>
                </a:spcBef>
                <a:spcAft>
                  <a:spcPct val="0"/>
                </a:spcAft>
              </a:pPr>
              <a:t>293</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71" name="Holder 3">
            <a:extLst>
              <a:ext uri="{FF2B5EF4-FFF2-40B4-BE49-F238E27FC236}">
                <a16:creationId xmlns:a16="http://schemas.microsoft.com/office/drawing/2014/main" id="{060D9E1E-E532-DF9F-142F-E6835F8E9731}"/>
              </a:ext>
            </a:extLst>
          </p:cNvPr>
          <p:cNvSpPr>
            <a:spLocks noGrp="1"/>
          </p:cNvSpPr>
          <p:nvPr>
            <p:custDataLst>
              <p:tags r:id="rId45"/>
            </p:custDataLst>
          </p:nvPr>
        </p:nvSpPr>
        <p:spPr bwMode="gray">
          <a:xfrm>
            <a:off x="10656888" y="3963988"/>
            <a:ext cx="455613" cy="2016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44F92FAE-BF95-4536-835F-A3A433413C12}" type="datetime'''''1''.''''''''''1''''''''''''0''''''''''''''2'''''">
              <a:rPr lang="it-IT" altLang="en-US" sz="1200" b="1" kern="1200" smtClean="0">
                <a:solidFill>
                  <a:schemeClr val="tx1"/>
                </a:solidFill>
                <a:latin typeface="Trebuchet MS" panose="020B0603020202020204" pitchFamily="34" charset="0"/>
              </a:rPr>
              <a:pPr algn="ctr">
                <a:lnSpc>
                  <a:spcPct val="110000"/>
                </a:lnSpc>
                <a:spcBef>
                  <a:spcPct val="0"/>
                </a:spcBef>
                <a:spcAft>
                  <a:spcPct val="0"/>
                </a:spcAft>
              </a:pPr>
              <a:t>1.102</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74" name="Rectangle 2">
            <a:extLst>
              <a:ext uri="{FF2B5EF4-FFF2-40B4-BE49-F238E27FC236}">
                <a16:creationId xmlns:a16="http://schemas.microsoft.com/office/drawing/2014/main" id="{462D7DDE-53D0-B1C4-4109-23218303964F}"/>
              </a:ext>
            </a:extLst>
          </p:cNvPr>
          <p:cNvSpPr/>
          <p:nvPr>
            <p:custDataLst>
              <p:tags r:id="rId46"/>
            </p:custDataLst>
          </p:nvPr>
        </p:nvSpPr>
        <p:spPr>
          <a:xfrm>
            <a:off x="623888" y="1130300"/>
            <a:ext cx="10944225" cy="184666"/>
          </a:xfrm>
          <a:prstGeom prst="rect">
            <a:avLst/>
          </a:prstGeom>
          <a:solidFill>
            <a:schemeClr val="bg1">
              <a:lumMod val="5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bg1"/>
                </a:solidFill>
                <a:latin typeface="Trebuchet MS" panose="020B0603020202020204" pitchFamily="34" charset="0"/>
              </a:rPr>
              <a:t>Bridge EBITDA ’24-’29 (€M - CAGR)</a:t>
            </a:r>
          </a:p>
        </p:txBody>
      </p:sp>
      <p:sp>
        <p:nvSpPr>
          <p:cNvPr id="76" name="Rettangolo 75">
            <a:extLst>
              <a:ext uri="{FF2B5EF4-FFF2-40B4-BE49-F238E27FC236}">
                <a16:creationId xmlns:a16="http://schemas.microsoft.com/office/drawing/2014/main" id="{4D529A3F-C878-5AE6-8510-E94050EF73D9}"/>
              </a:ext>
            </a:extLst>
          </p:cNvPr>
          <p:cNvSpPr/>
          <p:nvPr>
            <p:custDataLst>
              <p:tags r:id="rId47"/>
            </p:custDataLst>
          </p:nvPr>
        </p:nvSpPr>
        <p:spPr bwMode="auto">
          <a:xfrm>
            <a:off x="690563" y="1487488"/>
            <a:ext cx="214313" cy="160338"/>
          </a:xfrm>
          <a:prstGeom prst="rect">
            <a:avLst/>
          </a:prstGeom>
          <a:solidFill>
            <a:srgbClr val="8B410F"/>
          </a:solidFill>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Rettangolo 76">
            <a:extLst>
              <a:ext uri="{FF2B5EF4-FFF2-40B4-BE49-F238E27FC236}">
                <a16:creationId xmlns:a16="http://schemas.microsoft.com/office/drawing/2014/main" id="{CA5B7F18-69D1-2CD2-2B4B-82FAF1904577}"/>
              </a:ext>
            </a:extLst>
          </p:cNvPr>
          <p:cNvSpPr/>
          <p:nvPr>
            <p:custDataLst>
              <p:tags r:id="rId48"/>
            </p:custDataLst>
          </p:nvPr>
        </p:nvSpPr>
        <p:spPr bwMode="auto">
          <a:xfrm>
            <a:off x="690563" y="1720850"/>
            <a:ext cx="214313" cy="160338"/>
          </a:xfrm>
          <a:prstGeom prst="rect">
            <a:avLst/>
          </a:prstGeom>
          <a:solidFill>
            <a:srgbClr val="C57238"/>
          </a:solidFill>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Holder 3">
            <a:extLst>
              <a:ext uri="{FF2B5EF4-FFF2-40B4-BE49-F238E27FC236}">
                <a16:creationId xmlns:a16="http://schemas.microsoft.com/office/drawing/2014/main" id="{820CC291-804B-0828-AE9D-D754B25AE2AC}"/>
              </a:ext>
            </a:extLst>
          </p:cNvPr>
          <p:cNvSpPr>
            <a:spLocks noGrp="1"/>
          </p:cNvSpPr>
          <p:nvPr>
            <p:custDataLst>
              <p:tags r:id="rId49"/>
            </p:custDataLst>
          </p:nvPr>
        </p:nvSpPr>
        <p:spPr bwMode="auto">
          <a:xfrm>
            <a:off x="955675" y="1482725"/>
            <a:ext cx="590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spcBef>
                <a:spcPct val="0"/>
              </a:spcBef>
              <a:spcAft>
                <a:spcPct val="0"/>
              </a:spcAft>
            </a:pPr>
            <a:fld id="{4A5FD66C-B601-42F3-84A1-840D69F53E78}" type="datetime'''''R''''''e''''''''g''''''''''''ol''''a''t''''''''o'''''''">
              <a:rPr lang="it-IT" altLang="en-US" sz="1200" kern="1200" smtClean="0">
                <a:solidFill>
                  <a:schemeClr val="tx1"/>
                </a:solidFill>
                <a:effectLst/>
                <a:latin typeface="Trebuchet MS" panose="020B0603020202020204" pitchFamily="34" charset="0"/>
                <a:sym typeface="Trebuchet MS" panose="020B0603020202020204" pitchFamily="34" charset="0"/>
              </a:rPr>
              <a:pPr algn="l">
                <a:spcBef>
                  <a:spcPct val="0"/>
                </a:spcBef>
                <a:spcAft>
                  <a:spcPct val="0"/>
                </a:spcAft>
              </a:pPr>
              <a:t>Regolato</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79" name="Holder 3">
            <a:extLst>
              <a:ext uri="{FF2B5EF4-FFF2-40B4-BE49-F238E27FC236}">
                <a16:creationId xmlns:a16="http://schemas.microsoft.com/office/drawing/2014/main" id="{C7785162-57DB-E1F7-6597-879891F8A110}"/>
              </a:ext>
            </a:extLst>
          </p:cNvPr>
          <p:cNvSpPr>
            <a:spLocks noGrp="1"/>
          </p:cNvSpPr>
          <p:nvPr>
            <p:custDataLst>
              <p:tags r:id="rId50"/>
            </p:custDataLst>
          </p:nvPr>
        </p:nvSpPr>
        <p:spPr bwMode="auto">
          <a:xfrm>
            <a:off x="955675" y="1716088"/>
            <a:ext cx="5476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spcBef>
                <a:spcPct val="0"/>
              </a:spcBef>
              <a:spcAft>
                <a:spcPct val="0"/>
              </a:spcAft>
            </a:pPr>
            <a:fld id="{4020F63A-814C-4773-824C-482C39B9CCE6}" type="datetime'''Me''''''''r''''''''''c''''''''''''''a''''''''''t''''o'''''''">
              <a:rPr lang="it-IT" altLang="en-US" sz="1200" kern="1200" smtClean="0">
                <a:solidFill>
                  <a:schemeClr val="tx1"/>
                </a:solidFill>
                <a:latin typeface="Trebuchet MS" panose="020B0603020202020204" pitchFamily="34" charset="0"/>
              </a:rPr>
              <a:pPr algn="l">
                <a:spcBef>
                  <a:spcPct val="0"/>
                </a:spcBef>
                <a:spcAft>
                  <a:spcPct val="0"/>
                </a:spcAft>
              </a:pPr>
              <a:t>Mercato</a:t>
            </a:fld>
            <a:endParaRPr lang="it-IT" sz="1200" kern="1200">
              <a:solidFill>
                <a:schemeClr val="tx1"/>
              </a:solidFill>
              <a:latin typeface="Trebuchet MS" panose="020B0603020202020204" pitchFamily="34" charset="0"/>
              <a:sym typeface="Trebuchet MS" panose="020B0603020202020204" pitchFamily="34" charset="0"/>
            </a:endParaRPr>
          </a:p>
        </p:txBody>
      </p:sp>
    </p:spTree>
    <p:extLst>
      <p:ext uri="{BB962C8B-B14F-4D97-AF65-F5344CB8AC3E}">
        <p14:creationId xmlns:p14="http://schemas.microsoft.com/office/powerpoint/2010/main" val="3183450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509AA-72AA-207F-26F9-A36460E634DF}"/>
            </a:ext>
          </a:extLst>
        </p:cNvPr>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9085BFE3-CBB2-88FB-7FEF-6D16111EB8C3}"/>
              </a:ext>
            </a:extLst>
          </p:cNvPr>
          <p:cNvGraphicFramePr>
            <a:graphicFrameLocks noChangeAspect="1"/>
          </p:cNvGraphicFramePr>
          <p:nvPr>
            <p:custDataLst>
              <p:tags r:id="rId1"/>
            </p:custDataLst>
            <p:extLst>
              <p:ext uri="{D42A27DB-BD31-4B8C-83A1-F6EECF244321}">
                <p14:modId xmlns:p14="http://schemas.microsoft.com/office/powerpoint/2010/main" val="2366763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Immagine 4" descr="Immagine che contiene schermata, Policromia, sfocatura&#10;&#10;Il contenuto generato dall'IA potrebbe non essere corretto.">
            <a:extLst>
              <a:ext uri="{FF2B5EF4-FFF2-40B4-BE49-F238E27FC236}">
                <a16:creationId xmlns:a16="http://schemas.microsoft.com/office/drawing/2014/main" id="{972A0632-29A2-1947-5390-9DA2C3B5F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33" name="Immagine 12" descr="Immagine che contiene computer, elettronica, computer, Hardware del computer&#10;&#10;Il contenuto generato dall'IA potrebbe non essere corretto.">
            <a:extLst>
              <a:ext uri="{FF2B5EF4-FFF2-40B4-BE49-F238E27FC236}">
                <a16:creationId xmlns:a16="http://schemas.microsoft.com/office/drawing/2014/main" id="{E54B6914-5938-015D-22B3-A0FC003F557B}"/>
              </a:ext>
            </a:extLst>
          </p:cNvPr>
          <p:cNvPicPr>
            <a:picLocks noChangeAspect="1"/>
          </p:cNvPicPr>
          <p:nvPr/>
        </p:nvPicPr>
        <p:blipFill>
          <a:blip r:embed="rId6"/>
          <a:srcRect t="25879" b="20193"/>
          <a:stretch>
            <a:fillRect/>
          </a:stretch>
        </p:blipFill>
        <p:spPr>
          <a:xfrm>
            <a:off x="2204" y="1706483"/>
            <a:ext cx="12189795" cy="3699046"/>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C24F04E2-31BD-C6A0-C0A0-E73B91103528}"/>
              </a:ext>
            </a:extLst>
          </p:cNvPr>
          <p:cNvPicPr>
            <a:picLocks noChangeAspect="1"/>
          </p:cNvPicPr>
          <p:nvPr/>
        </p:nvPicPr>
        <p:blipFill>
          <a:blip r:embed="rId7"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B73E1744-2F9D-AC0F-9256-D9E1600155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20287847-3530-9D2F-F281-7C66418391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464055C5-357F-6174-424D-78815FFB8835}"/>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D190F90C-D85F-0C96-600F-173296B5D4F5}"/>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31</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7EE23E5A-2158-0C11-530A-D9ED1818A345}"/>
              </a:ext>
            </a:extLst>
          </p:cNvPr>
          <p:cNvSpPr txBox="1">
            <a:spLocks/>
          </p:cNvSpPr>
          <p:nvPr/>
        </p:nvSpPr>
        <p:spPr>
          <a:xfrm>
            <a:off x="571033" y="341837"/>
            <a:ext cx="8729364" cy="555217"/>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b="1" dirty="0">
                <a:gradFill>
                  <a:gsLst>
                    <a:gs pos="50000">
                      <a:srgbClr val="482DD5">
                        <a:lumMod val="99785"/>
                      </a:srgbClr>
                    </a:gs>
                    <a:gs pos="100000">
                      <a:srgbClr val="0AD289"/>
                    </a:gs>
                  </a:gsLst>
                  <a:lin ang="19200000" scaled="0"/>
                </a:gradFill>
                <a:latin typeface="+mn-lt"/>
              </a:rPr>
              <a:t>BU Idrico</a:t>
            </a:r>
          </a:p>
        </p:txBody>
      </p:sp>
      <p:sp>
        <p:nvSpPr>
          <p:cNvPr id="84" name="Rettangolo 83">
            <a:extLst>
              <a:ext uri="{FF2B5EF4-FFF2-40B4-BE49-F238E27FC236}">
                <a16:creationId xmlns:a16="http://schemas.microsoft.com/office/drawing/2014/main" id="{21BDD1FC-FDE7-B6E3-95E5-79C10B26271D}"/>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Google Shape;160;p8">
            <a:extLst>
              <a:ext uri="{FF2B5EF4-FFF2-40B4-BE49-F238E27FC236}">
                <a16:creationId xmlns:a16="http://schemas.microsoft.com/office/drawing/2014/main" id="{4AC96F01-7071-11FB-7F76-149E2B19019F}"/>
              </a:ext>
            </a:extLst>
          </p:cNvPr>
          <p:cNvSpPr/>
          <p:nvPr/>
        </p:nvSpPr>
        <p:spPr>
          <a:xfrm>
            <a:off x="2731985" y="1520524"/>
            <a:ext cx="2820741" cy="4334157"/>
          </a:xfrm>
          <a:prstGeom prst="roundRect">
            <a:avLst>
              <a:gd name="adj" fmla="val 10000"/>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160;p8">
            <a:extLst>
              <a:ext uri="{FF2B5EF4-FFF2-40B4-BE49-F238E27FC236}">
                <a16:creationId xmlns:a16="http://schemas.microsoft.com/office/drawing/2014/main" id="{A919FB4A-E880-2CA4-5130-83B489F3DA7E}"/>
              </a:ext>
            </a:extLst>
          </p:cNvPr>
          <p:cNvSpPr/>
          <p:nvPr/>
        </p:nvSpPr>
        <p:spPr>
          <a:xfrm>
            <a:off x="6944755" y="1520524"/>
            <a:ext cx="2820741" cy="4334157"/>
          </a:xfrm>
          <a:prstGeom prst="roundRect">
            <a:avLst>
              <a:gd name="adj" fmla="val 10000"/>
            </a:avLst>
          </a:prstGeom>
          <a:solidFill>
            <a:schemeClr val="bg1"/>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60;p8">
            <a:extLst>
              <a:ext uri="{FF2B5EF4-FFF2-40B4-BE49-F238E27FC236}">
                <a16:creationId xmlns:a16="http://schemas.microsoft.com/office/drawing/2014/main" id="{C2972E19-CE50-F0B0-A971-22E3AF0C109B}"/>
              </a:ext>
            </a:extLst>
          </p:cNvPr>
          <p:cNvSpPr/>
          <p:nvPr/>
        </p:nvSpPr>
        <p:spPr>
          <a:xfrm>
            <a:off x="2747905" y="1525392"/>
            <a:ext cx="2820741" cy="4334157"/>
          </a:xfrm>
          <a:prstGeom prst="roundRect">
            <a:avLst>
              <a:gd name="adj" fmla="val 10000"/>
            </a:avLst>
          </a:prstGeom>
          <a:gradFill flip="none" rotWithShape="1">
            <a:gsLst>
              <a:gs pos="19000">
                <a:schemeClr val="bg1"/>
              </a:gs>
              <a:gs pos="46000">
                <a:schemeClr val="accent5">
                  <a:lumMod val="60000"/>
                  <a:lumOff val="40000"/>
                </a:schemeClr>
              </a:gs>
              <a:gs pos="73000">
                <a:schemeClr val="accent5">
                  <a:lumMod val="60000"/>
                  <a:lumOff val="40000"/>
                </a:schemeClr>
              </a:gs>
              <a:gs pos="90000">
                <a:schemeClr val="accent5">
                  <a:lumMod val="50000"/>
                </a:schemeClr>
              </a:gs>
            </a:gsLst>
            <a:lin ang="2700000" scaled="0"/>
            <a:tileRect/>
          </a:gradFill>
          <a:ln>
            <a:noFill/>
          </a:ln>
          <a:effectLst>
            <a:glow rad="63500">
              <a:schemeClr val="accent5">
                <a:alpha val="40000"/>
              </a:schemeClr>
            </a:glow>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60;p8">
            <a:extLst>
              <a:ext uri="{FF2B5EF4-FFF2-40B4-BE49-F238E27FC236}">
                <a16:creationId xmlns:a16="http://schemas.microsoft.com/office/drawing/2014/main" id="{33AB8C35-8346-9B7C-2117-D08477B74523}"/>
              </a:ext>
            </a:extLst>
          </p:cNvPr>
          <p:cNvSpPr/>
          <p:nvPr/>
        </p:nvSpPr>
        <p:spPr>
          <a:xfrm>
            <a:off x="6945811" y="1525392"/>
            <a:ext cx="2820741" cy="4334157"/>
          </a:xfrm>
          <a:prstGeom prst="roundRect">
            <a:avLst>
              <a:gd name="adj" fmla="val 10000"/>
            </a:avLst>
          </a:prstGeom>
          <a:gradFill flip="none" rotWithShape="1">
            <a:gsLst>
              <a:gs pos="19000">
                <a:schemeClr val="bg1"/>
              </a:gs>
              <a:gs pos="46000">
                <a:schemeClr val="accent5">
                  <a:lumMod val="60000"/>
                  <a:lumOff val="40000"/>
                </a:schemeClr>
              </a:gs>
              <a:gs pos="73000">
                <a:schemeClr val="accent5">
                  <a:lumMod val="60000"/>
                  <a:lumOff val="40000"/>
                </a:schemeClr>
              </a:gs>
              <a:gs pos="90000">
                <a:schemeClr val="accent5">
                  <a:lumMod val="50000"/>
                </a:schemeClr>
              </a:gs>
            </a:gsLst>
            <a:lin ang="2700000" scaled="0"/>
            <a:tileRect/>
          </a:gradFill>
          <a:ln>
            <a:noFill/>
          </a:ln>
          <a:effectLst>
            <a:glow rad="63500">
              <a:schemeClr val="accent5">
                <a:alpha val="40000"/>
              </a:schemeClr>
            </a:glow>
            <a:reflection blurRad="6350" stA="52000" endA="300" endPos="35000" dir="5400000"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Rectangle 2">
            <a:extLst>
              <a:ext uri="{FF2B5EF4-FFF2-40B4-BE49-F238E27FC236}">
                <a16:creationId xmlns:a16="http://schemas.microsoft.com/office/drawing/2014/main" id="{AF4D5DAD-4BDF-39FE-E42B-9A514D0CB8E1}"/>
              </a:ext>
            </a:extLst>
          </p:cNvPr>
          <p:cNvSpPr/>
          <p:nvPr/>
        </p:nvSpPr>
        <p:spPr>
          <a:xfrm>
            <a:off x="2923430" y="2173105"/>
            <a:ext cx="2451652" cy="131574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b="1" dirty="0">
                <a:solidFill>
                  <a:schemeClr val="tx1"/>
                </a:solidFill>
              </a:rPr>
              <a:t>PARTECIPAZIONE</a:t>
            </a:r>
          </a:p>
          <a:p>
            <a:pPr marL="180000" indent="-180000" rtl="0">
              <a:spcAft>
                <a:spcPts val="600"/>
              </a:spcAft>
              <a:buClr>
                <a:schemeClr val="tx2"/>
              </a:buClr>
              <a:buFont typeface="Arial" panose="020B0604020202020204" pitchFamily="34" charset="0"/>
              <a:buChar char="•"/>
            </a:pPr>
            <a:r>
              <a:rPr lang="it-IT" sz="1500" dirty="0">
                <a:solidFill>
                  <a:schemeClr val="tx1"/>
                </a:solidFill>
              </a:rPr>
              <a:t>Gestione dal 2026 secondo delibera AIT e capacità di sostenere le scelte degli azionisti </a:t>
            </a:r>
          </a:p>
        </p:txBody>
      </p:sp>
      <p:sp>
        <p:nvSpPr>
          <p:cNvPr id="18" name="Rectangle 2">
            <a:extLst>
              <a:ext uri="{FF2B5EF4-FFF2-40B4-BE49-F238E27FC236}">
                <a16:creationId xmlns:a16="http://schemas.microsoft.com/office/drawing/2014/main" id="{16B44CCD-FEC6-562B-9ADF-5A0E1D6ADE14}"/>
              </a:ext>
            </a:extLst>
          </p:cNvPr>
          <p:cNvSpPr/>
          <p:nvPr/>
        </p:nvSpPr>
        <p:spPr>
          <a:xfrm>
            <a:off x="7130275" y="2173105"/>
            <a:ext cx="2505640" cy="185435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b="1" dirty="0">
                <a:solidFill>
                  <a:schemeClr val="tx1"/>
                </a:solidFill>
              </a:rPr>
              <a:t>PIANO INVESTIMENTI</a:t>
            </a:r>
          </a:p>
          <a:p>
            <a:pPr marL="180000" indent="-180000" rtl="0">
              <a:spcAft>
                <a:spcPts val="600"/>
              </a:spcAft>
              <a:buClr>
                <a:schemeClr val="tx2"/>
              </a:buClr>
              <a:buFont typeface="Arial" panose="020B0604020202020204" pitchFamily="34" charset="0"/>
              <a:buChar char="•"/>
            </a:pPr>
            <a:r>
              <a:rPr lang="it-IT" sz="1500" dirty="0">
                <a:solidFill>
                  <a:schemeClr val="tx1"/>
                </a:solidFill>
              </a:rPr>
              <a:t>&gt;900€M principalmente in condutture, fogne e impianti di trattamento che recepisce integralmente il Piano approvato da AIT</a:t>
            </a:r>
          </a:p>
          <a:p>
            <a:pPr marL="180000" indent="-180000" rtl="0">
              <a:spcAft>
                <a:spcPts val="600"/>
              </a:spcAft>
              <a:buClr>
                <a:schemeClr val="tx2"/>
              </a:buClr>
              <a:buFont typeface="Arial" panose="020B0604020202020204" pitchFamily="34" charset="0"/>
              <a:buChar char="•"/>
            </a:pPr>
            <a:endParaRPr lang="it-IT" sz="1500" dirty="0">
              <a:solidFill>
                <a:schemeClr val="tx1"/>
              </a:solidFill>
            </a:endParaRPr>
          </a:p>
        </p:txBody>
      </p:sp>
      <p:sp>
        <p:nvSpPr>
          <p:cNvPr id="21" name="Google Shape;229;p11">
            <a:extLst>
              <a:ext uri="{FF2B5EF4-FFF2-40B4-BE49-F238E27FC236}">
                <a16:creationId xmlns:a16="http://schemas.microsoft.com/office/drawing/2014/main" id="{AAC40DC2-8EAE-D62C-5508-3054EBDE6C95}"/>
              </a:ext>
            </a:extLst>
          </p:cNvPr>
          <p:cNvSpPr/>
          <p:nvPr/>
        </p:nvSpPr>
        <p:spPr>
          <a:xfrm rot="16200000">
            <a:off x="6004687" y="3463817"/>
            <a:ext cx="474482" cy="457305"/>
          </a:xfrm>
          <a:prstGeom prst="downArrow">
            <a:avLst>
              <a:gd name="adj1" fmla="val 50000"/>
              <a:gd name="adj2" fmla="val 50000"/>
            </a:avLst>
          </a:prstGeom>
          <a:solidFill>
            <a:srgbClr val="92D050"/>
          </a:solidFill>
          <a:ln w="19050" cap="flat" cmpd="sng">
            <a:noFill/>
            <a:prstDash val="solid"/>
            <a:miter lim="800000"/>
            <a:headEnd type="none" w="sm" len="sm"/>
            <a:tailEnd type="none" w="sm" len="sm"/>
          </a:ln>
          <a:effectLst>
            <a:glow rad="63500">
              <a:srgbClr val="92D050">
                <a:alpha val="40000"/>
              </a:srgbClr>
            </a:glo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 name="Ovale 24">
            <a:extLst>
              <a:ext uri="{FF2B5EF4-FFF2-40B4-BE49-F238E27FC236}">
                <a16:creationId xmlns:a16="http://schemas.microsoft.com/office/drawing/2014/main" id="{26EB3B1B-A61F-FF9B-BDDB-C1E2E4224691}"/>
              </a:ext>
            </a:extLst>
          </p:cNvPr>
          <p:cNvSpPr/>
          <p:nvPr/>
        </p:nvSpPr>
        <p:spPr>
          <a:xfrm>
            <a:off x="7836569" y="939609"/>
            <a:ext cx="1089145" cy="1089145"/>
          </a:xfrm>
          <a:prstGeom prst="ellipse">
            <a:avLst/>
          </a:prstGeom>
          <a:solidFill>
            <a:schemeClr val="accent5"/>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319D5E"/>
              </a:solidFill>
            </a:endParaRPr>
          </a:p>
        </p:txBody>
      </p:sp>
      <p:sp>
        <p:nvSpPr>
          <p:cNvPr id="28" name="Ovale 27">
            <a:extLst>
              <a:ext uri="{FF2B5EF4-FFF2-40B4-BE49-F238E27FC236}">
                <a16:creationId xmlns:a16="http://schemas.microsoft.com/office/drawing/2014/main" id="{BAE85B6A-C7EE-CEAA-6BA1-97EF44B5BE0A}"/>
              </a:ext>
            </a:extLst>
          </p:cNvPr>
          <p:cNvSpPr/>
          <p:nvPr/>
        </p:nvSpPr>
        <p:spPr>
          <a:xfrm>
            <a:off x="3642119" y="939609"/>
            <a:ext cx="1089145" cy="1089145"/>
          </a:xfrm>
          <a:prstGeom prst="ellipse">
            <a:avLst/>
          </a:prstGeom>
          <a:solidFill>
            <a:schemeClr val="accent5"/>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319D5E"/>
              </a:solidFill>
            </a:endParaRPr>
          </a:p>
        </p:txBody>
      </p:sp>
      <p:sp>
        <p:nvSpPr>
          <p:cNvPr id="31" name="Google Shape;229;p11">
            <a:extLst>
              <a:ext uri="{FF2B5EF4-FFF2-40B4-BE49-F238E27FC236}">
                <a16:creationId xmlns:a16="http://schemas.microsoft.com/office/drawing/2014/main" id="{DD33B60B-85D9-A6C5-30A1-255001DC1480}"/>
              </a:ext>
            </a:extLst>
          </p:cNvPr>
          <p:cNvSpPr/>
          <p:nvPr/>
        </p:nvSpPr>
        <p:spPr>
          <a:xfrm rot="16200000">
            <a:off x="5862514" y="3262327"/>
            <a:ext cx="892597" cy="860284"/>
          </a:xfrm>
          <a:prstGeom prst="downArrow">
            <a:avLst>
              <a:gd name="adj1" fmla="val 50000"/>
              <a:gd name="adj2" fmla="val 50000"/>
            </a:avLst>
          </a:prstGeom>
          <a:solidFill>
            <a:schemeClr val="bg1"/>
          </a:solidFill>
          <a:ln w="19050" cap="flat" cmpd="sng">
            <a:noFill/>
            <a:prstDash val="solid"/>
            <a:miter lim="800000"/>
            <a:headEnd type="none" w="sm" len="sm"/>
            <a:tailEnd type="none" w="sm" len="sm"/>
          </a:ln>
          <a:effectLst>
            <a:glow rad="63500">
              <a:srgbClr val="05B0F0">
                <a:alpha val="40000"/>
              </a:srgbClr>
            </a:glo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6" name="Immagine 32">
            <a:extLst>
              <a:ext uri="{FF2B5EF4-FFF2-40B4-BE49-F238E27FC236}">
                <a16:creationId xmlns:a16="http://schemas.microsoft.com/office/drawing/2014/main" id="{794CBA0D-E1DA-0A50-596F-1001B23C0396}"/>
              </a:ext>
            </a:extLst>
          </p:cNvPr>
          <p:cNvPicPr>
            <a:picLocks noChangeAspect="1"/>
          </p:cNvPicPr>
          <p:nvPr/>
        </p:nvPicPr>
        <p:blipFill>
          <a:blip r:embed="rId12"/>
          <a:stretch>
            <a:fillRect/>
          </a:stretch>
        </p:blipFill>
        <p:spPr>
          <a:xfrm>
            <a:off x="7969559" y="1146351"/>
            <a:ext cx="804342" cy="693942"/>
          </a:xfrm>
          <a:prstGeom prst="rect">
            <a:avLst/>
          </a:prstGeom>
          <a:effectLst>
            <a:outerShdw blurRad="50800" dist="38100" dir="2700000" algn="tl" rotWithShape="0">
              <a:prstClr val="black">
                <a:alpha val="40000"/>
              </a:prstClr>
            </a:outerShdw>
          </a:effectLst>
        </p:spPr>
      </p:pic>
      <p:pic>
        <p:nvPicPr>
          <p:cNvPr id="17" name="Elemento grafico 20">
            <a:extLst>
              <a:ext uri="{FF2B5EF4-FFF2-40B4-BE49-F238E27FC236}">
                <a16:creationId xmlns:a16="http://schemas.microsoft.com/office/drawing/2014/main" id="{C8504864-6833-E2CA-C786-585DEBD06D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05342" y="905461"/>
            <a:ext cx="1185859" cy="1185859"/>
          </a:xfrm>
          <a:prstGeom prst="rect">
            <a:avLst/>
          </a:prstGeom>
        </p:spPr>
      </p:pic>
    </p:spTree>
    <p:extLst>
      <p:ext uri="{BB962C8B-B14F-4D97-AF65-F5344CB8AC3E}">
        <p14:creationId xmlns:p14="http://schemas.microsoft.com/office/powerpoint/2010/main" val="1215902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730C1-098B-E786-9811-E90E5E7D1A6A}"/>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525C0DC8-BDA3-CC33-7901-D43B4F825C7E}"/>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D8BBAFC2-94D7-CDD7-F290-B9F52C243777}"/>
              </a:ext>
            </a:extLst>
          </p:cNvPr>
          <p:cNvPicPr>
            <a:picLocks noChangeAspect="1"/>
          </p:cNvPicPr>
          <p:nvPr/>
        </p:nvPicPr>
        <p:blipFill>
          <a:blip r:embed="rId67"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77294C57-0EB9-3F81-447C-40267333C33A}"/>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1A29F0FA-A749-E379-AE61-2E2F5F0E339D}"/>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AE89D62A-0193-6638-6988-0D48FB45BF2C}"/>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C8ECBFEF-ADD1-E3C9-B156-1235F17E44EF}"/>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32</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6AB133FF-BE0E-C2AF-B232-CE629C9DA779}"/>
              </a:ext>
            </a:extLst>
          </p:cNvPr>
          <p:cNvSpPr txBox="1">
            <a:spLocks/>
          </p:cNvSpPr>
          <p:nvPr/>
        </p:nvSpPr>
        <p:spPr>
          <a:xfrm>
            <a:off x="571033" y="341837"/>
            <a:ext cx="8729364" cy="555217"/>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b="1" dirty="0">
                <a:gradFill>
                  <a:gsLst>
                    <a:gs pos="50000">
                      <a:srgbClr val="482DD5">
                        <a:lumMod val="99785"/>
                      </a:srgbClr>
                    </a:gs>
                    <a:gs pos="100000">
                      <a:srgbClr val="0AD289"/>
                    </a:gs>
                  </a:gsLst>
                  <a:lin ang="19200000" scaled="0"/>
                </a:gradFill>
                <a:latin typeface="+mn-lt"/>
              </a:rPr>
              <a:t>Idrico: driver di sviluppo</a:t>
            </a:r>
          </a:p>
        </p:txBody>
      </p:sp>
      <p:sp>
        <p:nvSpPr>
          <p:cNvPr id="84" name="Rettangolo 83">
            <a:extLst>
              <a:ext uri="{FF2B5EF4-FFF2-40B4-BE49-F238E27FC236}">
                <a16:creationId xmlns:a16="http://schemas.microsoft.com/office/drawing/2014/main" id="{DB0257C0-3A97-7183-DA8C-6111261E5553}"/>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a:extLst>
              <a:ext uri="{FF2B5EF4-FFF2-40B4-BE49-F238E27FC236}">
                <a16:creationId xmlns:a16="http://schemas.microsoft.com/office/drawing/2014/main" id="{51AA9B8C-A1C4-A107-AD35-C894660708EB}"/>
              </a:ext>
            </a:extLst>
          </p:cNvPr>
          <p:cNvSpPr/>
          <p:nvPr/>
        </p:nvSpPr>
        <p:spPr>
          <a:xfrm>
            <a:off x="7352872" y="884737"/>
            <a:ext cx="4583099" cy="528747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200">
              <a:latin typeface="Trebuchet MS" panose="020B0603020202020204" pitchFamily="34" charset="0"/>
            </a:endParaRPr>
          </a:p>
        </p:txBody>
      </p:sp>
      <p:sp>
        <p:nvSpPr>
          <p:cNvPr id="4" name="Rectangle 2">
            <a:extLst>
              <a:ext uri="{FF2B5EF4-FFF2-40B4-BE49-F238E27FC236}">
                <a16:creationId xmlns:a16="http://schemas.microsoft.com/office/drawing/2014/main" id="{1D11EC47-D1F3-8E58-47CF-68E64DF9C436}"/>
              </a:ext>
            </a:extLst>
          </p:cNvPr>
          <p:cNvSpPr/>
          <p:nvPr/>
        </p:nvSpPr>
        <p:spPr>
          <a:xfrm>
            <a:off x="7474901" y="1259554"/>
            <a:ext cx="4339042" cy="184666"/>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CAPEX ’25-’29 (€M)</a:t>
            </a:r>
          </a:p>
        </p:txBody>
      </p:sp>
      <p:sp>
        <p:nvSpPr>
          <p:cNvPr id="6" name="Rectangle 2">
            <a:extLst>
              <a:ext uri="{FF2B5EF4-FFF2-40B4-BE49-F238E27FC236}">
                <a16:creationId xmlns:a16="http://schemas.microsoft.com/office/drawing/2014/main" id="{54182436-8285-D95C-5A90-92A683B724AE}"/>
              </a:ext>
            </a:extLst>
          </p:cNvPr>
          <p:cNvSpPr/>
          <p:nvPr/>
        </p:nvSpPr>
        <p:spPr>
          <a:xfrm>
            <a:off x="7474901" y="3723696"/>
            <a:ext cx="4339042" cy="184666"/>
          </a:xfrm>
          <a:prstGeom prst="rect">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EBITDA (€M - CAGR)</a:t>
            </a:r>
          </a:p>
        </p:txBody>
      </p:sp>
      <p:graphicFrame>
        <p:nvGraphicFramePr>
          <p:cNvPr id="7" name="Chart 3">
            <a:extLst>
              <a:ext uri="{FF2B5EF4-FFF2-40B4-BE49-F238E27FC236}">
                <a16:creationId xmlns:a16="http://schemas.microsoft.com/office/drawing/2014/main" id="{5D059945-1BB1-1D4E-4190-7A3A124CF646}"/>
              </a:ext>
            </a:extLst>
          </p:cNvPr>
          <p:cNvGraphicFramePr/>
          <p:nvPr>
            <p:custDataLst>
              <p:tags r:id="rId1"/>
            </p:custDataLst>
          </p:nvPr>
        </p:nvGraphicFramePr>
        <p:xfrm>
          <a:off x="7673537" y="1508876"/>
          <a:ext cx="3992562" cy="1885950"/>
        </p:xfrm>
        <a:graphic>
          <a:graphicData uri="http://schemas.openxmlformats.org/drawingml/2006/chart">
            <c:chart xmlns:c="http://schemas.openxmlformats.org/drawingml/2006/chart" xmlns:r="http://schemas.openxmlformats.org/officeDocument/2006/relationships" r:id="rId72"/>
          </a:graphicData>
        </a:graphic>
      </p:graphicFrame>
      <p:sp useBgFill="1">
        <p:nvSpPr>
          <p:cNvPr id="8" name="Figura a mano libera: forma 9">
            <a:extLst>
              <a:ext uri="{FF2B5EF4-FFF2-40B4-BE49-F238E27FC236}">
                <a16:creationId xmlns:a16="http://schemas.microsoft.com/office/drawing/2014/main" id="{62D0A3A9-C97B-26DA-6576-C675980BA1DA}"/>
              </a:ext>
            </a:extLst>
          </p:cNvPr>
          <p:cNvSpPr/>
          <p:nvPr>
            <p:custDataLst>
              <p:tags r:id="rId2"/>
            </p:custDataLst>
          </p:nvPr>
        </p:nvSpPr>
        <p:spPr bwMode="auto">
          <a:xfrm>
            <a:off x="11139049" y="1800976"/>
            <a:ext cx="411164" cy="168276"/>
          </a:xfrm>
          <a:custGeom>
            <a:avLst/>
            <a:gdLst/>
            <a:ahLst/>
            <a:cxnLst/>
            <a:rect l="0" t="0" r="0" b="0"/>
            <a:pathLst>
              <a:path w="411164" h="168276">
                <a:moveTo>
                  <a:pt x="0" y="111125"/>
                </a:moveTo>
                <a:lnTo>
                  <a:pt x="411163" y="0"/>
                </a:lnTo>
                <a:lnTo>
                  <a:pt x="411163" y="57150"/>
                </a:lnTo>
                <a:lnTo>
                  <a:pt x="0" y="168275"/>
                </a:lnTo>
                <a:close/>
              </a:path>
            </a:pathLst>
          </a:custGeom>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igura a mano libera: forma 5">
            <a:extLst>
              <a:ext uri="{FF2B5EF4-FFF2-40B4-BE49-F238E27FC236}">
                <a16:creationId xmlns:a16="http://schemas.microsoft.com/office/drawing/2014/main" id="{6F8D2C45-8048-7A33-4F88-6951EACFFBBB}"/>
              </a:ext>
            </a:extLst>
          </p:cNvPr>
          <p:cNvSpPr/>
          <p:nvPr>
            <p:custDataLst>
              <p:tags r:id="rId3"/>
            </p:custDataLst>
          </p:nvPr>
        </p:nvSpPr>
        <p:spPr bwMode="auto">
          <a:xfrm>
            <a:off x="11139049" y="1800976"/>
            <a:ext cx="411164" cy="111126"/>
          </a:xfrm>
          <a:custGeom>
            <a:avLst/>
            <a:gdLst/>
            <a:ahLst/>
            <a:cxnLst/>
            <a:rect l="0" t="0" r="0" b="0"/>
            <a:pathLst>
              <a:path w="411164" h="111126">
                <a:moveTo>
                  <a:pt x="0" y="111125"/>
                </a:moveTo>
                <a:lnTo>
                  <a:pt x="411163"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0" name="Figura a mano libera: forma 7">
            <a:extLst>
              <a:ext uri="{FF2B5EF4-FFF2-40B4-BE49-F238E27FC236}">
                <a16:creationId xmlns:a16="http://schemas.microsoft.com/office/drawing/2014/main" id="{0A5B473B-4B35-BCE7-736A-66D157030C01}"/>
              </a:ext>
            </a:extLst>
          </p:cNvPr>
          <p:cNvSpPr/>
          <p:nvPr>
            <p:custDataLst>
              <p:tags r:id="rId4"/>
            </p:custDataLst>
          </p:nvPr>
        </p:nvSpPr>
        <p:spPr bwMode="auto">
          <a:xfrm>
            <a:off x="11139049" y="1858126"/>
            <a:ext cx="411164" cy="111126"/>
          </a:xfrm>
          <a:custGeom>
            <a:avLst/>
            <a:gdLst/>
            <a:ahLst/>
            <a:cxnLst/>
            <a:rect l="0" t="0" r="0" b="0"/>
            <a:pathLst>
              <a:path w="411164" h="111126">
                <a:moveTo>
                  <a:pt x="0" y="111125"/>
                </a:moveTo>
                <a:lnTo>
                  <a:pt x="411163" y="0"/>
                </a:lnTo>
              </a:path>
            </a:pathLst>
          </a:custGeom>
          <a:ln w="9525" cap="flat" cmpd="sng" algn="ctr">
            <a:solidFill>
              <a:schemeClr val="tx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Holder 3">
            <a:extLst>
              <a:ext uri="{FF2B5EF4-FFF2-40B4-BE49-F238E27FC236}">
                <a16:creationId xmlns:a16="http://schemas.microsoft.com/office/drawing/2014/main" id="{07BE012F-072C-0A01-2684-7EBDFFE0A2D5}"/>
              </a:ext>
            </a:extLst>
          </p:cNvPr>
          <p:cNvSpPr>
            <a:spLocks noGrp="1"/>
          </p:cNvSpPr>
          <p:nvPr>
            <p:custDataLst>
              <p:tags r:id="rId5"/>
            </p:custDataLst>
          </p:nvPr>
        </p:nvSpPr>
        <p:spPr bwMode="auto">
          <a:xfrm>
            <a:off x="7776724" y="3178926"/>
            <a:ext cx="4365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FA35F5CE-8465-4AE0-A58F-E71B8A255B46}" type="datetime'''''C''''''''''&amp;''''''O''''I''''''''''''F'''''''''">
              <a:rPr lang="it-IT" altLang="en-US" sz="1200" kern="1200" smtClean="0">
                <a:solidFill>
                  <a:schemeClr val="tx1"/>
                </a:solidFill>
                <a:latin typeface="Trebuchet MS" panose="020B0603020202020204" pitchFamily="34" charset="0"/>
              </a:rPr>
              <a:pPr algn="ctr">
                <a:spcBef>
                  <a:spcPct val="0"/>
                </a:spcBef>
                <a:spcAft>
                  <a:spcPct val="0"/>
                </a:spcAft>
              </a:pPr>
              <a:t>C&amp;OIF</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4" name="Holder 3">
            <a:extLst>
              <a:ext uri="{FF2B5EF4-FFF2-40B4-BE49-F238E27FC236}">
                <a16:creationId xmlns:a16="http://schemas.microsoft.com/office/drawing/2014/main" id="{940E613A-0987-2F02-652F-BA5BB24A3271}"/>
              </a:ext>
            </a:extLst>
          </p:cNvPr>
          <p:cNvSpPr>
            <a:spLocks noGrp="1"/>
          </p:cNvSpPr>
          <p:nvPr>
            <p:custDataLst>
              <p:tags r:id="rId6"/>
            </p:custDataLst>
          </p:nvPr>
        </p:nvSpPr>
        <p:spPr bwMode="auto">
          <a:xfrm>
            <a:off x="8265674" y="3178926"/>
            <a:ext cx="4159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DCD961F5-A856-496B-8537-D8091886D272}" type="datetime'''''''''F''o''g''''n''''e'''''">
              <a:rPr lang="it-IT" altLang="en-US" sz="1200" kern="1200" smtClean="0">
                <a:solidFill>
                  <a:schemeClr val="tx1"/>
                </a:solidFill>
                <a:latin typeface="Trebuchet MS" panose="020B0603020202020204" pitchFamily="34" charset="0"/>
              </a:rPr>
              <a:pPr algn="ctr">
                <a:spcBef>
                  <a:spcPct val="0"/>
                </a:spcBef>
                <a:spcAft>
                  <a:spcPct val="0"/>
                </a:spcAft>
              </a:pPr>
              <a:t>Fogne</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8" name="Holder 3">
            <a:extLst>
              <a:ext uri="{FF2B5EF4-FFF2-40B4-BE49-F238E27FC236}">
                <a16:creationId xmlns:a16="http://schemas.microsoft.com/office/drawing/2014/main" id="{3BF553D2-C733-C66E-7368-9849A6FC07E7}"/>
              </a:ext>
            </a:extLst>
          </p:cNvPr>
          <p:cNvSpPr>
            <a:spLocks noGrp="1"/>
          </p:cNvSpPr>
          <p:nvPr>
            <p:custDataLst>
              <p:tags r:id="rId7"/>
            </p:custDataLst>
          </p:nvPr>
        </p:nvSpPr>
        <p:spPr bwMode="auto">
          <a:xfrm>
            <a:off x="8522849" y="3178926"/>
            <a:ext cx="85725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C565D6C6-BA97-4FE6-967E-A318933D2138}" type="datetime'''''&#10;''''Tr''a''''''''t''tam''''''e''''n''''''t''''''o'''">
              <a:rPr lang="it-IT" altLang="en-US" sz="1200" kern="1200" smtClean="0">
                <a:solidFill>
                  <a:schemeClr val="tx1"/>
                </a:solidFill>
                <a:latin typeface="Trebuchet MS" panose="020B0603020202020204" pitchFamily="34" charset="0"/>
              </a:rPr>
              <a:pPr algn="ctr">
                <a:spcBef>
                  <a:spcPct val="0"/>
                </a:spcBef>
                <a:spcAft>
                  <a:spcPct val="0"/>
                </a:spcAft>
              </a:pPr>
              <a:t>
Trattamento</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19" name="Holder 3">
            <a:extLst>
              <a:ext uri="{FF2B5EF4-FFF2-40B4-BE49-F238E27FC236}">
                <a16:creationId xmlns:a16="http://schemas.microsoft.com/office/drawing/2014/main" id="{8A399525-3104-0683-BB17-B4447076924C}"/>
              </a:ext>
            </a:extLst>
          </p:cNvPr>
          <p:cNvSpPr>
            <a:spLocks noGrp="1"/>
          </p:cNvSpPr>
          <p:nvPr>
            <p:custDataLst>
              <p:tags r:id="rId8"/>
            </p:custDataLst>
          </p:nvPr>
        </p:nvSpPr>
        <p:spPr bwMode="auto">
          <a:xfrm>
            <a:off x="9165787" y="3178926"/>
            <a:ext cx="5318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97F048DE-8A5B-432B-B928-880B16C613BA}" type="datetime'''I''m''''''''''''m''''o''b''''''''''.'''''''''''''''''''''">
              <a:rPr lang="it-IT" altLang="en-US" sz="1200" kern="1200" smtClean="0">
                <a:solidFill>
                  <a:schemeClr val="tx1"/>
                </a:solidFill>
                <a:latin typeface="Trebuchet MS" panose="020B0603020202020204" pitchFamily="34" charset="0"/>
              </a:rPr>
              <a:pPr algn="ctr">
                <a:spcBef>
                  <a:spcPct val="0"/>
                </a:spcBef>
                <a:spcAft>
                  <a:spcPct val="0"/>
                </a:spcAft>
              </a:pPr>
              <a:t>Immob.</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20" name="Holder 3">
            <a:extLst>
              <a:ext uri="{FF2B5EF4-FFF2-40B4-BE49-F238E27FC236}">
                <a16:creationId xmlns:a16="http://schemas.microsoft.com/office/drawing/2014/main" id="{134B358E-BB7A-CEAB-E4C2-E25D9FD0684B}"/>
              </a:ext>
            </a:extLst>
          </p:cNvPr>
          <p:cNvSpPr>
            <a:spLocks noGrp="1"/>
          </p:cNvSpPr>
          <p:nvPr>
            <p:custDataLst>
              <p:tags r:id="rId9"/>
            </p:custDataLst>
          </p:nvPr>
        </p:nvSpPr>
        <p:spPr bwMode="auto">
          <a:xfrm>
            <a:off x="9583300" y="3178926"/>
            <a:ext cx="6524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46BC590D-1A40-40A2-8B8A-29BAA5EA659D}" type="datetime'&#10;''Con''t''''''''''at''''''''''''''''o''r''i'''''''">
              <a:rPr lang="it-IT" altLang="en-US" sz="1200" kern="1200" smtClean="0">
                <a:solidFill>
                  <a:schemeClr val="tx1"/>
                </a:solidFill>
                <a:latin typeface="Trebuchet MS" panose="020B0603020202020204" pitchFamily="34" charset="0"/>
              </a:rPr>
              <a:pPr algn="ctr">
                <a:spcBef>
                  <a:spcPct val="0"/>
                </a:spcBef>
                <a:spcAft>
                  <a:spcPct val="0"/>
                </a:spcAft>
              </a:pPr>
              <a:t>
Contatori</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21" name="Holder 3">
            <a:extLst>
              <a:ext uri="{FF2B5EF4-FFF2-40B4-BE49-F238E27FC236}">
                <a16:creationId xmlns:a16="http://schemas.microsoft.com/office/drawing/2014/main" id="{C1DD9F57-E708-809C-0CD9-5580369E340B}"/>
              </a:ext>
            </a:extLst>
          </p:cNvPr>
          <p:cNvSpPr>
            <a:spLocks noGrp="1"/>
          </p:cNvSpPr>
          <p:nvPr>
            <p:custDataLst>
              <p:tags r:id="rId10"/>
            </p:custDataLst>
          </p:nvPr>
        </p:nvSpPr>
        <p:spPr bwMode="auto">
          <a:xfrm>
            <a:off x="9916673" y="3178926"/>
            <a:ext cx="9413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3E2B1F6D-5F2B-4833-80C1-CD1752960CCC}" type="datetime'''All''''ac''''''''''ci''a''''m''e''''''''''''''''n''''''ti'''">
              <a:rPr lang="it-IT" altLang="en-US" sz="1200" kern="1200" smtClean="0">
                <a:solidFill>
                  <a:schemeClr val="tx1"/>
                </a:solidFill>
                <a:latin typeface="Trebuchet MS" panose="020B0603020202020204" pitchFamily="34" charset="0"/>
              </a:rPr>
              <a:pPr algn="ctr">
                <a:spcBef>
                  <a:spcPct val="0"/>
                </a:spcBef>
                <a:spcAft>
                  <a:spcPct val="0"/>
                </a:spcAft>
              </a:pPr>
              <a:t>Allacciamenti</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24" name="Holder 3">
            <a:extLst>
              <a:ext uri="{FF2B5EF4-FFF2-40B4-BE49-F238E27FC236}">
                <a16:creationId xmlns:a16="http://schemas.microsoft.com/office/drawing/2014/main" id="{9CD48273-701B-4573-F040-35D8CFB818BE}"/>
              </a:ext>
            </a:extLst>
          </p:cNvPr>
          <p:cNvSpPr>
            <a:spLocks noGrp="1"/>
          </p:cNvSpPr>
          <p:nvPr>
            <p:custDataLst>
              <p:tags r:id="rId11"/>
            </p:custDataLst>
          </p:nvPr>
        </p:nvSpPr>
        <p:spPr bwMode="auto">
          <a:xfrm>
            <a:off x="10794562" y="3178926"/>
            <a:ext cx="1444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49430FCE-1539-4F76-AE3C-D7D75F8CC6A4}" type="datetime'''''''''''''''&#10;''''''''''I''''''''''''T'''''''''''">
              <a:rPr lang="it-IT" altLang="en-US" sz="1200" kern="1200" smtClean="0">
                <a:solidFill>
                  <a:schemeClr val="tx1"/>
                </a:solidFill>
                <a:latin typeface="Trebuchet MS" panose="020B0603020202020204" pitchFamily="34" charset="0"/>
              </a:rPr>
              <a:pPr algn="ctr">
                <a:spcBef>
                  <a:spcPct val="0"/>
                </a:spcBef>
                <a:spcAft>
                  <a:spcPct val="0"/>
                </a:spcAft>
              </a:pPr>
              <a:t>
IT</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25" name="Holder 3">
            <a:extLst>
              <a:ext uri="{FF2B5EF4-FFF2-40B4-BE49-F238E27FC236}">
                <a16:creationId xmlns:a16="http://schemas.microsoft.com/office/drawing/2014/main" id="{81642AED-0D57-48AA-AABF-D6A1C5CAE195}"/>
              </a:ext>
            </a:extLst>
          </p:cNvPr>
          <p:cNvSpPr>
            <a:spLocks noGrp="1"/>
          </p:cNvSpPr>
          <p:nvPr>
            <p:custDataLst>
              <p:tags r:id="rId12"/>
            </p:custDataLst>
          </p:nvPr>
        </p:nvSpPr>
        <p:spPr bwMode="auto">
          <a:xfrm>
            <a:off x="11159687" y="3178926"/>
            <a:ext cx="3683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anchor="t">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9AEB492B-7AEA-4739-BC6A-4FBC26BB560C}" type="datetime'''''''''''''''''''''''''''Cu''''''''''''''''''''''m''.'">
              <a:rPr lang="it-IT" altLang="en-US" sz="1200" kern="1200" smtClean="0">
                <a:solidFill>
                  <a:schemeClr val="tx1"/>
                </a:solidFill>
                <a:latin typeface="Trebuchet MS" panose="020B0603020202020204" pitchFamily="34" charset="0"/>
              </a:rPr>
              <a:pPr algn="ctr">
                <a:spcBef>
                  <a:spcPct val="0"/>
                </a:spcBef>
                <a:spcAft>
                  <a:spcPct val="0"/>
                </a:spcAft>
              </a:pPr>
              <a:t>Cum.</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34" name="Holder 3">
            <a:extLst>
              <a:ext uri="{FF2B5EF4-FFF2-40B4-BE49-F238E27FC236}">
                <a16:creationId xmlns:a16="http://schemas.microsoft.com/office/drawing/2014/main" id="{4C53E8B1-E2D5-FF44-2DA2-09CD0849176C}"/>
              </a:ext>
            </a:extLst>
          </p:cNvPr>
          <p:cNvSpPr>
            <a:spLocks noGrp="1"/>
          </p:cNvSpPr>
          <p:nvPr>
            <p:custDataLst>
              <p:tags r:id="rId13"/>
            </p:custDataLst>
          </p:nvPr>
        </p:nvSpPr>
        <p:spPr bwMode="gray">
          <a:xfrm>
            <a:off x="11202549" y="1585076"/>
            <a:ext cx="2825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90000"/>
              </a:lnSpc>
              <a:spcBef>
                <a:spcPct val="0"/>
              </a:spcBef>
              <a:spcAft>
                <a:spcPct val="0"/>
              </a:spcAft>
            </a:pPr>
            <a:fld id="{61816C9B-EF6C-4B28-9F27-16C254166027}" type="datetime'''''9''''''''1''''''''''''''4'''''''''''''''''''''''''''''">
              <a:rPr lang="it-IT" altLang="en-US" sz="1200" kern="1200" smtClean="0">
                <a:solidFill>
                  <a:schemeClr val="tx1"/>
                </a:solidFill>
                <a:latin typeface="Trebuchet MS" panose="020B0603020202020204" pitchFamily="34" charset="0"/>
              </a:rPr>
              <a:pPr algn="ctr">
                <a:lnSpc>
                  <a:spcPct val="90000"/>
                </a:lnSpc>
                <a:spcBef>
                  <a:spcPct val="0"/>
                </a:spcBef>
                <a:spcAft>
                  <a:spcPct val="0"/>
                </a:spcAft>
              </a:pPr>
              <a:t>914</a:t>
            </a:fld>
            <a:endParaRPr lang="it-IT" sz="1200" kern="1200">
              <a:solidFill>
                <a:schemeClr val="tx1"/>
              </a:solidFill>
              <a:latin typeface="Trebuchet MS" panose="020B0603020202020204" pitchFamily="34" charset="0"/>
              <a:sym typeface="Trebuchet MS" panose="020B0603020202020204" pitchFamily="34" charset="0"/>
            </a:endParaRPr>
          </a:p>
        </p:txBody>
      </p:sp>
      <p:graphicFrame>
        <p:nvGraphicFramePr>
          <p:cNvPr id="35" name="Chart 367">
            <a:extLst>
              <a:ext uri="{FF2B5EF4-FFF2-40B4-BE49-F238E27FC236}">
                <a16:creationId xmlns:a16="http://schemas.microsoft.com/office/drawing/2014/main" id="{CAECA0DA-4A03-9E0A-184B-7BB0B5E121F0}"/>
              </a:ext>
            </a:extLst>
          </p:cNvPr>
          <p:cNvGraphicFramePr/>
          <p:nvPr>
            <p:custDataLst>
              <p:tags r:id="rId14"/>
            </p:custDataLst>
          </p:nvPr>
        </p:nvGraphicFramePr>
        <p:xfrm>
          <a:off x="7673537" y="3944101"/>
          <a:ext cx="3992562" cy="1885950"/>
        </p:xfrm>
        <a:graphic>
          <a:graphicData uri="http://schemas.openxmlformats.org/drawingml/2006/chart">
            <c:chart xmlns:c="http://schemas.openxmlformats.org/drawingml/2006/chart" xmlns:r="http://schemas.openxmlformats.org/officeDocument/2006/relationships" r:id="rId73"/>
          </a:graphicData>
        </a:graphic>
      </p:graphicFrame>
      <p:cxnSp>
        <p:nvCxnSpPr>
          <p:cNvPr id="36" name="Connettore diritto 261">
            <a:extLst>
              <a:ext uri="{FF2B5EF4-FFF2-40B4-BE49-F238E27FC236}">
                <a16:creationId xmlns:a16="http://schemas.microsoft.com/office/drawing/2014/main" id="{C870B130-4FAF-37C8-E6D0-67F6891901EE}"/>
              </a:ext>
            </a:extLst>
          </p:cNvPr>
          <p:cNvCxnSpPr>
            <a:cxnSpLocks/>
          </p:cNvCxnSpPr>
          <p:nvPr>
            <p:custDataLst>
              <p:tags r:id="rId15"/>
            </p:custDataLst>
          </p:nvPr>
        </p:nvCxnSpPr>
        <p:spPr bwMode="auto">
          <a:xfrm>
            <a:off x="8075173" y="4217151"/>
            <a:ext cx="3189288" cy="65088"/>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7" name="Text Placeholder 3">
            <a:extLst>
              <a:ext uri="{FF2B5EF4-FFF2-40B4-BE49-F238E27FC236}">
                <a16:creationId xmlns:a16="http://schemas.microsoft.com/office/drawing/2014/main" id="{35559723-6029-DF1B-C8C0-8823DC9405CC}"/>
              </a:ext>
            </a:extLst>
          </p:cNvPr>
          <p:cNvSpPr>
            <a:spLocks noGrp="1"/>
          </p:cNvSpPr>
          <p:nvPr>
            <p:custDataLst>
              <p:tags r:id="rId16"/>
            </p:custDataLst>
          </p:nvPr>
        </p:nvSpPr>
        <p:spPr bwMode="auto">
          <a:xfrm>
            <a:off x="7910074" y="5614151"/>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79C24CF-B570-4EBB-96AF-D697D4CE45A7}" type="datetime'''''2''''''''''''''''0''''''''''''''''''''''24'''''''">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2024</a:t>
            </a:fld>
            <a:endParaRPr lang="it-IT">
              <a:solidFill>
                <a:srgbClr val="37373A"/>
              </a:solidFill>
              <a:latin typeface="Trebuchet MS" panose="020B0603020202020204" pitchFamily="34" charset="0"/>
              <a:ea typeface="+mj-ea"/>
              <a:cs typeface="+mj-cs"/>
            </a:endParaRPr>
          </a:p>
        </p:txBody>
      </p:sp>
      <p:sp>
        <p:nvSpPr>
          <p:cNvPr id="38" name="Text Placeholder 3">
            <a:extLst>
              <a:ext uri="{FF2B5EF4-FFF2-40B4-BE49-F238E27FC236}">
                <a16:creationId xmlns:a16="http://schemas.microsoft.com/office/drawing/2014/main" id="{45F9F32A-26A8-2DA8-F809-0C2A91C9828A}"/>
              </a:ext>
            </a:extLst>
          </p:cNvPr>
          <p:cNvSpPr>
            <a:spLocks noGrp="1"/>
          </p:cNvSpPr>
          <p:nvPr>
            <p:custDataLst>
              <p:tags r:id="rId17"/>
            </p:custDataLst>
          </p:nvPr>
        </p:nvSpPr>
        <p:spPr bwMode="auto">
          <a:xfrm>
            <a:off x="8548249" y="5614151"/>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DD1AE18F-8056-4799-B1A8-E7586A5A412B}" type="datetime'''''''''''''20''25'''''">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2025</a:t>
            </a:fld>
            <a:endParaRPr lang="it-IT">
              <a:solidFill>
                <a:srgbClr val="37373A"/>
              </a:solidFill>
              <a:latin typeface="Trebuchet MS" panose="020B0603020202020204" pitchFamily="34" charset="0"/>
              <a:ea typeface="+mj-ea"/>
              <a:cs typeface="+mj-cs"/>
            </a:endParaRPr>
          </a:p>
        </p:txBody>
      </p:sp>
      <p:sp>
        <p:nvSpPr>
          <p:cNvPr id="39" name="Text Placeholder 3">
            <a:extLst>
              <a:ext uri="{FF2B5EF4-FFF2-40B4-BE49-F238E27FC236}">
                <a16:creationId xmlns:a16="http://schemas.microsoft.com/office/drawing/2014/main" id="{C2018C1B-6F91-30FA-4EDA-C34819E39420}"/>
              </a:ext>
            </a:extLst>
          </p:cNvPr>
          <p:cNvSpPr>
            <a:spLocks noGrp="1"/>
          </p:cNvSpPr>
          <p:nvPr>
            <p:custDataLst>
              <p:tags r:id="rId18"/>
            </p:custDataLst>
          </p:nvPr>
        </p:nvSpPr>
        <p:spPr bwMode="auto">
          <a:xfrm>
            <a:off x="9186424" y="5614151"/>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6B2E2D7-0E51-42AF-993C-BDBAD49A56BF}" type="datetime'''''''''''''''2''''''''''''''''''''0''''''''2''''6'">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2026</a:t>
            </a:fld>
            <a:endParaRPr lang="it-IT">
              <a:solidFill>
                <a:srgbClr val="37373A"/>
              </a:solidFill>
              <a:latin typeface="Trebuchet MS" panose="020B0603020202020204" pitchFamily="34" charset="0"/>
              <a:ea typeface="+mj-ea"/>
              <a:cs typeface="+mj-cs"/>
            </a:endParaRPr>
          </a:p>
        </p:txBody>
      </p:sp>
      <p:sp>
        <p:nvSpPr>
          <p:cNvPr id="40" name="Text Placeholder 3">
            <a:extLst>
              <a:ext uri="{FF2B5EF4-FFF2-40B4-BE49-F238E27FC236}">
                <a16:creationId xmlns:a16="http://schemas.microsoft.com/office/drawing/2014/main" id="{E7C4CBA4-57BC-4459-87C7-D4E69F56A0AD}"/>
              </a:ext>
            </a:extLst>
          </p:cNvPr>
          <p:cNvSpPr>
            <a:spLocks noGrp="1"/>
          </p:cNvSpPr>
          <p:nvPr>
            <p:custDataLst>
              <p:tags r:id="rId19"/>
            </p:custDataLst>
          </p:nvPr>
        </p:nvSpPr>
        <p:spPr bwMode="auto">
          <a:xfrm>
            <a:off x="9823012" y="5614151"/>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F2140D02-0B1C-4D72-A794-04E264014EA7}" type="datetime'''''2''''''''''''0''''2''7'''''''''''''''''''''''''''''''''">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2027</a:t>
            </a:fld>
            <a:endParaRPr lang="it-IT">
              <a:solidFill>
                <a:srgbClr val="37373A"/>
              </a:solidFill>
              <a:latin typeface="Trebuchet MS" panose="020B0603020202020204" pitchFamily="34" charset="0"/>
              <a:ea typeface="+mj-ea"/>
              <a:cs typeface="+mj-cs"/>
            </a:endParaRPr>
          </a:p>
        </p:txBody>
      </p:sp>
      <p:sp>
        <p:nvSpPr>
          <p:cNvPr id="41" name="Text Placeholder 3">
            <a:extLst>
              <a:ext uri="{FF2B5EF4-FFF2-40B4-BE49-F238E27FC236}">
                <a16:creationId xmlns:a16="http://schemas.microsoft.com/office/drawing/2014/main" id="{788D25D1-0CCE-0C4F-432A-77CDDD7DC594}"/>
              </a:ext>
            </a:extLst>
          </p:cNvPr>
          <p:cNvSpPr>
            <a:spLocks noGrp="1"/>
          </p:cNvSpPr>
          <p:nvPr>
            <p:custDataLst>
              <p:tags r:id="rId20"/>
            </p:custDataLst>
          </p:nvPr>
        </p:nvSpPr>
        <p:spPr bwMode="auto">
          <a:xfrm>
            <a:off x="10461187" y="5614151"/>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16EF9F9-8DA7-4773-BCC0-1385D6FFFEE5}" type="datetime'''''''20''28'''''''''''''''''''''''">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2028</a:t>
            </a:fld>
            <a:endParaRPr lang="it-IT">
              <a:solidFill>
                <a:srgbClr val="37373A"/>
              </a:solidFill>
              <a:latin typeface="Trebuchet MS" panose="020B0603020202020204" pitchFamily="34" charset="0"/>
              <a:ea typeface="+mj-ea"/>
              <a:cs typeface="+mj-cs"/>
            </a:endParaRPr>
          </a:p>
        </p:txBody>
      </p:sp>
      <p:sp>
        <p:nvSpPr>
          <p:cNvPr id="42" name="Text Placeholder 3">
            <a:extLst>
              <a:ext uri="{FF2B5EF4-FFF2-40B4-BE49-F238E27FC236}">
                <a16:creationId xmlns:a16="http://schemas.microsoft.com/office/drawing/2014/main" id="{27FAD0A6-9A5A-3590-A110-5C90ADC9EBAD}"/>
              </a:ext>
            </a:extLst>
          </p:cNvPr>
          <p:cNvSpPr>
            <a:spLocks noGrp="1"/>
          </p:cNvSpPr>
          <p:nvPr>
            <p:custDataLst>
              <p:tags r:id="rId21"/>
            </p:custDataLst>
          </p:nvPr>
        </p:nvSpPr>
        <p:spPr bwMode="auto">
          <a:xfrm>
            <a:off x="11099362" y="5614151"/>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4B8A899-E1E0-4583-8E73-441FAA51FCF5}" type="datetime'''''''''2''''''''''''''''0''''''''''''''''''2''''''9'''''''''">
              <a:rPr lang="it-IT" altLang="en-US" smtClean="0">
                <a:solidFill>
                  <a:srgbClr val="37373A"/>
                </a:solidFill>
                <a:latin typeface="Trebuchet MS" panose="020B0603020202020204" pitchFamily="34" charset="0"/>
                <a:ea typeface="+mj-ea"/>
                <a:cs typeface="+mj-cs"/>
              </a:rPr>
              <a:pPr lvl="0" algn="ctr">
                <a:spcBef>
                  <a:spcPct val="0"/>
                </a:spcBef>
                <a:spcAft>
                  <a:spcPct val="0"/>
                </a:spcAft>
              </a:pPr>
              <a:t>2029</a:t>
            </a:fld>
            <a:endParaRPr lang="it-IT">
              <a:solidFill>
                <a:srgbClr val="37373A"/>
              </a:solidFill>
              <a:latin typeface="Trebuchet MS" panose="020B0603020202020204" pitchFamily="34" charset="0"/>
              <a:ea typeface="+mj-ea"/>
              <a:cs typeface="+mj-cs"/>
            </a:endParaRPr>
          </a:p>
        </p:txBody>
      </p:sp>
      <p:sp>
        <p:nvSpPr>
          <p:cNvPr id="43" name="Holder 3">
            <a:extLst>
              <a:ext uri="{FF2B5EF4-FFF2-40B4-BE49-F238E27FC236}">
                <a16:creationId xmlns:a16="http://schemas.microsoft.com/office/drawing/2014/main" id="{260EE239-B627-486F-00AC-439E256673C5}"/>
              </a:ext>
            </a:extLst>
          </p:cNvPr>
          <p:cNvSpPr>
            <a:spLocks noGrp="1"/>
          </p:cNvSpPr>
          <p:nvPr>
            <p:custDataLst>
              <p:tags r:id="rId22"/>
            </p:custDataLst>
          </p:nvPr>
        </p:nvSpPr>
        <p:spPr bwMode="auto">
          <a:xfrm>
            <a:off x="9391212" y="4120314"/>
            <a:ext cx="557213" cy="258763"/>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92027C9E-F931-4613-B6C6-9E772ABC07CC}" type="datetime'-''''''''''''1'''''''',''''''''''5''''''''''''''''''''%'''''">
              <a:rPr lang="it-IT" altLang="en-US" sz="1200" b="1" kern="1200" smtClean="0">
                <a:solidFill>
                  <a:schemeClr val="tx1"/>
                </a:solidFill>
                <a:effectLst/>
                <a:latin typeface="Trebuchet MS" panose="020B0603020202020204" pitchFamily="34" charset="0"/>
              </a:rPr>
              <a:pPr algn="ctr" rtl="0">
                <a:spcBef>
                  <a:spcPct val="0"/>
                </a:spcBef>
                <a:spcAft>
                  <a:spcPct val="0"/>
                </a:spcAft>
              </a:pPr>
              <a:t>-1,5%</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44" name="Rectangle 2">
            <a:extLst>
              <a:ext uri="{FF2B5EF4-FFF2-40B4-BE49-F238E27FC236}">
                <a16:creationId xmlns:a16="http://schemas.microsoft.com/office/drawing/2014/main" id="{516A5ECA-F16A-6679-AC32-898CCB5703C3}"/>
              </a:ext>
            </a:extLst>
          </p:cNvPr>
          <p:cNvSpPr/>
          <p:nvPr>
            <p:custDataLst>
              <p:tags r:id="rId23"/>
            </p:custDataLst>
          </p:nvPr>
        </p:nvSpPr>
        <p:spPr>
          <a:xfrm>
            <a:off x="767912" y="4691020"/>
            <a:ext cx="2520950" cy="185738"/>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CAPEX (€/Abitante)</a:t>
            </a:r>
          </a:p>
        </p:txBody>
      </p:sp>
      <p:sp>
        <p:nvSpPr>
          <p:cNvPr id="45" name="Rectangle 2">
            <a:extLst>
              <a:ext uri="{FF2B5EF4-FFF2-40B4-BE49-F238E27FC236}">
                <a16:creationId xmlns:a16="http://schemas.microsoft.com/office/drawing/2014/main" id="{3B49853A-9ECC-3A7B-7398-44357B749CF7}"/>
              </a:ext>
            </a:extLst>
          </p:cNvPr>
          <p:cNvSpPr/>
          <p:nvPr>
            <p:custDataLst>
              <p:tags r:id="rId24"/>
            </p:custDataLst>
          </p:nvPr>
        </p:nvSpPr>
        <p:spPr>
          <a:xfrm>
            <a:off x="4127062" y="4691814"/>
            <a:ext cx="2870200" cy="18415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Ricavi per utente (€/Utenza)</a:t>
            </a:r>
          </a:p>
        </p:txBody>
      </p:sp>
      <p:graphicFrame>
        <p:nvGraphicFramePr>
          <p:cNvPr id="46" name="Chart 215">
            <a:extLst>
              <a:ext uri="{FF2B5EF4-FFF2-40B4-BE49-F238E27FC236}">
                <a16:creationId xmlns:a16="http://schemas.microsoft.com/office/drawing/2014/main" id="{E6CA480F-C8C2-DFA4-541B-2166EAB76FC3}"/>
              </a:ext>
            </a:extLst>
          </p:cNvPr>
          <p:cNvGraphicFramePr/>
          <p:nvPr>
            <p:custDataLst>
              <p:tags r:id="rId25"/>
            </p:custDataLst>
          </p:nvPr>
        </p:nvGraphicFramePr>
        <p:xfrm>
          <a:off x="428187" y="4802939"/>
          <a:ext cx="3238500" cy="1150937"/>
        </p:xfrm>
        <a:graphic>
          <a:graphicData uri="http://schemas.openxmlformats.org/drawingml/2006/chart">
            <c:chart xmlns:c="http://schemas.openxmlformats.org/drawingml/2006/chart" xmlns:r="http://schemas.openxmlformats.org/officeDocument/2006/relationships" r:id="rId74"/>
          </a:graphicData>
        </a:graphic>
      </p:graphicFrame>
      <p:sp>
        <p:nvSpPr>
          <p:cNvPr id="47" name="Text Placeholder 3">
            <a:extLst>
              <a:ext uri="{FF2B5EF4-FFF2-40B4-BE49-F238E27FC236}">
                <a16:creationId xmlns:a16="http://schemas.microsoft.com/office/drawing/2014/main" id="{1E5501AB-7812-B5C5-F1D8-33A87425FC4A}"/>
              </a:ext>
            </a:extLst>
          </p:cNvPr>
          <p:cNvSpPr>
            <a:spLocks noGrp="1"/>
          </p:cNvSpPr>
          <p:nvPr>
            <p:custDataLst>
              <p:tags r:id="rId26"/>
            </p:custDataLst>
          </p:nvPr>
        </p:nvSpPr>
        <p:spPr bwMode="auto">
          <a:xfrm>
            <a:off x="388499"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23784A2-7106-46AB-85A8-0BB4C1957708}" type="datetime'''''''''''''2''0''''''24'''''''''''''''''''''''''">
              <a:rPr lang="it-IT" altLang="en-US" smtClean="0">
                <a:latin typeface="Trebuchet MS" panose="020B0603020202020204" pitchFamily="34" charset="0"/>
                <a:ea typeface="+mj-ea"/>
                <a:cs typeface="+mj-cs"/>
              </a:rPr>
              <a:pPr lvl="0" algn="ctr">
                <a:spcBef>
                  <a:spcPct val="0"/>
                </a:spcBef>
                <a:spcAft>
                  <a:spcPct val="0"/>
                </a:spcAft>
              </a:pPr>
              <a:t>2024</a:t>
            </a:fld>
            <a:endParaRPr lang="it-IT">
              <a:latin typeface="Trebuchet MS" panose="020B0603020202020204" pitchFamily="34" charset="0"/>
              <a:ea typeface="+mj-ea"/>
              <a:cs typeface="+mj-cs"/>
            </a:endParaRPr>
          </a:p>
        </p:txBody>
      </p:sp>
      <p:sp>
        <p:nvSpPr>
          <p:cNvPr id="48" name="Text Placeholder 3">
            <a:extLst>
              <a:ext uri="{FF2B5EF4-FFF2-40B4-BE49-F238E27FC236}">
                <a16:creationId xmlns:a16="http://schemas.microsoft.com/office/drawing/2014/main" id="{7E3FC777-5A7B-036A-40DD-EE61D30D0944}"/>
              </a:ext>
            </a:extLst>
          </p:cNvPr>
          <p:cNvSpPr>
            <a:spLocks noGrp="1"/>
          </p:cNvSpPr>
          <p:nvPr>
            <p:custDataLst>
              <p:tags r:id="rId27"/>
            </p:custDataLst>
          </p:nvPr>
        </p:nvSpPr>
        <p:spPr bwMode="auto">
          <a:xfrm>
            <a:off x="977462"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188D6AA1-6335-46E1-A4A5-E5B322BC986E}" type="datetime'2''''0''''''2''''''''''''''''''5'''''''''''''''''''''''''''''">
              <a:rPr lang="it-IT" altLang="en-US" smtClean="0">
                <a:latin typeface="Trebuchet MS" panose="020B0603020202020204" pitchFamily="34" charset="0"/>
                <a:ea typeface="+mj-ea"/>
                <a:cs typeface="+mj-cs"/>
              </a:rPr>
              <a:pPr lvl="0" algn="ctr">
                <a:spcBef>
                  <a:spcPct val="0"/>
                </a:spcBef>
                <a:spcAft>
                  <a:spcPct val="0"/>
                </a:spcAft>
              </a:pPr>
              <a:t>2025</a:t>
            </a:fld>
            <a:endParaRPr lang="it-IT">
              <a:latin typeface="Trebuchet MS" panose="020B0603020202020204" pitchFamily="34" charset="0"/>
              <a:ea typeface="+mj-ea"/>
              <a:cs typeface="+mj-cs"/>
            </a:endParaRPr>
          </a:p>
        </p:txBody>
      </p:sp>
      <p:sp>
        <p:nvSpPr>
          <p:cNvPr id="49" name="Text Placeholder 3">
            <a:extLst>
              <a:ext uri="{FF2B5EF4-FFF2-40B4-BE49-F238E27FC236}">
                <a16:creationId xmlns:a16="http://schemas.microsoft.com/office/drawing/2014/main" id="{8668BB8B-F672-D5B3-5B7D-49EA78D5BBA7}"/>
              </a:ext>
            </a:extLst>
          </p:cNvPr>
          <p:cNvSpPr>
            <a:spLocks noGrp="1"/>
          </p:cNvSpPr>
          <p:nvPr>
            <p:custDataLst>
              <p:tags r:id="rId28"/>
            </p:custDataLst>
          </p:nvPr>
        </p:nvSpPr>
        <p:spPr bwMode="auto">
          <a:xfrm>
            <a:off x="1568012"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D7D44BD-A5F8-41BC-AB96-8E248499A797}" type="datetime'''2''02''''''6'''''''''''''''''''''''''''''''''''''''''">
              <a:rPr lang="it-IT" altLang="en-US" smtClean="0">
                <a:latin typeface="Trebuchet MS" panose="020B0603020202020204" pitchFamily="34" charset="0"/>
                <a:ea typeface="+mj-ea"/>
                <a:cs typeface="+mj-cs"/>
              </a:rPr>
              <a:pPr lvl="0" algn="ctr">
                <a:spcBef>
                  <a:spcPct val="0"/>
                </a:spcBef>
                <a:spcAft>
                  <a:spcPct val="0"/>
                </a:spcAft>
              </a:pPr>
              <a:t>2026</a:t>
            </a:fld>
            <a:endParaRPr lang="it-IT">
              <a:latin typeface="Trebuchet MS" panose="020B0603020202020204" pitchFamily="34" charset="0"/>
              <a:ea typeface="+mj-ea"/>
              <a:cs typeface="+mj-cs"/>
            </a:endParaRPr>
          </a:p>
        </p:txBody>
      </p:sp>
      <p:sp>
        <p:nvSpPr>
          <p:cNvPr id="50" name="Text Placeholder 3">
            <a:extLst>
              <a:ext uri="{FF2B5EF4-FFF2-40B4-BE49-F238E27FC236}">
                <a16:creationId xmlns:a16="http://schemas.microsoft.com/office/drawing/2014/main" id="{4EBF44E0-8E9D-782D-8522-4533206599F9}"/>
              </a:ext>
            </a:extLst>
          </p:cNvPr>
          <p:cNvSpPr>
            <a:spLocks noGrp="1"/>
          </p:cNvSpPr>
          <p:nvPr>
            <p:custDataLst>
              <p:tags r:id="rId29"/>
            </p:custDataLst>
          </p:nvPr>
        </p:nvSpPr>
        <p:spPr bwMode="auto">
          <a:xfrm>
            <a:off x="2156974"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677F6BE-BE49-4B21-AEE0-A72E370A479F}" type="datetime'''''''''''''''''2''''''0''''''''''''''''2''7'''''''">
              <a:rPr lang="it-IT" altLang="en-US" smtClean="0">
                <a:latin typeface="Trebuchet MS" panose="020B0603020202020204" pitchFamily="34" charset="0"/>
                <a:ea typeface="+mj-ea"/>
                <a:cs typeface="+mj-cs"/>
              </a:rPr>
              <a:pPr lvl="0" algn="ctr">
                <a:spcBef>
                  <a:spcPct val="0"/>
                </a:spcBef>
                <a:spcAft>
                  <a:spcPct val="0"/>
                </a:spcAft>
              </a:pPr>
              <a:t>2027</a:t>
            </a:fld>
            <a:endParaRPr lang="it-IT">
              <a:latin typeface="Trebuchet MS" panose="020B0603020202020204" pitchFamily="34" charset="0"/>
              <a:ea typeface="+mj-ea"/>
              <a:cs typeface="+mj-cs"/>
            </a:endParaRPr>
          </a:p>
        </p:txBody>
      </p:sp>
      <p:sp>
        <p:nvSpPr>
          <p:cNvPr id="51" name="Text Placeholder 3">
            <a:extLst>
              <a:ext uri="{FF2B5EF4-FFF2-40B4-BE49-F238E27FC236}">
                <a16:creationId xmlns:a16="http://schemas.microsoft.com/office/drawing/2014/main" id="{73C296E6-0769-9CBD-5161-B923D7E10090}"/>
              </a:ext>
            </a:extLst>
          </p:cNvPr>
          <p:cNvSpPr>
            <a:spLocks noGrp="1"/>
          </p:cNvSpPr>
          <p:nvPr>
            <p:custDataLst>
              <p:tags r:id="rId30"/>
            </p:custDataLst>
          </p:nvPr>
        </p:nvSpPr>
        <p:spPr bwMode="auto">
          <a:xfrm>
            <a:off x="2747524"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58D39B5-8B22-4842-9660-05920E981768}" type="datetime'''''''''''''''''''''''''''''2''0''''''''''''''''2''''''''8'">
              <a:rPr lang="it-IT" altLang="en-US" smtClean="0">
                <a:latin typeface="Trebuchet MS" panose="020B0603020202020204" pitchFamily="34" charset="0"/>
                <a:ea typeface="+mj-ea"/>
                <a:cs typeface="+mj-cs"/>
              </a:rPr>
              <a:pPr lvl="0" algn="ctr">
                <a:spcBef>
                  <a:spcPct val="0"/>
                </a:spcBef>
                <a:spcAft>
                  <a:spcPct val="0"/>
                </a:spcAft>
              </a:pPr>
              <a:t>2028</a:t>
            </a:fld>
            <a:endParaRPr lang="it-IT">
              <a:latin typeface="Trebuchet MS" panose="020B0603020202020204" pitchFamily="34" charset="0"/>
              <a:ea typeface="+mj-ea"/>
              <a:cs typeface="+mj-cs"/>
            </a:endParaRPr>
          </a:p>
        </p:txBody>
      </p:sp>
      <p:sp>
        <p:nvSpPr>
          <p:cNvPr id="52" name="Text Placeholder 3">
            <a:extLst>
              <a:ext uri="{FF2B5EF4-FFF2-40B4-BE49-F238E27FC236}">
                <a16:creationId xmlns:a16="http://schemas.microsoft.com/office/drawing/2014/main" id="{055094CD-E96D-1A18-2F1D-0F5FC653B9DE}"/>
              </a:ext>
            </a:extLst>
          </p:cNvPr>
          <p:cNvSpPr>
            <a:spLocks noGrp="1"/>
          </p:cNvSpPr>
          <p:nvPr>
            <p:custDataLst>
              <p:tags r:id="rId31"/>
            </p:custDataLst>
          </p:nvPr>
        </p:nvSpPr>
        <p:spPr bwMode="auto">
          <a:xfrm>
            <a:off x="3336487"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E974F42F-4952-41EE-9942-3FADDAC1917D}" type="datetime'''''''''''''20''29'''''''''''''''">
              <a:rPr lang="it-IT" altLang="en-US" smtClean="0">
                <a:latin typeface="Trebuchet MS" panose="020B0603020202020204" pitchFamily="34" charset="0"/>
                <a:ea typeface="+mj-ea"/>
                <a:cs typeface="+mj-cs"/>
              </a:rPr>
              <a:pPr lvl="0" algn="ctr">
                <a:spcBef>
                  <a:spcPct val="0"/>
                </a:spcBef>
                <a:spcAft>
                  <a:spcPct val="0"/>
                </a:spcAft>
              </a:pPr>
              <a:t>2029</a:t>
            </a:fld>
            <a:endParaRPr lang="it-IT">
              <a:latin typeface="Trebuchet MS" panose="020B0603020202020204" pitchFamily="34" charset="0"/>
              <a:ea typeface="+mj-ea"/>
              <a:cs typeface="+mj-cs"/>
            </a:endParaRPr>
          </a:p>
        </p:txBody>
      </p:sp>
      <p:graphicFrame>
        <p:nvGraphicFramePr>
          <p:cNvPr id="53" name="Chart 214">
            <a:extLst>
              <a:ext uri="{FF2B5EF4-FFF2-40B4-BE49-F238E27FC236}">
                <a16:creationId xmlns:a16="http://schemas.microsoft.com/office/drawing/2014/main" id="{E81C12E7-A9EE-109D-FBE8-CC4F867589B4}"/>
              </a:ext>
            </a:extLst>
          </p:cNvPr>
          <p:cNvGraphicFramePr/>
          <p:nvPr>
            <p:custDataLst>
              <p:tags r:id="rId32"/>
            </p:custDataLst>
          </p:nvPr>
        </p:nvGraphicFramePr>
        <p:xfrm>
          <a:off x="3961962" y="5039476"/>
          <a:ext cx="3200400" cy="914400"/>
        </p:xfrm>
        <a:graphic>
          <a:graphicData uri="http://schemas.openxmlformats.org/drawingml/2006/chart">
            <c:chart xmlns:c="http://schemas.openxmlformats.org/drawingml/2006/chart" xmlns:r="http://schemas.openxmlformats.org/officeDocument/2006/relationships" r:id="rId75"/>
          </a:graphicData>
        </a:graphic>
      </p:graphicFrame>
      <p:sp>
        <p:nvSpPr>
          <p:cNvPr id="54" name="Text Placeholder 3">
            <a:extLst>
              <a:ext uri="{FF2B5EF4-FFF2-40B4-BE49-F238E27FC236}">
                <a16:creationId xmlns:a16="http://schemas.microsoft.com/office/drawing/2014/main" id="{B1B718E1-A678-FF9E-4D79-4901E38E4F43}"/>
              </a:ext>
            </a:extLst>
          </p:cNvPr>
          <p:cNvSpPr>
            <a:spLocks noGrp="1"/>
          </p:cNvSpPr>
          <p:nvPr>
            <p:custDataLst>
              <p:tags r:id="rId33"/>
            </p:custDataLst>
          </p:nvPr>
        </p:nvSpPr>
        <p:spPr bwMode="auto">
          <a:xfrm>
            <a:off x="3961962"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5B810F8D-5D21-4C1E-A0B7-459E93900B00}" type="datetime'''''''''''''''''2''''''''''''''024'''''''''">
              <a:rPr lang="it-IT" altLang="en-US" smtClean="0">
                <a:latin typeface="Trebuchet MS" panose="020B0603020202020204" pitchFamily="34" charset="0"/>
                <a:ea typeface="+mj-ea"/>
                <a:cs typeface="+mj-cs"/>
              </a:rPr>
              <a:pPr lvl="0" algn="ctr">
                <a:spcBef>
                  <a:spcPct val="0"/>
                </a:spcBef>
                <a:spcAft>
                  <a:spcPct val="0"/>
                </a:spcAft>
              </a:pPr>
              <a:t>2024</a:t>
            </a:fld>
            <a:endParaRPr lang="it-IT">
              <a:latin typeface="Trebuchet MS" panose="020B0603020202020204" pitchFamily="34" charset="0"/>
              <a:ea typeface="+mj-ea"/>
              <a:cs typeface="+mj-cs"/>
            </a:endParaRPr>
          </a:p>
        </p:txBody>
      </p:sp>
      <p:sp>
        <p:nvSpPr>
          <p:cNvPr id="55" name="Text Placeholder 3">
            <a:extLst>
              <a:ext uri="{FF2B5EF4-FFF2-40B4-BE49-F238E27FC236}">
                <a16:creationId xmlns:a16="http://schemas.microsoft.com/office/drawing/2014/main" id="{614032AC-6711-2707-6B93-743DD05016ED}"/>
              </a:ext>
            </a:extLst>
          </p:cNvPr>
          <p:cNvSpPr>
            <a:spLocks noGrp="1"/>
          </p:cNvSpPr>
          <p:nvPr>
            <p:custDataLst>
              <p:tags r:id="rId34"/>
            </p:custDataLst>
          </p:nvPr>
        </p:nvSpPr>
        <p:spPr bwMode="auto">
          <a:xfrm>
            <a:off x="4536637"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02B3E0F-EB65-476F-AE5A-4086CF90F3A0}" type="datetime'''''''2''''''''''''''''''''0''''''2''''5'''">
              <a:rPr lang="it-IT" altLang="en-US" smtClean="0">
                <a:latin typeface="Trebuchet MS" panose="020B0603020202020204" pitchFamily="34" charset="0"/>
                <a:ea typeface="+mj-ea"/>
                <a:cs typeface="+mj-cs"/>
              </a:rPr>
              <a:pPr lvl="0" algn="ctr">
                <a:spcBef>
                  <a:spcPct val="0"/>
                </a:spcBef>
                <a:spcAft>
                  <a:spcPct val="0"/>
                </a:spcAft>
              </a:pPr>
              <a:t>2025</a:t>
            </a:fld>
            <a:endParaRPr lang="it-IT">
              <a:latin typeface="Trebuchet MS" panose="020B0603020202020204" pitchFamily="34" charset="0"/>
              <a:ea typeface="+mj-ea"/>
              <a:cs typeface="+mj-cs"/>
            </a:endParaRPr>
          </a:p>
        </p:txBody>
      </p:sp>
      <p:sp>
        <p:nvSpPr>
          <p:cNvPr id="56" name="Text Placeholder 3">
            <a:extLst>
              <a:ext uri="{FF2B5EF4-FFF2-40B4-BE49-F238E27FC236}">
                <a16:creationId xmlns:a16="http://schemas.microsoft.com/office/drawing/2014/main" id="{AFFBF845-5725-F209-D422-CCF9C582CA40}"/>
              </a:ext>
            </a:extLst>
          </p:cNvPr>
          <p:cNvSpPr>
            <a:spLocks noGrp="1"/>
          </p:cNvSpPr>
          <p:nvPr>
            <p:custDataLst>
              <p:tags r:id="rId35"/>
            </p:custDataLst>
          </p:nvPr>
        </p:nvSpPr>
        <p:spPr bwMode="auto">
          <a:xfrm>
            <a:off x="5109724"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D7BDA39-0F58-4254-9C9A-005464C30CAC}" type="datetime'''''''''''''''''''''''''2''''''''''''0''2''''''6'''''''">
              <a:rPr lang="it-IT" altLang="en-US" smtClean="0">
                <a:latin typeface="Trebuchet MS" panose="020B0603020202020204" pitchFamily="34" charset="0"/>
                <a:ea typeface="+mj-ea"/>
                <a:cs typeface="+mj-cs"/>
              </a:rPr>
              <a:pPr lvl="0" algn="ctr">
                <a:spcBef>
                  <a:spcPct val="0"/>
                </a:spcBef>
                <a:spcAft>
                  <a:spcPct val="0"/>
                </a:spcAft>
              </a:pPr>
              <a:t>2026</a:t>
            </a:fld>
            <a:endParaRPr lang="it-IT">
              <a:latin typeface="Trebuchet MS" panose="020B0603020202020204" pitchFamily="34" charset="0"/>
              <a:ea typeface="+mj-ea"/>
              <a:cs typeface="+mj-cs"/>
            </a:endParaRPr>
          </a:p>
        </p:txBody>
      </p:sp>
      <p:sp>
        <p:nvSpPr>
          <p:cNvPr id="57" name="Text Placeholder 3">
            <a:extLst>
              <a:ext uri="{FF2B5EF4-FFF2-40B4-BE49-F238E27FC236}">
                <a16:creationId xmlns:a16="http://schemas.microsoft.com/office/drawing/2014/main" id="{3B42BCA6-6878-B966-5625-84EBF8A291C0}"/>
              </a:ext>
            </a:extLst>
          </p:cNvPr>
          <p:cNvSpPr>
            <a:spLocks noGrp="1"/>
          </p:cNvSpPr>
          <p:nvPr>
            <p:custDataLst>
              <p:tags r:id="rId36"/>
            </p:custDataLst>
          </p:nvPr>
        </p:nvSpPr>
        <p:spPr bwMode="auto">
          <a:xfrm>
            <a:off x="5684399"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B3EB3B2-CC7F-4ADA-AC8E-C97788C80A2F}" type="datetime'''''''''''''''2''0''27'''''''''''''''''''''''''''">
              <a:rPr lang="it-IT" altLang="en-US" smtClean="0">
                <a:latin typeface="Trebuchet MS" panose="020B0603020202020204" pitchFamily="34" charset="0"/>
                <a:ea typeface="+mj-ea"/>
                <a:cs typeface="+mj-cs"/>
              </a:rPr>
              <a:pPr lvl="0" algn="ctr">
                <a:spcBef>
                  <a:spcPct val="0"/>
                </a:spcBef>
                <a:spcAft>
                  <a:spcPct val="0"/>
                </a:spcAft>
              </a:pPr>
              <a:t>2027</a:t>
            </a:fld>
            <a:endParaRPr lang="it-IT">
              <a:latin typeface="Trebuchet MS" panose="020B0603020202020204" pitchFamily="34" charset="0"/>
              <a:ea typeface="+mj-ea"/>
              <a:cs typeface="+mj-cs"/>
            </a:endParaRPr>
          </a:p>
        </p:txBody>
      </p:sp>
      <p:sp>
        <p:nvSpPr>
          <p:cNvPr id="58" name="Text Placeholder 3">
            <a:extLst>
              <a:ext uri="{FF2B5EF4-FFF2-40B4-BE49-F238E27FC236}">
                <a16:creationId xmlns:a16="http://schemas.microsoft.com/office/drawing/2014/main" id="{04D68FDC-B204-01A6-6170-520F6200F839}"/>
              </a:ext>
            </a:extLst>
          </p:cNvPr>
          <p:cNvSpPr>
            <a:spLocks noGrp="1"/>
          </p:cNvSpPr>
          <p:nvPr>
            <p:custDataLst>
              <p:tags r:id="rId37"/>
            </p:custDataLst>
          </p:nvPr>
        </p:nvSpPr>
        <p:spPr bwMode="auto">
          <a:xfrm>
            <a:off x="6257487"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1C257DC-1D1D-48D8-BEF6-212FF9B229CC}" type="datetime'2''''''''''''''''''0''''2''''''''8'''''''">
              <a:rPr lang="it-IT" altLang="en-US" smtClean="0">
                <a:latin typeface="Trebuchet MS" panose="020B0603020202020204" pitchFamily="34" charset="0"/>
                <a:ea typeface="+mj-ea"/>
                <a:cs typeface="+mj-cs"/>
              </a:rPr>
              <a:pPr lvl="0" algn="ctr">
                <a:spcBef>
                  <a:spcPct val="0"/>
                </a:spcBef>
                <a:spcAft>
                  <a:spcPct val="0"/>
                </a:spcAft>
              </a:pPr>
              <a:t>2028</a:t>
            </a:fld>
            <a:endParaRPr lang="it-IT">
              <a:latin typeface="Trebuchet MS" panose="020B0603020202020204" pitchFamily="34" charset="0"/>
              <a:ea typeface="+mj-ea"/>
              <a:cs typeface="+mj-cs"/>
            </a:endParaRPr>
          </a:p>
        </p:txBody>
      </p:sp>
      <p:sp>
        <p:nvSpPr>
          <p:cNvPr id="59" name="Text Placeholder 3">
            <a:extLst>
              <a:ext uri="{FF2B5EF4-FFF2-40B4-BE49-F238E27FC236}">
                <a16:creationId xmlns:a16="http://schemas.microsoft.com/office/drawing/2014/main" id="{7C0546A5-F45E-1F26-DD9F-8729A6A37AA2}"/>
              </a:ext>
            </a:extLst>
          </p:cNvPr>
          <p:cNvSpPr>
            <a:spLocks noGrp="1"/>
          </p:cNvSpPr>
          <p:nvPr>
            <p:custDataLst>
              <p:tags r:id="rId38"/>
            </p:custDataLst>
          </p:nvPr>
        </p:nvSpPr>
        <p:spPr bwMode="auto">
          <a:xfrm>
            <a:off x="6832162" y="5737976"/>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F41F7EB-41D3-42B5-A617-1037D716FE3C}" type="datetime'2''''''''''''''''''''0''''''''''''''''2''''''''9'''''''''">
              <a:rPr lang="it-IT" altLang="en-US" smtClean="0">
                <a:latin typeface="Trebuchet MS" panose="020B0603020202020204" pitchFamily="34" charset="0"/>
                <a:ea typeface="+mj-ea"/>
                <a:cs typeface="+mj-cs"/>
              </a:rPr>
              <a:pPr lvl="0" algn="ctr">
                <a:spcBef>
                  <a:spcPct val="0"/>
                </a:spcBef>
                <a:spcAft>
                  <a:spcPct val="0"/>
                </a:spcAft>
              </a:pPr>
              <a:t>2029</a:t>
            </a:fld>
            <a:endParaRPr lang="it-IT">
              <a:latin typeface="Trebuchet MS" panose="020B0603020202020204" pitchFamily="34" charset="0"/>
              <a:ea typeface="+mj-ea"/>
              <a:cs typeface="+mj-cs"/>
            </a:endParaRPr>
          </a:p>
        </p:txBody>
      </p:sp>
      <p:graphicFrame>
        <p:nvGraphicFramePr>
          <p:cNvPr id="60" name="Chart 23">
            <a:extLst>
              <a:ext uri="{FF2B5EF4-FFF2-40B4-BE49-F238E27FC236}">
                <a16:creationId xmlns:a16="http://schemas.microsoft.com/office/drawing/2014/main" id="{9DFB9FCD-BE0F-E64E-65EC-01D07578C18B}"/>
              </a:ext>
            </a:extLst>
          </p:cNvPr>
          <p:cNvGraphicFramePr/>
          <p:nvPr>
            <p:custDataLst>
              <p:tags r:id="rId39"/>
            </p:custDataLst>
          </p:nvPr>
        </p:nvGraphicFramePr>
        <p:xfrm>
          <a:off x="471049" y="2739189"/>
          <a:ext cx="3113088" cy="1711325"/>
        </p:xfrm>
        <a:graphic>
          <a:graphicData uri="http://schemas.openxmlformats.org/drawingml/2006/chart">
            <c:chart xmlns:c="http://schemas.openxmlformats.org/drawingml/2006/chart" xmlns:r="http://schemas.openxmlformats.org/officeDocument/2006/relationships" r:id="rId76"/>
          </a:graphicData>
        </a:graphic>
      </p:graphicFrame>
      <p:cxnSp>
        <p:nvCxnSpPr>
          <p:cNvPr id="61" name="Connettore diritto 108">
            <a:extLst>
              <a:ext uri="{FF2B5EF4-FFF2-40B4-BE49-F238E27FC236}">
                <a16:creationId xmlns:a16="http://schemas.microsoft.com/office/drawing/2014/main" id="{8886FB23-6519-7D78-4FCE-4A8FE982DF4B}"/>
              </a:ext>
            </a:extLst>
          </p:cNvPr>
          <p:cNvCxnSpPr>
            <a:cxnSpLocks/>
          </p:cNvCxnSpPr>
          <p:nvPr>
            <p:custDataLst>
              <p:tags r:id="rId40"/>
            </p:custDataLst>
          </p:nvPr>
        </p:nvCxnSpPr>
        <p:spPr bwMode="auto">
          <a:xfrm flipV="1">
            <a:off x="798073" y="3110664"/>
            <a:ext cx="2457450" cy="53975"/>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62" name="Text Placeholder 3">
            <a:extLst>
              <a:ext uri="{FF2B5EF4-FFF2-40B4-BE49-F238E27FC236}">
                <a16:creationId xmlns:a16="http://schemas.microsoft.com/office/drawing/2014/main" id="{AA847330-0F20-E863-D1FC-D84A7C950AE9}"/>
              </a:ext>
            </a:extLst>
          </p:cNvPr>
          <p:cNvSpPr>
            <a:spLocks noGrp="1"/>
          </p:cNvSpPr>
          <p:nvPr>
            <p:custDataLst>
              <p:tags r:id="rId41"/>
            </p:custDataLst>
          </p:nvPr>
        </p:nvSpPr>
        <p:spPr bwMode="auto">
          <a:xfrm>
            <a:off x="632974"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CB0AE99E-94AF-4BDA-9E0D-88C342790A5C}" type="datetime'2''''''''0''''''2''''''''''''''''4'''''''">
              <a:rPr lang="it-IT" altLang="en-US" smtClean="0">
                <a:latin typeface="Trebuchet MS" panose="020B0603020202020204" pitchFamily="34" charset="0"/>
                <a:ea typeface="+mj-ea"/>
                <a:cs typeface="+mj-cs"/>
              </a:rPr>
              <a:pPr lvl="0" algn="ctr">
                <a:spcBef>
                  <a:spcPct val="0"/>
                </a:spcBef>
                <a:spcAft>
                  <a:spcPct val="0"/>
                </a:spcAft>
              </a:pPr>
              <a:t>2024</a:t>
            </a:fld>
            <a:endParaRPr lang="it-IT">
              <a:latin typeface="Trebuchet MS" panose="020B0603020202020204" pitchFamily="34" charset="0"/>
              <a:ea typeface="+mj-ea"/>
              <a:cs typeface="+mj-cs"/>
            </a:endParaRPr>
          </a:p>
        </p:txBody>
      </p:sp>
      <p:sp>
        <p:nvSpPr>
          <p:cNvPr id="63" name="Text Placeholder 3">
            <a:extLst>
              <a:ext uri="{FF2B5EF4-FFF2-40B4-BE49-F238E27FC236}">
                <a16:creationId xmlns:a16="http://schemas.microsoft.com/office/drawing/2014/main" id="{50EB9D0C-8127-86B4-3E5C-CA9343789E73}"/>
              </a:ext>
            </a:extLst>
          </p:cNvPr>
          <p:cNvSpPr>
            <a:spLocks noGrp="1"/>
          </p:cNvSpPr>
          <p:nvPr>
            <p:custDataLst>
              <p:tags r:id="rId42"/>
            </p:custDataLst>
          </p:nvPr>
        </p:nvSpPr>
        <p:spPr bwMode="auto">
          <a:xfrm>
            <a:off x="1125099"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256F044-43BF-4971-9219-41933314DFCA}" type="datetime'''2''''''''''''''''''''''''''0''''''''25'">
              <a:rPr lang="it-IT" altLang="en-US" smtClean="0">
                <a:latin typeface="Trebuchet MS" panose="020B0603020202020204" pitchFamily="34" charset="0"/>
                <a:ea typeface="+mj-ea"/>
                <a:cs typeface="+mj-cs"/>
              </a:rPr>
              <a:pPr lvl="0" algn="ctr">
                <a:spcBef>
                  <a:spcPct val="0"/>
                </a:spcBef>
                <a:spcAft>
                  <a:spcPct val="0"/>
                </a:spcAft>
              </a:pPr>
              <a:t>2025</a:t>
            </a:fld>
            <a:endParaRPr lang="it-IT">
              <a:latin typeface="Trebuchet MS" panose="020B0603020202020204" pitchFamily="34" charset="0"/>
              <a:ea typeface="+mj-ea"/>
              <a:cs typeface="+mj-cs"/>
            </a:endParaRPr>
          </a:p>
        </p:txBody>
      </p:sp>
      <p:sp>
        <p:nvSpPr>
          <p:cNvPr id="64" name="Text Placeholder 3">
            <a:extLst>
              <a:ext uri="{FF2B5EF4-FFF2-40B4-BE49-F238E27FC236}">
                <a16:creationId xmlns:a16="http://schemas.microsoft.com/office/drawing/2014/main" id="{48B8DAA7-C05D-528F-CEDF-75F1F778C64B}"/>
              </a:ext>
            </a:extLst>
          </p:cNvPr>
          <p:cNvSpPr>
            <a:spLocks noGrp="1"/>
          </p:cNvSpPr>
          <p:nvPr>
            <p:custDataLst>
              <p:tags r:id="rId43"/>
            </p:custDataLst>
          </p:nvPr>
        </p:nvSpPr>
        <p:spPr bwMode="auto">
          <a:xfrm>
            <a:off x="1615637"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A76697D2-5D47-4349-9EAC-1B3B0504ADA0}" type="datetime'''''''''''''2''''''''''''''''''''''''''02''''''''''6'''''">
              <a:rPr lang="it-IT" altLang="en-US" smtClean="0">
                <a:latin typeface="Trebuchet MS" panose="020B0603020202020204" pitchFamily="34" charset="0"/>
                <a:ea typeface="+mj-ea"/>
                <a:cs typeface="+mj-cs"/>
              </a:rPr>
              <a:pPr lvl="0" algn="ctr">
                <a:spcBef>
                  <a:spcPct val="0"/>
                </a:spcBef>
                <a:spcAft>
                  <a:spcPct val="0"/>
                </a:spcAft>
              </a:pPr>
              <a:t>2026</a:t>
            </a:fld>
            <a:endParaRPr lang="it-IT">
              <a:latin typeface="Trebuchet MS" panose="020B0603020202020204" pitchFamily="34" charset="0"/>
              <a:ea typeface="+mj-ea"/>
              <a:cs typeface="+mj-cs"/>
            </a:endParaRPr>
          </a:p>
        </p:txBody>
      </p:sp>
      <p:sp>
        <p:nvSpPr>
          <p:cNvPr id="65" name="Text Placeholder 3">
            <a:extLst>
              <a:ext uri="{FF2B5EF4-FFF2-40B4-BE49-F238E27FC236}">
                <a16:creationId xmlns:a16="http://schemas.microsoft.com/office/drawing/2014/main" id="{FACB99F2-4A81-6F34-6119-CBD55B4F8162}"/>
              </a:ext>
            </a:extLst>
          </p:cNvPr>
          <p:cNvSpPr>
            <a:spLocks noGrp="1"/>
          </p:cNvSpPr>
          <p:nvPr>
            <p:custDataLst>
              <p:tags r:id="rId44"/>
            </p:custDataLst>
          </p:nvPr>
        </p:nvSpPr>
        <p:spPr bwMode="auto">
          <a:xfrm>
            <a:off x="2107762"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3C46320B-6E3F-4290-8C51-8B29429A3F33}" type="datetime'2''''''''''0''''''''2''''''''''''''7'''''''''''''">
              <a:rPr lang="it-IT" altLang="en-US" smtClean="0">
                <a:latin typeface="Trebuchet MS" panose="020B0603020202020204" pitchFamily="34" charset="0"/>
                <a:ea typeface="+mj-ea"/>
                <a:cs typeface="+mj-cs"/>
              </a:rPr>
              <a:pPr lvl="0" algn="ctr">
                <a:spcBef>
                  <a:spcPct val="0"/>
                </a:spcBef>
                <a:spcAft>
                  <a:spcPct val="0"/>
                </a:spcAft>
              </a:pPr>
              <a:t>2027</a:t>
            </a:fld>
            <a:endParaRPr lang="it-IT">
              <a:latin typeface="Trebuchet MS" panose="020B0603020202020204" pitchFamily="34" charset="0"/>
              <a:ea typeface="+mj-ea"/>
              <a:cs typeface="+mj-cs"/>
            </a:endParaRPr>
          </a:p>
        </p:txBody>
      </p:sp>
      <p:sp>
        <p:nvSpPr>
          <p:cNvPr id="66" name="Text Placeholder 3">
            <a:extLst>
              <a:ext uri="{FF2B5EF4-FFF2-40B4-BE49-F238E27FC236}">
                <a16:creationId xmlns:a16="http://schemas.microsoft.com/office/drawing/2014/main" id="{01DFA9FA-D0FD-5E84-1727-08C3FA66213C}"/>
              </a:ext>
            </a:extLst>
          </p:cNvPr>
          <p:cNvSpPr>
            <a:spLocks noGrp="1"/>
          </p:cNvSpPr>
          <p:nvPr>
            <p:custDataLst>
              <p:tags r:id="rId45"/>
            </p:custDataLst>
          </p:nvPr>
        </p:nvSpPr>
        <p:spPr bwMode="auto">
          <a:xfrm>
            <a:off x="2598299"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4E5372A5-B649-4E78-BDCC-1A18414B811A}" type="datetime'2''''''''''''''''''''''''''0''''''''''''''''''2''''''8'">
              <a:rPr lang="it-IT" altLang="en-US" smtClean="0">
                <a:latin typeface="Trebuchet MS" panose="020B0603020202020204" pitchFamily="34" charset="0"/>
                <a:ea typeface="+mj-ea"/>
                <a:cs typeface="+mj-cs"/>
              </a:rPr>
              <a:pPr lvl="0" algn="ctr">
                <a:spcBef>
                  <a:spcPct val="0"/>
                </a:spcBef>
                <a:spcAft>
                  <a:spcPct val="0"/>
                </a:spcAft>
              </a:pPr>
              <a:t>2028</a:t>
            </a:fld>
            <a:endParaRPr lang="it-IT">
              <a:latin typeface="Trebuchet MS" panose="020B0603020202020204" pitchFamily="34" charset="0"/>
              <a:ea typeface="+mj-ea"/>
              <a:cs typeface="+mj-cs"/>
            </a:endParaRPr>
          </a:p>
        </p:txBody>
      </p:sp>
      <p:sp>
        <p:nvSpPr>
          <p:cNvPr id="67" name="Text Placeholder 3">
            <a:extLst>
              <a:ext uri="{FF2B5EF4-FFF2-40B4-BE49-F238E27FC236}">
                <a16:creationId xmlns:a16="http://schemas.microsoft.com/office/drawing/2014/main" id="{76343E7E-1A9E-44EA-3CF6-1953752AEBBD}"/>
              </a:ext>
            </a:extLst>
          </p:cNvPr>
          <p:cNvSpPr>
            <a:spLocks noGrp="1"/>
          </p:cNvSpPr>
          <p:nvPr>
            <p:custDataLst>
              <p:tags r:id="rId46"/>
            </p:custDataLst>
          </p:nvPr>
        </p:nvSpPr>
        <p:spPr bwMode="auto">
          <a:xfrm>
            <a:off x="3090424"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2C001B92-44AA-45C7-9508-F62ADF3B79BB}" type="datetime'''''2''''''''''''''''''''''''''02''''''''''''''9'''''''''">
              <a:rPr lang="it-IT" altLang="en-US" smtClean="0">
                <a:latin typeface="Trebuchet MS" panose="020B0603020202020204" pitchFamily="34" charset="0"/>
                <a:ea typeface="+mj-ea"/>
                <a:cs typeface="+mj-cs"/>
              </a:rPr>
              <a:pPr lvl="0" algn="ctr">
                <a:spcBef>
                  <a:spcPct val="0"/>
                </a:spcBef>
                <a:spcAft>
                  <a:spcPct val="0"/>
                </a:spcAft>
              </a:pPr>
              <a:t>2029</a:t>
            </a:fld>
            <a:endParaRPr lang="it-IT">
              <a:latin typeface="Trebuchet MS" panose="020B0603020202020204" pitchFamily="34" charset="0"/>
              <a:ea typeface="+mj-ea"/>
              <a:cs typeface="+mj-cs"/>
            </a:endParaRPr>
          </a:p>
        </p:txBody>
      </p:sp>
      <p:sp>
        <p:nvSpPr>
          <p:cNvPr id="68" name="Holder 3">
            <a:extLst>
              <a:ext uri="{FF2B5EF4-FFF2-40B4-BE49-F238E27FC236}">
                <a16:creationId xmlns:a16="http://schemas.microsoft.com/office/drawing/2014/main" id="{813943BD-1707-2D7A-EEE3-F712E1A3D3D0}"/>
              </a:ext>
            </a:extLst>
          </p:cNvPr>
          <p:cNvSpPr>
            <a:spLocks noGrp="1"/>
          </p:cNvSpPr>
          <p:nvPr>
            <p:custDataLst>
              <p:tags r:id="rId47"/>
            </p:custDataLst>
          </p:nvPr>
        </p:nvSpPr>
        <p:spPr bwMode="auto">
          <a:xfrm>
            <a:off x="1826774" y="3009064"/>
            <a:ext cx="400050" cy="258763"/>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rtl="0">
              <a:spcBef>
                <a:spcPct val="0"/>
              </a:spcBef>
              <a:spcAft>
                <a:spcPct val="0"/>
              </a:spcAft>
            </a:pPr>
            <a:fld id="{73525668-688C-4016-890A-6D45CEBA0567}" type="datetime'''''''''''''''''''''''''''''''+''''''''''''''''''2%'''''">
              <a:rPr lang="it-IT" altLang="en-US" sz="1200" b="1" kern="1200" smtClean="0">
                <a:solidFill>
                  <a:schemeClr val="tx1"/>
                </a:solidFill>
                <a:effectLst/>
                <a:latin typeface="Trebuchet MS" panose="020B0603020202020204" pitchFamily="34" charset="0"/>
                <a:ea typeface="+mj-ea"/>
                <a:cs typeface="+mj-cs"/>
              </a:rPr>
              <a:pPr algn="ctr" rtl="0">
                <a:spcBef>
                  <a:spcPct val="0"/>
                </a:spcBef>
                <a:spcAft>
                  <a:spcPct val="0"/>
                </a:spcAft>
              </a:pPr>
              <a:t>+2%</a:t>
            </a:fld>
            <a:endParaRPr lang="it-IT" sz="1200" b="1" kern="1200">
              <a:solidFill>
                <a:schemeClr val="tx1"/>
              </a:solidFill>
              <a:latin typeface="Trebuchet MS" panose="020B0603020202020204" pitchFamily="34" charset="0"/>
              <a:ea typeface="+mj-ea"/>
              <a:cs typeface="+mj-cs"/>
              <a:sym typeface="Trebuchet MS" panose="020B0603020202020204" pitchFamily="34" charset="0"/>
            </a:endParaRPr>
          </a:p>
        </p:txBody>
      </p:sp>
      <p:graphicFrame>
        <p:nvGraphicFramePr>
          <p:cNvPr id="69" name="Chart 205">
            <a:extLst>
              <a:ext uri="{FF2B5EF4-FFF2-40B4-BE49-F238E27FC236}">
                <a16:creationId xmlns:a16="http://schemas.microsoft.com/office/drawing/2014/main" id="{A8AE5761-3884-FDDD-8726-FE6D9234A2C7}"/>
              </a:ext>
            </a:extLst>
          </p:cNvPr>
          <p:cNvGraphicFramePr/>
          <p:nvPr>
            <p:custDataLst>
              <p:tags r:id="rId48"/>
            </p:custDataLst>
          </p:nvPr>
        </p:nvGraphicFramePr>
        <p:xfrm>
          <a:off x="4044512" y="2923339"/>
          <a:ext cx="3035300" cy="1343025"/>
        </p:xfrm>
        <a:graphic>
          <a:graphicData uri="http://schemas.openxmlformats.org/drawingml/2006/chart">
            <c:chart xmlns:c="http://schemas.openxmlformats.org/drawingml/2006/chart" xmlns:r="http://schemas.openxmlformats.org/officeDocument/2006/relationships" r:id="rId77"/>
          </a:graphicData>
        </a:graphic>
      </p:graphicFrame>
      <p:cxnSp>
        <p:nvCxnSpPr>
          <p:cNvPr id="70" name="Straight Connector 175">
            <a:extLst>
              <a:ext uri="{FF2B5EF4-FFF2-40B4-BE49-F238E27FC236}">
                <a16:creationId xmlns:a16="http://schemas.microsoft.com/office/drawing/2014/main" id="{EE7691AF-2DD9-FBE5-560C-D51338FD7BD8}"/>
              </a:ext>
            </a:extLst>
          </p:cNvPr>
          <p:cNvCxnSpPr/>
          <p:nvPr>
            <p:custDataLst>
              <p:tags r:id="rId49"/>
            </p:custDataLst>
          </p:nvPr>
        </p:nvCxnSpPr>
        <p:spPr bwMode="auto">
          <a:xfrm>
            <a:off x="4365187" y="3174164"/>
            <a:ext cx="2392362" cy="146050"/>
          </a:xfrm>
          <a:prstGeom prst="line">
            <a:avLst/>
          </a:prstGeom>
          <a:ln w="28575"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71" name="Text Placeholder 3">
            <a:extLst>
              <a:ext uri="{FF2B5EF4-FFF2-40B4-BE49-F238E27FC236}">
                <a16:creationId xmlns:a16="http://schemas.microsoft.com/office/drawing/2014/main" id="{A6BF36BF-B624-A532-D8A6-F61637B353FB}"/>
              </a:ext>
            </a:extLst>
          </p:cNvPr>
          <p:cNvSpPr>
            <a:spLocks noGrp="1"/>
          </p:cNvSpPr>
          <p:nvPr>
            <p:custDataLst>
              <p:tags r:id="rId50"/>
            </p:custDataLst>
          </p:nvPr>
        </p:nvSpPr>
        <p:spPr bwMode="auto">
          <a:xfrm>
            <a:off x="4200087"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786843CC-6414-482C-9658-4B787B60B667}" type="datetime'''20''''''''''''''2''''''''''''''''''''''''''''''''4'''''">
              <a:rPr lang="it-IT" altLang="en-US" smtClean="0">
                <a:latin typeface="Trebuchet MS" panose="020B0603020202020204" pitchFamily="34" charset="0"/>
                <a:ea typeface="+mj-ea"/>
                <a:cs typeface="+mj-cs"/>
              </a:rPr>
              <a:pPr lvl="0" algn="ctr">
                <a:spcBef>
                  <a:spcPct val="0"/>
                </a:spcBef>
                <a:spcAft>
                  <a:spcPct val="0"/>
                </a:spcAft>
              </a:pPr>
              <a:t>2024</a:t>
            </a:fld>
            <a:endParaRPr lang="it-IT">
              <a:latin typeface="Trebuchet MS" panose="020B0603020202020204" pitchFamily="34" charset="0"/>
              <a:ea typeface="+mj-ea"/>
              <a:cs typeface="+mj-cs"/>
            </a:endParaRPr>
          </a:p>
        </p:txBody>
      </p:sp>
      <p:sp>
        <p:nvSpPr>
          <p:cNvPr id="72" name="Text Placeholder 3">
            <a:extLst>
              <a:ext uri="{FF2B5EF4-FFF2-40B4-BE49-F238E27FC236}">
                <a16:creationId xmlns:a16="http://schemas.microsoft.com/office/drawing/2014/main" id="{C244D053-E6C5-EB31-7532-5D6CB7999FFD}"/>
              </a:ext>
            </a:extLst>
          </p:cNvPr>
          <p:cNvSpPr>
            <a:spLocks noGrp="1"/>
          </p:cNvSpPr>
          <p:nvPr>
            <p:custDataLst>
              <p:tags r:id="rId51"/>
            </p:custDataLst>
          </p:nvPr>
        </p:nvSpPr>
        <p:spPr bwMode="auto">
          <a:xfrm>
            <a:off x="4679512"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8CAFF5AC-7C7D-4DBE-8F4A-3F11B6FF9F9C}" type="datetime'''''''''''''''''2''''''02''''''5'''''''''''''''''''''">
              <a:rPr lang="it-IT" altLang="en-US" smtClean="0">
                <a:latin typeface="Trebuchet MS" panose="020B0603020202020204" pitchFamily="34" charset="0"/>
                <a:ea typeface="+mj-ea"/>
                <a:cs typeface="+mj-cs"/>
              </a:rPr>
              <a:pPr lvl="0" algn="ctr">
                <a:spcBef>
                  <a:spcPct val="0"/>
                </a:spcBef>
                <a:spcAft>
                  <a:spcPct val="0"/>
                </a:spcAft>
              </a:pPr>
              <a:t>2025</a:t>
            </a:fld>
            <a:endParaRPr lang="it-IT">
              <a:latin typeface="Trebuchet MS" panose="020B0603020202020204" pitchFamily="34" charset="0"/>
              <a:ea typeface="+mj-ea"/>
              <a:cs typeface="+mj-cs"/>
            </a:endParaRPr>
          </a:p>
        </p:txBody>
      </p:sp>
      <p:sp>
        <p:nvSpPr>
          <p:cNvPr id="73" name="Text Placeholder 3">
            <a:extLst>
              <a:ext uri="{FF2B5EF4-FFF2-40B4-BE49-F238E27FC236}">
                <a16:creationId xmlns:a16="http://schemas.microsoft.com/office/drawing/2014/main" id="{2943D87D-6778-EE95-64C3-7EB00B07C9AB}"/>
              </a:ext>
            </a:extLst>
          </p:cNvPr>
          <p:cNvSpPr>
            <a:spLocks noGrp="1"/>
          </p:cNvSpPr>
          <p:nvPr>
            <p:custDataLst>
              <p:tags r:id="rId52"/>
            </p:custDataLst>
          </p:nvPr>
        </p:nvSpPr>
        <p:spPr bwMode="auto">
          <a:xfrm>
            <a:off x="5157349"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6619C989-DC32-4BB5-BE7F-52EDA2744AA7}" type="datetime'''''''''''2''''''''''0''2''''''''''6'''''">
              <a:rPr lang="it-IT" altLang="en-US" smtClean="0">
                <a:latin typeface="Trebuchet MS" panose="020B0603020202020204" pitchFamily="34" charset="0"/>
                <a:ea typeface="+mj-ea"/>
                <a:cs typeface="+mj-cs"/>
              </a:rPr>
              <a:pPr lvl="0" algn="ctr">
                <a:spcBef>
                  <a:spcPct val="0"/>
                </a:spcBef>
                <a:spcAft>
                  <a:spcPct val="0"/>
                </a:spcAft>
              </a:pPr>
              <a:t>2026</a:t>
            </a:fld>
            <a:endParaRPr lang="it-IT">
              <a:latin typeface="Trebuchet MS" panose="020B0603020202020204" pitchFamily="34" charset="0"/>
              <a:ea typeface="+mj-ea"/>
              <a:cs typeface="+mj-cs"/>
            </a:endParaRPr>
          </a:p>
        </p:txBody>
      </p:sp>
      <p:sp>
        <p:nvSpPr>
          <p:cNvPr id="74" name="Text Placeholder 3">
            <a:extLst>
              <a:ext uri="{FF2B5EF4-FFF2-40B4-BE49-F238E27FC236}">
                <a16:creationId xmlns:a16="http://schemas.microsoft.com/office/drawing/2014/main" id="{DF2B5A79-7D9C-6A3E-E35F-6D73BBB15465}"/>
              </a:ext>
            </a:extLst>
          </p:cNvPr>
          <p:cNvSpPr>
            <a:spLocks noGrp="1"/>
          </p:cNvSpPr>
          <p:nvPr>
            <p:custDataLst>
              <p:tags r:id="rId53"/>
            </p:custDataLst>
          </p:nvPr>
        </p:nvSpPr>
        <p:spPr bwMode="auto">
          <a:xfrm>
            <a:off x="5635187"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977C6C68-05B7-4350-81D1-553D11C1712F}" type="datetime'''2''''''0''''''''''''2''''''''''''''''''''''''7'''''''">
              <a:rPr lang="it-IT" altLang="en-US" smtClean="0">
                <a:latin typeface="Trebuchet MS" panose="020B0603020202020204" pitchFamily="34" charset="0"/>
                <a:ea typeface="+mj-ea"/>
                <a:cs typeface="+mj-cs"/>
              </a:rPr>
              <a:pPr lvl="0" algn="ctr">
                <a:spcBef>
                  <a:spcPct val="0"/>
                </a:spcBef>
                <a:spcAft>
                  <a:spcPct val="0"/>
                </a:spcAft>
              </a:pPr>
              <a:t>2027</a:t>
            </a:fld>
            <a:endParaRPr lang="it-IT">
              <a:latin typeface="Trebuchet MS" panose="020B0603020202020204" pitchFamily="34" charset="0"/>
              <a:ea typeface="+mj-ea"/>
              <a:cs typeface="+mj-cs"/>
            </a:endParaRPr>
          </a:p>
        </p:txBody>
      </p:sp>
      <p:sp>
        <p:nvSpPr>
          <p:cNvPr id="75" name="Text Placeholder 3">
            <a:extLst>
              <a:ext uri="{FF2B5EF4-FFF2-40B4-BE49-F238E27FC236}">
                <a16:creationId xmlns:a16="http://schemas.microsoft.com/office/drawing/2014/main" id="{140CDF5F-A1B0-F777-3FCB-910293B34906}"/>
              </a:ext>
            </a:extLst>
          </p:cNvPr>
          <p:cNvSpPr>
            <a:spLocks noGrp="1"/>
          </p:cNvSpPr>
          <p:nvPr>
            <p:custDataLst>
              <p:tags r:id="rId54"/>
            </p:custDataLst>
          </p:nvPr>
        </p:nvSpPr>
        <p:spPr bwMode="auto">
          <a:xfrm>
            <a:off x="6114612"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310DD383-E65A-4F2F-8194-DBB75D9F224D}" type="datetime'''''''''''''''''2''0''''''2''''''''8'''''''''''''''''''''''">
              <a:rPr lang="it-IT" altLang="en-US" smtClean="0">
                <a:latin typeface="Trebuchet MS" panose="020B0603020202020204" pitchFamily="34" charset="0"/>
                <a:ea typeface="+mj-ea"/>
                <a:cs typeface="+mj-cs"/>
              </a:rPr>
              <a:pPr lvl="0" algn="ctr">
                <a:spcBef>
                  <a:spcPct val="0"/>
                </a:spcBef>
                <a:spcAft>
                  <a:spcPct val="0"/>
                </a:spcAft>
              </a:pPr>
              <a:t>2028</a:t>
            </a:fld>
            <a:endParaRPr lang="it-IT">
              <a:latin typeface="Trebuchet MS" panose="020B0603020202020204" pitchFamily="34" charset="0"/>
              <a:ea typeface="+mj-ea"/>
              <a:cs typeface="+mj-cs"/>
            </a:endParaRPr>
          </a:p>
        </p:txBody>
      </p:sp>
      <p:sp>
        <p:nvSpPr>
          <p:cNvPr id="76" name="Text Placeholder 3">
            <a:extLst>
              <a:ext uri="{FF2B5EF4-FFF2-40B4-BE49-F238E27FC236}">
                <a16:creationId xmlns:a16="http://schemas.microsoft.com/office/drawing/2014/main" id="{1C236960-12C0-914E-2793-2AB54586DE7C}"/>
              </a:ext>
            </a:extLst>
          </p:cNvPr>
          <p:cNvSpPr>
            <a:spLocks noGrp="1"/>
          </p:cNvSpPr>
          <p:nvPr>
            <p:custDataLst>
              <p:tags r:id="rId55"/>
            </p:custDataLst>
          </p:nvPr>
        </p:nvSpPr>
        <p:spPr bwMode="auto">
          <a:xfrm>
            <a:off x="6592449" y="4234614"/>
            <a:ext cx="330200"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lvl="0" algn="ctr">
              <a:spcBef>
                <a:spcPct val="0"/>
              </a:spcBef>
              <a:spcAft>
                <a:spcPct val="0"/>
              </a:spcAft>
            </a:pPr>
            <a:fld id="{B6B095D6-FEE7-4129-95BB-615729FA2433}" type="datetime'''''''2''''''''''''''''''02''''''''9'''">
              <a:rPr lang="it-IT" altLang="en-US" smtClean="0">
                <a:latin typeface="Trebuchet MS" panose="020B0603020202020204" pitchFamily="34" charset="0"/>
                <a:ea typeface="+mj-ea"/>
                <a:cs typeface="+mj-cs"/>
              </a:rPr>
              <a:pPr lvl="0" algn="ctr">
                <a:spcBef>
                  <a:spcPct val="0"/>
                </a:spcBef>
                <a:spcAft>
                  <a:spcPct val="0"/>
                </a:spcAft>
              </a:pPr>
              <a:t>2029</a:t>
            </a:fld>
            <a:endParaRPr lang="it-IT">
              <a:latin typeface="Trebuchet MS" panose="020B0603020202020204" pitchFamily="34" charset="0"/>
              <a:ea typeface="+mj-ea"/>
              <a:cs typeface="+mj-cs"/>
            </a:endParaRPr>
          </a:p>
        </p:txBody>
      </p:sp>
      <p:sp>
        <p:nvSpPr>
          <p:cNvPr id="77" name="Holder 3">
            <a:extLst>
              <a:ext uri="{FF2B5EF4-FFF2-40B4-BE49-F238E27FC236}">
                <a16:creationId xmlns:a16="http://schemas.microsoft.com/office/drawing/2014/main" id="{1DE3B248-AB28-D273-57B4-1462AE2C34EB}"/>
              </a:ext>
            </a:extLst>
          </p:cNvPr>
          <p:cNvSpPr>
            <a:spLocks noGrp="1"/>
          </p:cNvSpPr>
          <p:nvPr>
            <p:custDataLst>
              <p:tags r:id="rId56"/>
            </p:custDataLst>
          </p:nvPr>
        </p:nvSpPr>
        <p:spPr bwMode="gray">
          <a:xfrm>
            <a:off x="4150874" y="3398001"/>
            <a:ext cx="4302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A7F4B14B-1AAE-4A32-8B13-34DBF5143683}" type="datetime'''''''''''''''''''''''''3''''''7'',''''''''''''''''''''''''9%'">
              <a:rPr lang="it-IT" altLang="en-US" sz="1200" kern="1200" smtClean="0">
                <a:solidFill>
                  <a:schemeClr val="tx1"/>
                </a:solidFill>
                <a:latin typeface="Trebuchet MS" panose="020B0603020202020204" pitchFamily="34" charset="0"/>
              </a:rPr>
              <a:pPr algn="ctr">
                <a:lnSpc>
                  <a:spcPct val="110000"/>
                </a:lnSpc>
                <a:spcBef>
                  <a:spcPct val="0"/>
                </a:spcBef>
                <a:spcAft>
                  <a:spcPct val="0"/>
                </a:spcAft>
              </a:pPr>
              <a:t>37,9%</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78" name="Holder 3">
            <a:extLst>
              <a:ext uri="{FF2B5EF4-FFF2-40B4-BE49-F238E27FC236}">
                <a16:creationId xmlns:a16="http://schemas.microsoft.com/office/drawing/2014/main" id="{2E5B45C7-E677-C9C8-E26A-8769B55B9116}"/>
              </a:ext>
            </a:extLst>
          </p:cNvPr>
          <p:cNvSpPr>
            <a:spLocks noGrp="1"/>
          </p:cNvSpPr>
          <p:nvPr>
            <p:custDataLst>
              <p:tags r:id="rId57"/>
            </p:custDataLst>
          </p:nvPr>
        </p:nvSpPr>
        <p:spPr bwMode="gray">
          <a:xfrm>
            <a:off x="4630299" y="3434514"/>
            <a:ext cx="4302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29CD0C3C-40A6-4F84-8D5E-7F8EF224E53C}" type="datetime'''''''''''''''''''''3''''''''''''5'''''''''''''',''''''5%'''">
              <a:rPr lang="it-IT" altLang="en-US" sz="1200" kern="1200" smtClean="0">
                <a:solidFill>
                  <a:schemeClr val="tx1"/>
                </a:solidFill>
                <a:latin typeface="Trebuchet MS" panose="020B0603020202020204" pitchFamily="34" charset="0"/>
              </a:rPr>
              <a:pPr algn="ctr">
                <a:lnSpc>
                  <a:spcPct val="110000"/>
                </a:lnSpc>
                <a:spcBef>
                  <a:spcPct val="0"/>
                </a:spcBef>
                <a:spcAft>
                  <a:spcPct val="0"/>
                </a:spcAft>
              </a:pPr>
              <a:t>35,5%</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79" name="Holder 3">
            <a:extLst>
              <a:ext uri="{FF2B5EF4-FFF2-40B4-BE49-F238E27FC236}">
                <a16:creationId xmlns:a16="http://schemas.microsoft.com/office/drawing/2014/main" id="{9A872051-8376-2592-B351-D73158EB8626}"/>
              </a:ext>
            </a:extLst>
          </p:cNvPr>
          <p:cNvSpPr>
            <a:spLocks noGrp="1"/>
          </p:cNvSpPr>
          <p:nvPr>
            <p:custDataLst>
              <p:tags r:id="rId58"/>
            </p:custDataLst>
          </p:nvPr>
        </p:nvSpPr>
        <p:spPr bwMode="gray">
          <a:xfrm>
            <a:off x="5108137" y="3478964"/>
            <a:ext cx="4302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6F579E97-ED38-4137-9CE2-2ECC58AB81C2}" type="datetime'''''''''''''''3''''2'',''''5''''''''%'''''''''''''''''''''''">
              <a:rPr lang="it-IT" altLang="en-US" sz="1200" kern="1200" smtClean="0">
                <a:solidFill>
                  <a:schemeClr val="tx1"/>
                </a:solidFill>
                <a:latin typeface="Trebuchet MS" panose="020B0603020202020204" pitchFamily="34" charset="0"/>
              </a:rPr>
              <a:pPr algn="ctr">
                <a:lnSpc>
                  <a:spcPct val="110000"/>
                </a:lnSpc>
                <a:spcBef>
                  <a:spcPct val="0"/>
                </a:spcBef>
                <a:spcAft>
                  <a:spcPct val="0"/>
                </a:spcAft>
              </a:pPr>
              <a:t>32,5%</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80" name="Holder 3">
            <a:extLst>
              <a:ext uri="{FF2B5EF4-FFF2-40B4-BE49-F238E27FC236}">
                <a16:creationId xmlns:a16="http://schemas.microsoft.com/office/drawing/2014/main" id="{143AA69D-9552-60BA-207B-E52572BC823F}"/>
              </a:ext>
            </a:extLst>
          </p:cNvPr>
          <p:cNvSpPr>
            <a:spLocks noGrp="1"/>
          </p:cNvSpPr>
          <p:nvPr>
            <p:custDataLst>
              <p:tags r:id="rId59"/>
            </p:custDataLst>
          </p:nvPr>
        </p:nvSpPr>
        <p:spPr bwMode="gray">
          <a:xfrm>
            <a:off x="5585974" y="3507539"/>
            <a:ext cx="4302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87AE5D0B-B3CC-4FA9-B8D1-512BBCC85CE1}" type="datetime'30'''''''''''''''''',''''''''''''''''''''5''''''''''%'''''''">
              <a:rPr lang="it-IT" altLang="en-US" sz="1200" kern="1200" smtClean="0">
                <a:solidFill>
                  <a:schemeClr val="tx1"/>
                </a:solidFill>
                <a:latin typeface="Trebuchet MS" panose="020B0603020202020204" pitchFamily="34" charset="0"/>
              </a:rPr>
              <a:pPr algn="ctr">
                <a:lnSpc>
                  <a:spcPct val="110000"/>
                </a:lnSpc>
                <a:spcBef>
                  <a:spcPct val="0"/>
                </a:spcBef>
                <a:spcAft>
                  <a:spcPct val="0"/>
                </a:spcAft>
              </a:pPr>
              <a:t>30,5%</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81" name="Holder 3">
            <a:extLst>
              <a:ext uri="{FF2B5EF4-FFF2-40B4-BE49-F238E27FC236}">
                <a16:creationId xmlns:a16="http://schemas.microsoft.com/office/drawing/2014/main" id="{43DE9A8E-AE8A-775A-F82F-DBE663005DBF}"/>
              </a:ext>
            </a:extLst>
          </p:cNvPr>
          <p:cNvSpPr>
            <a:spLocks noGrp="1"/>
          </p:cNvSpPr>
          <p:nvPr>
            <p:custDataLst>
              <p:tags r:id="rId60"/>
            </p:custDataLst>
          </p:nvPr>
        </p:nvSpPr>
        <p:spPr bwMode="gray">
          <a:xfrm>
            <a:off x="6065399" y="3529764"/>
            <a:ext cx="4302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9D764BC8-E529-4CC9-845C-2DAAC3C6D207}" type="datetime'''''''2''''9'''''''',''''0%'''''''''''''''''''''''''''''''''">
              <a:rPr lang="it-IT" altLang="en-US" sz="1200" kern="1200" smtClean="0">
                <a:solidFill>
                  <a:schemeClr val="tx1"/>
                </a:solidFill>
                <a:latin typeface="Trebuchet MS" panose="020B0603020202020204" pitchFamily="34" charset="0"/>
              </a:rPr>
              <a:pPr algn="ctr">
                <a:lnSpc>
                  <a:spcPct val="110000"/>
                </a:lnSpc>
                <a:spcBef>
                  <a:spcPct val="0"/>
                </a:spcBef>
                <a:spcAft>
                  <a:spcPct val="0"/>
                </a:spcAft>
              </a:pPr>
              <a:t>29,0%</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82" name="Holder 3">
            <a:extLst>
              <a:ext uri="{FF2B5EF4-FFF2-40B4-BE49-F238E27FC236}">
                <a16:creationId xmlns:a16="http://schemas.microsoft.com/office/drawing/2014/main" id="{B9BAC637-4373-8A5B-99CF-1F048CEAF6BE}"/>
              </a:ext>
            </a:extLst>
          </p:cNvPr>
          <p:cNvSpPr>
            <a:spLocks noGrp="1"/>
          </p:cNvSpPr>
          <p:nvPr>
            <p:custDataLst>
              <p:tags r:id="rId61"/>
            </p:custDataLst>
          </p:nvPr>
        </p:nvSpPr>
        <p:spPr bwMode="gray">
          <a:xfrm>
            <a:off x="6543237" y="3544051"/>
            <a:ext cx="430213" cy="201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anchor="b">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10000"/>
              </a:lnSpc>
              <a:spcBef>
                <a:spcPct val="0"/>
              </a:spcBef>
              <a:spcAft>
                <a:spcPct val="0"/>
              </a:spcAft>
            </a:pPr>
            <a:fld id="{F30288B6-E04D-41B5-B637-0B0C0DBB2F9F}" type="datetime'''''''2''''''''''''8'''''''''''''''''',''0''''''%'''''''">
              <a:rPr lang="it-IT" altLang="en-US" sz="1200" kern="1200" smtClean="0">
                <a:solidFill>
                  <a:schemeClr val="tx1"/>
                </a:solidFill>
                <a:latin typeface="Trebuchet MS" panose="020B0603020202020204" pitchFamily="34" charset="0"/>
              </a:rPr>
              <a:pPr algn="ctr">
                <a:lnSpc>
                  <a:spcPct val="110000"/>
                </a:lnSpc>
                <a:spcBef>
                  <a:spcPct val="0"/>
                </a:spcBef>
                <a:spcAft>
                  <a:spcPct val="0"/>
                </a:spcAft>
              </a:pPr>
              <a:t>28,0%</a:t>
            </a:fld>
            <a:endParaRPr lang="it-IT" sz="1200" kern="1200">
              <a:solidFill>
                <a:schemeClr val="tx1"/>
              </a:solidFill>
              <a:latin typeface="Trebuchet MS" panose="020B0603020202020204" pitchFamily="34" charset="0"/>
              <a:sym typeface="Trebuchet MS" panose="020B0603020202020204" pitchFamily="34" charset="0"/>
            </a:endParaRPr>
          </a:p>
        </p:txBody>
      </p:sp>
      <p:sp>
        <p:nvSpPr>
          <p:cNvPr id="83" name="Holder 3">
            <a:extLst>
              <a:ext uri="{FF2B5EF4-FFF2-40B4-BE49-F238E27FC236}">
                <a16:creationId xmlns:a16="http://schemas.microsoft.com/office/drawing/2014/main" id="{55B24F20-3322-F2AE-832B-D280308A32D7}"/>
              </a:ext>
            </a:extLst>
          </p:cNvPr>
          <p:cNvSpPr>
            <a:spLocks noGrp="1"/>
          </p:cNvSpPr>
          <p:nvPr>
            <p:custDataLst>
              <p:tags r:id="rId62"/>
            </p:custDataLst>
          </p:nvPr>
        </p:nvSpPr>
        <p:spPr bwMode="auto">
          <a:xfrm>
            <a:off x="5384362" y="3118601"/>
            <a:ext cx="354013" cy="258763"/>
          </a:xfrm>
          <a:prstGeom prst="ellipse">
            <a:avLst/>
          </a:prstGeom>
          <a:solidFill>
            <a:schemeClr val="bg1"/>
          </a:solidFill>
          <a:ln w="9525" cmpd="sng" algn="ctr">
            <a:solidFill>
              <a:schemeClr val="tx1"/>
            </a:solidFill>
          </a:ln>
          <a:effectLst/>
        </p:spPr>
        <p:txBody>
          <a:bodyPr vert="horz" wrap="none" lIns="0" tIns="0" rIns="0" bIns="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ct val="0"/>
              </a:spcBef>
              <a:spcAft>
                <a:spcPct val="0"/>
              </a:spcAft>
            </a:pPr>
            <a:fld id="{B6A89D9F-01CC-44F2-A9D1-E15818C13097}" type="datetime'-''''''''''''''''''''''''''''6''''%'''''''''''''''">
              <a:rPr lang="it-IT" altLang="en-US" sz="1200" b="1" kern="1200" smtClean="0">
                <a:solidFill>
                  <a:schemeClr val="tx1"/>
                </a:solidFill>
                <a:effectLst/>
                <a:latin typeface="Trebuchet MS" panose="020B0603020202020204" pitchFamily="34" charset="0"/>
                <a:sym typeface="Trebuchet MS" panose="020B0603020202020204" pitchFamily="34" charset="0"/>
              </a:rPr>
              <a:pPr algn="ctr">
                <a:spcBef>
                  <a:spcPct val="0"/>
                </a:spcBef>
                <a:spcAft>
                  <a:spcPct val="0"/>
                </a:spcAft>
              </a:pPr>
              <a:t>-6%</a:t>
            </a:fld>
            <a:endParaRPr lang="it-IT" sz="1200" b="1" kern="1200">
              <a:solidFill>
                <a:schemeClr val="tx1"/>
              </a:solidFill>
              <a:latin typeface="Trebuchet MS" panose="020B0603020202020204" pitchFamily="34" charset="0"/>
              <a:sym typeface="Trebuchet MS" panose="020B0603020202020204" pitchFamily="34" charset="0"/>
            </a:endParaRPr>
          </a:p>
        </p:txBody>
      </p:sp>
      <p:sp>
        <p:nvSpPr>
          <p:cNvPr id="85" name="Rectangle 2">
            <a:extLst>
              <a:ext uri="{FF2B5EF4-FFF2-40B4-BE49-F238E27FC236}">
                <a16:creationId xmlns:a16="http://schemas.microsoft.com/office/drawing/2014/main" id="{AE3D7FF8-9889-62EE-2ADA-A03B6F5F6608}"/>
              </a:ext>
            </a:extLst>
          </p:cNvPr>
          <p:cNvSpPr/>
          <p:nvPr/>
        </p:nvSpPr>
        <p:spPr>
          <a:xfrm>
            <a:off x="4176485" y="1113361"/>
            <a:ext cx="1765300" cy="130035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200" b="1" dirty="0">
                <a:solidFill>
                  <a:schemeClr val="tx1"/>
                </a:solidFill>
                <a:latin typeface="Trebuchet MS" panose="020B0603020202020204" pitchFamily="34" charset="0"/>
                <a:ea typeface="Tahoma" panose="020B0604030504040204" pitchFamily="34" charset="0"/>
                <a:cs typeface="Tahoma" panose="020B0604030504040204" pitchFamily="34" charset="0"/>
              </a:rPr>
              <a:t>Reti</a:t>
            </a:r>
          </a:p>
          <a:p>
            <a:pPr marL="180000" indent="-180000" rtl="0">
              <a:spcAft>
                <a:spcPts val="600"/>
              </a:spcAft>
              <a:buClr>
                <a:schemeClr val="tx2"/>
              </a:buClr>
              <a:buFont typeface="Arial" panose="020B0604020202020204" pitchFamily="34" charset="0"/>
              <a:buChar char="•"/>
            </a:pPr>
            <a:r>
              <a:rPr lang="it-IT" sz="1200" dirty="0">
                <a:solidFill>
                  <a:schemeClr val="tx1"/>
                </a:solidFill>
                <a:latin typeface="Trebuchet MS" panose="020B0603020202020204" pitchFamily="34" charset="0"/>
              </a:rPr>
              <a:t>BP in linea con quanto previsto dall’AIT</a:t>
            </a:r>
          </a:p>
          <a:p>
            <a:pPr marL="180000" indent="-180000" rtl="0">
              <a:spcAft>
                <a:spcPts val="600"/>
              </a:spcAft>
              <a:buClr>
                <a:schemeClr val="tx2"/>
              </a:buClr>
              <a:buFont typeface="Arial" panose="020B0604020202020204" pitchFamily="34" charset="0"/>
              <a:buChar char="•"/>
            </a:pPr>
            <a:r>
              <a:rPr lang="it-IT" sz="1200" dirty="0">
                <a:solidFill>
                  <a:schemeClr val="tx1"/>
                </a:solidFill>
                <a:latin typeface="Trebuchet MS" panose="020B0603020202020204" pitchFamily="34" charset="0"/>
              </a:rPr>
              <a:t>Acquisto del ramo di GIDA facente parte del perimetro regolato</a:t>
            </a:r>
            <a:endParaRPr lang="it-IT" sz="1200" dirty="0">
              <a:solidFill>
                <a:schemeClr val="tx1"/>
              </a:solidFill>
              <a:latin typeface="Trebuchet MS" panose="020B0603020202020204" pitchFamily="34" charset="0"/>
              <a:ea typeface="Tahoma" panose="020B0604030504040204" pitchFamily="34" charset="0"/>
              <a:cs typeface="Tahoma" panose="020B0604030504040204" pitchFamily="34" charset="0"/>
            </a:endParaRPr>
          </a:p>
        </p:txBody>
      </p:sp>
      <p:cxnSp>
        <p:nvCxnSpPr>
          <p:cNvPr id="86" name="Connettore diritto 308">
            <a:extLst>
              <a:ext uri="{FF2B5EF4-FFF2-40B4-BE49-F238E27FC236}">
                <a16:creationId xmlns:a16="http://schemas.microsoft.com/office/drawing/2014/main" id="{8385CA96-11B8-4F9D-A5F0-43902FC9282A}"/>
              </a:ext>
            </a:extLst>
          </p:cNvPr>
          <p:cNvCxnSpPr>
            <a:cxnSpLocks/>
          </p:cNvCxnSpPr>
          <p:nvPr/>
        </p:nvCxnSpPr>
        <p:spPr>
          <a:xfrm>
            <a:off x="6005180" y="1028572"/>
            <a:ext cx="0" cy="14844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Rectangle 2">
            <a:extLst>
              <a:ext uri="{FF2B5EF4-FFF2-40B4-BE49-F238E27FC236}">
                <a16:creationId xmlns:a16="http://schemas.microsoft.com/office/drawing/2014/main" id="{1CA168DC-9889-4399-AE2C-2A366E272E24}"/>
              </a:ext>
            </a:extLst>
          </p:cNvPr>
          <p:cNvSpPr/>
          <p:nvPr>
            <p:custDataLst>
              <p:tags r:id="rId63"/>
            </p:custDataLst>
          </p:nvPr>
        </p:nvSpPr>
        <p:spPr>
          <a:xfrm>
            <a:off x="767912" y="2821739"/>
            <a:ext cx="2519363" cy="184666"/>
          </a:xfrm>
          <a:prstGeom prst="rect">
            <a:avLst/>
          </a:prstGeom>
          <a:solidFill>
            <a:schemeClr val="bg1">
              <a:lumMod val="6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dirty="0">
                <a:solidFill>
                  <a:schemeClr val="tx1"/>
                </a:solidFill>
                <a:latin typeface="Trebuchet MS" panose="020B0603020202020204" pitchFamily="34" charset="0"/>
              </a:rPr>
              <a:t>Tariffa Idrico (€M)</a:t>
            </a:r>
          </a:p>
        </p:txBody>
      </p:sp>
      <p:sp>
        <p:nvSpPr>
          <p:cNvPr id="88" name="Rectangle 2">
            <a:extLst>
              <a:ext uri="{FF2B5EF4-FFF2-40B4-BE49-F238E27FC236}">
                <a16:creationId xmlns:a16="http://schemas.microsoft.com/office/drawing/2014/main" id="{DF1D4B9C-59B3-18BE-58B7-AE3E40451BC8}"/>
              </a:ext>
            </a:extLst>
          </p:cNvPr>
          <p:cNvSpPr/>
          <p:nvPr>
            <p:custDataLst>
              <p:tags r:id="rId64"/>
            </p:custDataLst>
          </p:nvPr>
        </p:nvSpPr>
        <p:spPr>
          <a:xfrm>
            <a:off x="4127062" y="2821739"/>
            <a:ext cx="2870200" cy="184666"/>
          </a:xfrm>
          <a:prstGeom prst="rect">
            <a:avLst/>
          </a:prstGeom>
          <a:solidFill>
            <a:schemeClr val="bg1">
              <a:lumMod val="6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600"/>
              </a:spcAft>
              <a:buClr>
                <a:schemeClr val="tx2"/>
              </a:buClr>
            </a:pPr>
            <a:r>
              <a:rPr lang="it-IT" sz="1200" b="1">
                <a:solidFill>
                  <a:schemeClr val="tx1"/>
                </a:solidFill>
                <a:latin typeface="Trebuchet MS" panose="020B0603020202020204" pitchFamily="34" charset="0"/>
              </a:rPr>
              <a:t>Perdite rete idrica (%)</a:t>
            </a:r>
          </a:p>
        </p:txBody>
      </p:sp>
      <p:sp>
        <p:nvSpPr>
          <p:cNvPr id="89" name="Rectangle 2">
            <a:extLst>
              <a:ext uri="{FF2B5EF4-FFF2-40B4-BE49-F238E27FC236}">
                <a16:creationId xmlns:a16="http://schemas.microsoft.com/office/drawing/2014/main" id="{09C9893C-5ECA-AB89-3D20-9182F6384C65}"/>
              </a:ext>
            </a:extLst>
          </p:cNvPr>
          <p:cNvSpPr/>
          <p:nvPr/>
        </p:nvSpPr>
        <p:spPr>
          <a:xfrm>
            <a:off x="6068575" y="1113361"/>
            <a:ext cx="1166475" cy="103874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200" b="1" dirty="0">
                <a:solidFill>
                  <a:schemeClr val="tx1"/>
                </a:solidFill>
                <a:latin typeface="Trebuchet MS" panose="020B0603020202020204" pitchFamily="34" charset="0"/>
                <a:ea typeface="Tahoma" panose="020B0604030504040204" pitchFamily="34" charset="0"/>
                <a:cs typeface="Tahoma" panose="020B0604030504040204" pitchFamily="34" charset="0"/>
              </a:rPr>
              <a:t>Contatori</a:t>
            </a:r>
          </a:p>
          <a:p>
            <a:pPr marL="180000" indent="-180000" rtl="0">
              <a:spcAft>
                <a:spcPts val="600"/>
              </a:spcAft>
              <a:buClr>
                <a:schemeClr val="tx2"/>
              </a:buClr>
              <a:buFont typeface="Arial" panose="020B0604020202020204" pitchFamily="34" charset="0"/>
              <a:buChar char="•"/>
            </a:pPr>
            <a:r>
              <a:rPr lang="it-IT" sz="1200" dirty="0">
                <a:solidFill>
                  <a:schemeClr val="tx1"/>
                </a:solidFill>
                <a:latin typeface="Trebuchet MS" panose="020B0603020202020204" pitchFamily="34" charset="0"/>
                <a:ea typeface="Tahoma" panose="020B0604030504040204" pitchFamily="34" charset="0"/>
                <a:cs typeface="Tahoma" panose="020B0604030504040204" pitchFamily="34" charset="0"/>
              </a:rPr>
              <a:t>240k contatori smart in telelettura</a:t>
            </a:r>
          </a:p>
        </p:txBody>
      </p:sp>
      <p:sp>
        <p:nvSpPr>
          <p:cNvPr id="90" name="Rectangle 2">
            <a:extLst>
              <a:ext uri="{FF2B5EF4-FFF2-40B4-BE49-F238E27FC236}">
                <a16:creationId xmlns:a16="http://schemas.microsoft.com/office/drawing/2014/main" id="{156F0A16-278B-DF42-C87E-215B7F83A578}"/>
              </a:ext>
            </a:extLst>
          </p:cNvPr>
          <p:cNvSpPr/>
          <p:nvPr/>
        </p:nvSpPr>
        <p:spPr>
          <a:xfrm>
            <a:off x="329977" y="1113361"/>
            <a:ext cx="3719718" cy="145424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1200" b="1">
                <a:solidFill>
                  <a:schemeClr val="tx1"/>
                </a:solidFill>
                <a:latin typeface="Trebuchet MS" panose="020B0603020202020204" pitchFamily="34" charset="0"/>
                <a:ea typeface="Tahoma" panose="020B0604030504040204" pitchFamily="34" charset="0"/>
                <a:cs typeface="Tahoma" panose="020B0604030504040204" pitchFamily="34" charset="0"/>
              </a:rPr>
              <a:t>Principali interventi</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ea typeface="Tahoma" panose="020B0604030504040204" pitchFamily="34" charset="0"/>
                <a:cs typeface="Tahoma" panose="020B0604030504040204" pitchFamily="34" charset="0"/>
              </a:rPr>
              <a:t>impianto di essicamento fanghi da depurazione</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ea typeface="Tahoma" panose="020B0604030504040204" pitchFamily="34" charset="0"/>
                <a:cs typeface="Tahoma" panose="020B0604030504040204" pitchFamily="34" charset="0"/>
              </a:rPr>
              <a:t>abbattimento dei PFAS dalle acque potabili</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ea typeface="Tahoma" panose="020B0604030504040204" pitchFamily="34" charset="0"/>
                <a:cs typeface="Tahoma" panose="020B0604030504040204" pitchFamily="34" charset="0"/>
              </a:rPr>
              <a:t>adeguamento alla direttiva UE e avvio del processo per la </a:t>
            </a:r>
            <a:r>
              <a:rPr lang="it-IT" sz="1200" i="1">
                <a:solidFill>
                  <a:schemeClr val="tx1"/>
                </a:solidFill>
                <a:latin typeface="Trebuchet MS" panose="020B0603020202020204" pitchFamily="34" charset="0"/>
                <a:ea typeface="Tahoma" panose="020B0604030504040204" pitchFamily="34" charset="0"/>
                <a:cs typeface="Tahoma" panose="020B0604030504040204" pitchFamily="34" charset="0"/>
              </a:rPr>
              <a:t>neutralità energetica</a:t>
            </a:r>
            <a:r>
              <a:rPr lang="it-IT" sz="1200">
                <a:solidFill>
                  <a:schemeClr val="tx1"/>
                </a:solidFill>
                <a:latin typeface="Trebuchet MS" panose="020B0603020202020204" pitchFamily="34" charset="0"/>
                <a:ea typeface="Tahoma" panose="020B0604030504040204" pitchFamily="34" charset="0"/>
                <a:cs typeface="Tahoma" panose="020B0604030504040204" pitchFamily="34" charset="0"/>
              </a:rPr>
              <a:t> sulle acque reflue</a:t>
            </a:r>
          </a:p>
          <a:p>
            <a:pPr marL="180000" indent="-180000" rtl="0">
              <a:spcAft>
                <a:spcPts val="600"/>
              </a:spcAft>
              <a:buClr>
                <a:schemeClr val="tx2"/>
              </a:buClr>
              <a:buFont typeface="Arial" panose="020B0604020202020204" pitchFamily="34" charset="0"/>
              <a:buChar char="•"/>
            </a:pPr>
            <a:r>
              <a:rPr lang="it-IT" sz="1200">
                <a:solidFill>
                  <a:schemeClr val="tx1"/>
                </a:solidFill>
                <a:latin typeface="Trebuchet MS" panose="020B0603020202020204" pitchFamily="34" charset="0"/>
                <a:ea typeface="Tahoma" panose="020B0604030504040204" pitchFamily="34" charset="0"/>
                <a:cs typeface="Tahoma" panose="020B0604030504040204" pitchFamily="34" charset="0"/>
              </a:rPr>
              <a:t>progressiva implementazione dei PSA</a:t>
            </a:r>
            <a:r>
              <a:rPr lang="it-IT" sz="1200" baseline="30000">
                <a:solidFill>
                  <a:schemeClr val="tx1"/>
                </a:solidFill>
                <a:latin typeface="Trebuchet MS" panose="020B0603020202020204" pitchFamily="34" charset="0"/>
                <a:ea typeface="Tahoma" panose="020B0604030504040204" pitchFamily="34" charset="0"/>
                <a:cs typeface="Tahoma" panose="020B0604030504040204" pitchFamily="34" charset="0"/>
              </a:rPr>
              <a:t>1</a:t>
            </a:r>
          </a:p>
        </p:txBody>
      </p:sp>
      <p:cxnSp>
        <p:nvCxnSpPr>
          <p:cNvPr id="91" name="Connettore diritto 307">
            <a:extLst>
              <a:ext uri="{FF2B5EF4-FFF2-40B4-BE49-F238E27FC236}">
                <a16:creationId xmlns:a16="http://schemas.microsoft.com/office/drawing/2014/main" id="{B7741EDC-AF9C-6903-9187-CD1E1E7B6F83}"/>
              </a:ext>
            </a:extLst>
          </p:cNvPr>
          <p:cNvCxnSpPr>
            <a:cxnSpLocks/>
          </p:cNvCxnSpPr>
          <p:nvPr/>
        </p:nvCxnSpPr>
        <p:spPr>
          <a:xfrm>
            <a:off x="4113090" y="1036956"/>
            <a:ext cx="0" cy="14844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Rectangle 2">
            <a:extLst>
              <a:ext uri="{FF2B5EF4-FFF2-40B4-BE49-F238E27FC236}">
                <a16:creationId xmlns:a16="http://schemas.microsoft.com/office/drawing/2014/main" id="{80F9DA92-3A11-372B-83B4-95CCA19D158E}"/>
              </a:ext>
            </a:extLst>
          </p:cNvPr>
          <p:cNvSpPr/>
          <p:nvPr/>
        </p:nvSpPr>
        <p:spPr>
          <a:xfrm>
            <a:off x="8154713" y="3128841"/>
            <a:ext cx="150483" cy="76944"/>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ctr" rtl="0">
              <a:spcAft>
                <a:spcPts val="900"/>
              </a:spcAft>
              <a:buClr>
                <a:schemeClr val="tx2"/>
              </a:buClr>
            </a:pPr>
            <a:r>
              <a:rPr lang="it-IT" sz="500">
                <a:solidFill>
                  <a:schemeClr val="tx1"/>
                </a:solidFill>
                <a:latin typeface="Trebuchet MS" panose="020B0603020202020204" pitchFamily="34" charset="0"/>
                <a:ea typeface="Tahoma" panose="020B0604030504040204" pitchFamily="34" charset="0"/>
                <a:cs typeface="Tahoma" panose="020B0604030504040204" pitchFamily="34" charset="0"/>
              </a:rPr>
              <a:t>2</a:t>
            </a:r>
            <a:endParaRPr lang="it-IT" sz="1000">
              <a:solidFill>
                <a:schemeClr val="tx1"/>
              </a:solidFill>
              <a:latin typeface="Trebuchet MS" panose="020B0603020202020204" pitchFamily="34" charset="0"/>
              <a:ea typeface="Tahoma" panose="020B0604030504040204" pitchFamily="34" charset="0"/>
              <a:cs typeface="Tahoma" panose="020B0604030504040204" pitchFamily="34" charset="0"/>
            </a:endParaRPr>
          </a:p>
        </p:txBody>
      </p:sp>
      <p:sp>
        <p:nvSpPr>
          <p:cNvPr id="13" name="ee4pFootnotes">
            <a:extLst>
              <a:ext uri="{FF2B5EF4-FFF2-40B4-BE49-F238E27FC236}">
                <a16:creationId xmlns:a16="http://schemas.microsoft.com/office/drawing/2014/main" id="{5401C520-CBC3-8FDD-1D5F-81BEFAD926F3}"/>
              </a:ext>
            </a:extLst>
          </p:cNvPr>
          <p:cNvSpPr>
            <a:spLocks noChangeArrowheads="1"/>
          </p:cNvSpPr>
          <p:nvPr/>
        </p:nvSpPr>
        <p:spPr bwMode="auto">
          <a:xfrm>
            <a:off x="629999" y="6110355"/>
            <a:ext cx="1080267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dirty="0">
                <a:solidFill>
                  <a:schemeClr val="tx1"/>
                </a:solidFill>
                <a:latin typeface="Trebuchet MS" panose="020B0603020202020204" pitchFamily="34" charset="0"/>
                <a:cs typeface="Arial" pitchFamily="34" charset="0"/>
              </a:rPr>
              <a:t>Nota: (1) Piani di Sicurezza dell’Acqua; (2) Condutture e opere idrauliche fisse</a:t>
            </a:r>
          </a:p>
        </p:txBody>
      </p:sp>
    </p:spTree>
    <p:extLst>
      <p:ext uri="{BB962C8B-B14F-4D97-AF65-F5344CB8AC3E}">
        <p14:creationId xmlns:p14="http://schemas.microsoft.com/office/powerpoint/2010/main" val="2353175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19C3-575C-ADA6-E833-8C1878AEEB28}"/>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55EBA1DD-B5D3-71C5-45F2-6F3459C07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B3E5F929-CAE0-6167-0580-179CF20DA696}"/>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C011C92E-A6CF-64FE-D831-7025A948B6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E2388BC7-1BE5-D1D4-CAE9-F78244264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A2E9EB81-AE43-BC0F-E357-A32A6E1E9349}"/>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A4EB2211-00C8-78E4-025C-E0F19853DF76}"/>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33</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722BF1D3-1C6A-9E29-63FA-6D34A0FB3FEF}"/>
              </a:ext>
            </a:extLst>
          </p:cNvPr>
          <p:cNvSpPr txBox="1">
            <a:spLocks/>
          </p:cNvSpPr>
          <p:nvPr/>
        </p:nvSpPr>
        <p:spPr>
          <a:xfrm>
            <a:off x="576001" y="2222447"/>
            <a:ext cx="8729364" cy="2393284"/>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9600" b="1" dirty="0">
                <a:gradFill>
                  <a:gsLst>
                    <a:gs pos="50000">
                      <a:srgbClr val="482DD5">
                        <a:lumMod val="99785"/>
                      </a:srgbClr>
                    </a:gs>
                    <a:gs pos="100000">
                      <a:srgbClr val="0AD289"/>
                    </a:gs>
                  </a:gsLst>
                  <a:lin ang="19200000" scaled="0"/>
                </a:gradFill>
                <a:latin typeface="+mn-lt"/>
              </a:rPr>
              <a:t>Sinergie e digitalizzazione</a:t>
            </a:r>
          </a:p>
        </p:txBody>
      </p:sp>
      <p:sp>
        <p:nvSpPr>
          <p:cNvPr id="84" name="Rettangolo 83">
            <a:extLst>
              <a:ext uri="{FF2B5EF4-FFF2-40B4-BE49-F238E27FC236}">
                <a16:creationId xmlns:a16="http://schemas.microsoft.com/office/drawing/2014/main" id="{C49111C6-4E9C-C094-CFE0-03E18C524378}"/>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980439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4C962-FC26-F6C8-2BFE-2E63889ECD20}"/>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6EDE6CF6-3D6B-5423-3A80-9AEF9AED4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128C9381-4E4F-9DC0-5C95-095945D4F5F3}"/>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625FE1A7-4A2C-30AB-2235-C8C2140B10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1351B39F-98E1-CFF5-DC21-07C40687D6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B818C0F2-CF67-791C-3926-4680C8679BD5}"/>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3F36263E-54CE-76F2-CC8F-F1AC8BD9347C}"/>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34</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81CA16F6-22F8-085D-7C06-6F3AE228BE64}"/>
              </a:ext>
            </a:extLst>
          </p:cNvPr>
          <p:cNvSpPr txBox="1">
            <a:spLocks/>
          </p:cNvSpPr>
          <p:nvPr/>
        </p:nvSpPr>
        <p:spPr>
          <a:xfrm>
            <a:off x="571033" y="341837"/>
            <a:ext cx="8729364" cy="1638590"/>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b="1" dirty="0">
                <a:gradFill>
                  <a:gsLst>
                    <a:gs pos="50000">
                      <a:srgbClr val="482DD5">
                        <a:lumMod val="99785"/>
                      </a:srgbClr>
                    </a:gs>
                    <a:gs pos="100000">
                      <a:srgbClr val="0AD289"/>
                    </a:gs>
                  </a:gsLst>
                  <a:lin ang="19200000" scaled="0"/>
                </a:gradFill>
                <a:latin typeface="+mn-lt"/>
              </a:rPr>
              <a:t>Le Sinergie conseguibili con il progetto Multiutility </a:t>
            </a:r>
          </a:p>
          <a:p>
            <a:pPr algn="l">
              <a:lnSpc>
                <a:spcPct val="80000"/>
              </a:lnSpc>
            </a:pPr>
            <a:endParaRPr lang="it-IT" b="1" dirty="0">
              <a:gradFill>
                <a:gsLst>
                  <a:gs pos="50000">
                    <a:srgbClr val="482DD5">
                      <a:lumMod val="99785"/>
                    </a:srgbClr>
                  </a:gs>
                  <a:gs pos="100000">
                    <a:srgbClr val="0AD289"/>
                  </a:gs>
                </a:gsLst>
                <a:lin ang="19200000" scaled="0"/>
              </a:gradFill>
              <a:latin typeface="+mn-lt"/>
            </a:endParaRPr>
          </a:p>
        </p:txBody>
      </p:sp>
      <p:sp>
        <p:nvSpPr>
          <p:cNvPr id="84" name="Rettangolo 83">
            <a:extLst>
              <a:ext uri="{FF2B5EF4-FFF2-40B4-BE49-F238E27FC236}">
                <a16:creationId xmlns:a16="http://schemas.microsoft.com/office/drawing/2014/main" id="{EC84324B-D9E6-AA17-8207-4AF8C659C85A}"/>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Pentagono 2">
            <a:extLst>
              <a:ext uri="{FF2B5EF4-FFF2-40B4-BE49-F238E27FC236}">
                <a16:creationId xmlns:a16="http://schemas.microsoft.com/office/drawing/2014/main" id="{DB2EC0EA-BF69-8F6E-83A6-D191BD8CEC8D}"/>
              </a:ext>
            </a:extLst>
          </p:cNvPr>
          <p:cNvSpPr/>
          <p:nvPr/>
        </p:nvSpPr>
        <p:spPr>
          <a:xfrm>
            <a:off x="577235" y="2478991"/>
            <a:ext cx="5302671" cy="3125407"/>
          </a:xfrm>
          <a:prstGeom prst="homePlate">
            <a:avLst>
              <a:gd name="adj" fmla="val 16844"/>
            </a:avLst>
          </a:prstGeom>
          <a:solidFill>
            <a:srgbClr val="EFEFFF"/>
          </a:solidFill>
          <a:ln w="9525" cap="rnd" cmpd="sng" algn="ctr">
            <a:noFill/>
            <a:prstDash val="solid"/>
            <a:round/>
            <a:headEnd type="none" w="med" len="med"/>
            <a:tailEnd type="none" w="med" len="med"/>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solidFill>
              <a:effectLst/>
              <a:uLnTx/>
              <a:uFillTx/>
            </a:endParaRPr>
          </a:p>
        </p:txBody>
      </p:sp>
      <p:graphicFrame>
        <p:nvGraphicFramePr>
          <p:cNvPr id="4" name="Diagramma 3">
            <a:extLst>
              <a:ext uri="{FF2B5EF4-FFF2-40B4-BE49-F238E27FC236}">
                <a16:creationId xmlns:a16="http://schemas.microsoft.com/office/drawing/2014/main" id="{C2C350E8-BC05-8A5C-16D1-E269343ADA80}"/>
              </a:ext>
            </a:extLst>
          </p:cNvPr>
          <p:cNvGraphicFramePr/>
          <p:nvPr>
            <p:extLst>
              <p:ext uri="{D42A27DB-BD31-4B8C-83A1-F6EECF244321}">
                <p14:modId xmlns:p14="http://schemas.microsoft.com/office/powerpoint/2010/main" val="3194783504"/>
              </p:ext>
            </p:extLst>
          </p:nvPr>
        </p:nvGraphicFramePr>
        <p:xfrm>
          <a:off x="712397" y="2477338"/>
          <a:ext cx="4472025" cy="31270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105">
            <a:extLst>
              <a:ext uri="{FF2B5EF4-FFF2-40B4-BE49-F238E27FC236}">
                <a16:creationId xmlns:a16="http://schemas.microsoft.com/office/drawing/2014/main" id="{E2E1D725-C69D-A28F-0B2B-5ED2FF00507F}"/>
              </a:ext>
            </a:extLst>
          </p:cNvPr>
          <p:cNvSpPr/>
          <p:nvPr/>
        </p:nvSpPr>
        <p:spPr>
          <a:xfrm rot="16200000">
            <a:off x="8762604" y="-88125"/>
            <a:ext cx="302178" cy="4904459"/>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18000" tIns="18000" rIns="18000" bIns="18000" numCol="1" spcCol="0" rtlCol="0" fromWordArt="0" anchor="ctr" anchorCtr="0" forceAA="0" compatLnSpc="1">
            <a:prstTxWarp prst="textNoShape">
              <a:avLst/>
            </a:prstTxWarp>
            <a:noAutofit/>
          </a:bodyPr>
          <a:lstStyle/>
          <a:p>
            <a:pPr lvl="0" algn="ctr">
              <a:defRPr/>
            </a:pPr>
            <a:endParaRPr kumimoji="0" lang="it-IT" sz="1600" b="1" i="0" u="none" strike="noStrike" kern="1200" cap="none" spc="0" normalizeH="0" baseline="0" noProof="0">
              <a:ln>
                <a:noFill/>
              </a:ln>
              <a:solidFill>
                <a:srgbClr val="64269E"/>
              </a:solidFill>
              <a:effectLst/>
              <a:uLnTx/>
              <a:uFillTx/>
              <a:cs typeface="Calibri" panose="020F0502020204030204" pitchFamily="34" charset="0"/>
            </a:endParaRPr>
          </a:p>
        </p:txBody>
      </p:sp>
      <p:sp>
        <p:nvSpPr>
          <p:cNvPr id="7" name="CasellaDiTesto 6">
            <a:extLst>
              <a:ext uri="{FF2B5EF4-FFF2-40B4-BE49-F238E27FC236}">
                <a16:creationId xmlns:a16="http://schemas.microsoft.com/office/drawing/2014/main" id="{4CF11B46-FCC7-92C4-BDC6-4EC1E0D7F6E0}"/>
              </a:ext>
            </a:extLst>
          </p:cNvPr>
          <p:cNvSpPr txBox="1"/>
          <p:nvPr/>
        </p:nvSpPr>
        <p:spPr>
          <a:xfrm>
            <a:off x="571033" y="1540606"/>
            <a:ext cx="11304464" cy="461665"/>
          </a:xfrm>
          <a:prstGeom prst="rect">
            <a:avLst/>
          </a:prstGeom>
          <a:noFill/>
        </p:spPr>
        <p:txBody>
          <a:bodyPr wrap="square" rtlCol="0">
            <a:spAutoFit/>
          </a:bodyPr>
          <a:lstStyle/>
          <a:p>
            <a:pPr>
              <a:defRPr/>
            </a:pPr>
            <a:r>
              <a:rPr kumimoji="0" lang="it-IT" sz="1200" b="1" i="0" u="none" strike="noStrike" kern="1200" cap="none" spc="0" normalizeH="0" baseline="0" noProof="0" dirty="0">
                <a:ln>
                  <a:noFill/>
                </a:ln>
                <a:solidFill>
                  <a:prstClr val="black"/>
                </a:solidFill>
                <a:effectLst/>
                <a:uLnTx/>
                <a:uFillTx/>
                <a:latin typeface="+mn-lt"/>
                <a:ea typeface="+mn-ea"/>
                <a:cs typeface="+mn-cs"/>
              </a:rPr>
              <a:t>Il progetto Multiutility trova un forte razionale nelle efficienze e sinergi</a:t>
            </a:r>
            <a:r>
              <a:rPr kumimoji="0" lang="it-IT" sz="1200" b="1" i="0" u="none" strike="noStrike" kern="1200" cap="none" spc="0" normalizeH="0" baseline="0" noProof="0" dirty="0">
                <a:ln>
                  <a:noFill/>
                </a:ln>
                <a:solidFill>
                  <a:schemeClr val="tx1"/>
                </a:solidFill>
                <a:effectLst/>
                <a:uLnTx/>
                <a:uFillTx/>
                <a:latin typeface="+mn-lt"/>
                <a:ea typeface="+mn-ea"/>
                <a:cs typeface="+mn-cs"/>
              </a:rPr>
              <a:t>e</a:t>
            </a:r>
            <a:r>
              <a:rPr lang="it-IT" sz="1400" baseline="30000" dirty="0">
                <a:solidFill>
                  <a:schemeClr val="tx1"/>
                </a:solidFill>
                <a:latin typeface="+mn-lt"/>
                <a:ea typeface="+mn-ea"/>
                <a:cs typeface="+mn-cs"/>
              </a:rPr>
              <a:t>1</a:t>
            </a:r>
            <a:r>
              <a:rPr kumimoji="0" lang="it-IT" sz="1200" b="1" i="0" u="none" strike="noStrike" kern="1200" cap="none" spc="0" normalizeH="0" baseline="0" noProof="0" dirty="0">
                <a:ln>
                  <a:noFill/>
                </a:ln>
                <a:solidFill>
                  <a:prstClr val="black"/>
                </a:solidFill>
                <a:effectLst/>
                <a:uLnTx/>
                <a:uFillTx/>
                <a:latin typeface="+mn-lt"/>
                <a:ea typeface="+mn-ea"/>
                <a:cs typeface="+mn-cs"/>
              </a:rPr>
              <a:t>, sia operative che commerciali, realizzate grazie al programma di trasformazione digitale, all’integrazione dei processi di business, alla centralizzazione corporate nonché attraverso operazioni straordinarie di razionalizzazione societaria.</a:t>
            </a:r>
          </a:p>
        </p:txBody>
      </p:sp>
      <p:sp>
        <p:nvSpPr>
          <p:cNvPr id="8" name="Rettangolo 7">
            <a:extLst>
              <a:ext uri="{FF2B5EF4-FFF2-40B4-BE49-F238E27FC236}">
                <a16:creationId xmlns:a16="http://schemas.microsoft.com/office/drawing/2014/main" id="{CFE09C89-5BE0-CA0E-1C92-EB0492ADDC3F}"/>
              </a:ext>
            </a:extLst>
          </p:cNvPr>
          <p:cNvSpPr/>
          <p:nvPr/>
        </p:nvSpPr>
        <p:spPr>
          <a:xfrm rot="16200000">
            <a:off x="-84078" y="3857957"/>
            <a:ext cx="1785586" cy="326867"/>
          </a:xfrm>
          <a:prstGeom prst="rect">
            <a:avLst/>
          </a:prstGeom>
          <a:noFill/>
        </p:spPr>
        <p:txBody>
          <a:bodyPr wrap="square" lIns="0" tIns="0" rIns="0" bIns="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200" i="1" strike="noStrike" kern="1200" cap="none" spc="0" normalizeH="0" baseline="0" noProof="0">
                <a:ln>
                  <a:noFill/>
                </a:ln>
                <a:solidFill>
                  <a:srgbClr val="7030A0"/>
                </a:solidFill>
                <a:effectLst/>
                <a:uLnTx/>
                <a:uFillTx/>
                <a:latin typeface="+mn-lt"/>
                <a:cs typeface="Calibri" panose="020F0502020204030204" pitchFamily="34" charset="0"/>
              </a:rPr>
              <a:t>MULTIUTILITY DEI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200" i="1" strike="noStrike" kern="1200" cap="none" spc="0" normalizeH="0" baseline="0" noProof="0">
                <a:ln>
                  <a:noFill/>
                </a:ln>
                <a:solidFill>
                  <a:srgbClr val="7030A0"/>
                </a:solidFill>
                <a:effectLst/>
                <a:uLnTx/>
                <a:uFillTx/>
                <a:latin typeface="+mn-lt"/>
                <a:cs typeface="Calibri" panose="020F0502020204030204" pitchFamily="34" charset="0"/>
              </a:rPr>
              <a:t>TERRITORI </a:t>
            </a:r>
          </a:p>
        </p:txBody>
      </p:sp>
      <p:grpSp>
        <p:nvGrpSpPr>
          <p:cNvPr id="9" name="Shape 572">
            <a:extLst>
              <a:ext uri="{FF2B5EF4-FFF2-40B4-BE49-F238E27FC236}">
                <a16:creationId xmlns:a16="http://schemas.microsoft.com/office/drawing/2014/main" id="{809D2CE7-8AC1-EAF7-8239-D06377D5EA5C}"/>
              </a:ext>
            </a:extLst>
          </p:cNvPr>
          <p:cNvGrpSpPr/>
          <p:nvPr/>
        </p:nvGrpSpPr>
        <p:grpSpPr>
          <a:xfrm>
            <a:off x="1068489" y="3086477"/>
            <a:ext cx="255435" cy="225951"/>
            <a:chOff x="5241175" y="4959100"/>
            <a:chExt cx="539775" cy="517775"/>
          </a:xfrm>
          <a:solidFill>
            <a:srgbClr val="7030A0"/>
          </a:solidFill>
        </p:grpSpPr>
        <p:sp>
          <p:nvSpPr>
            <p:cNvPr id="10" name="Shape 573">
              <a:extLst>
                <a:ext uri="{FF2B5EF4-FFF2-40B4-BE49-F238E27FC236}">
                  <a16:creationId xmlns:a16="http://schemas.microsoft.com/office/drawing/2014/main" id="{D455A5E2-FD58-C96C-FBEC-EBDF0CDC05F0}"/>
                </a:ext>
              </a:extLst>
            </p:cNvPr>
            <p:cNvSpPr/>
            <p:nvPr/>
          </p:nvSpPr>
          <p:spPr>
            <a:xfrm>
              <a:off x="5575150" y="4959100"/>
              <a:ext cx="161225" cy="178300"/>
            </a:xfrm>
            <a:custGeom>
              <a:avLst/>
              <a:gdLst/>
              <a:ahLst/>
              <a:cxnLst/>
              <a:rect l="0" t="0" r="0" b="0"/>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11" name="Shape 574">
              <a:extLst>
                <a:ext uri="{FF2B5EF4-FFF2-40B4-BE49-F238E27FC236}">
                  <a16:creationId xmlns:a16="http://schemas.microsoft.com/office/drawing/2014/main" id="{767F16B8-A12E-5252-D98A-9ADDC8E80704}"/>
                </a:ext>
              </a:extLst>
            </p:cNvPr>
            <p:cNvSpPr/>
            <p:nvPr/>
          </p:nvSpPr>
          <p:spPr>
            <a:xfrm>
              <a:off x="5330925" y="4985350"/>
              <a:ext cx="128250" cy="148400"/>
            </a:xfrm>
            <a:custGeom>
              <a:avLst/>
              <a:gdLst/>
              <a:ahLst/>
              <a:cxnLst/>
              <a:rect l="0" t="0" r="0" b="0"/>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14" name="Shape 575">
              <a:extLst>
                <a:ext uri="{FF2B5EF4-FFF2-40B4-BE49-F238E27FC236}">
                  <a16:creationId xmlns:a16="http://schemas.microsoft.com/office/drawing/2014/main" id="{B0520465-52C3-CE6D-F202-CBE73D570B35}"/>
                </a:ext>
              </a:extLst>
            </p:cNvPr>
            <p:cNvSpPr/>
            <p:nvPr/>
          </p:nvSpPr>
          <p:spPr>
            <a:xfrm>
              <a:off x="5241175" y="5241175"/>
              <a:ext cx="180125" cy="109325"/>
            </a:xfrm>
            <a:custGeom>
              <a:avLst/>
              <a:gdLst/>
              <a:ahLst/>
              <a:cxnLst/>
              <a:rect l="0" t="0" r="0" b="0"/>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18" name="Shape 576">
              <a:extLst>
                <a:ext uri="{FF2B5EF4-FFF2-40B4-BE49-F238E27FC236}">
                  <a16:creationId xmlns:a16="http://schemas.microsoft.com/office/drawing/2014/main" id="{F1C79D9B-6436-EAE4-AA53-7D6A15813028}"/>
                </a:ext>
              </a:extLst>
            </p:cNvPr>
            <p:cNvSpPr/>
            <p:nvPr/>
          </p:nvSpPr>
          <p:spPr>
            <a:xfrm>
              <a:off x="5461575" y="5316900"/>
              <a:ext cx="89175" cy="159975"/>
            </a:xfrm>
            <a:custGeom>
              <a:avLst/>
              <a:gdLst/>
              <a:ahLst/>
              <a:cxnLst/>
              <a:rect l="0" t="0" r="0" b="0"/>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19" name="Shape 577">
              <a:extLst>
                <a:ext uri="{FF2B5EF4-FFF2-40B4-BE49-F238E27FC236}">
                  <a16:creationId xmlns:a16="http://schemas.microsoft.com/office/drawing/2014/main" id="{B75FD905-B73D-937C-B103-23F0B635B7BA}"/>
                </a:ext>
              </a:extLst>
            </p:cNvPr>
            <p:cNvSpPr/>
            <p:nvPr/>
          </p:nvSpPr>
          <p:spPr>
            <a:xfrm>
              <a:off x="5619100" y="5194175"/>
              <a:ext cx="161850" cy="89775"/>
            </a:xfrm>
            <a:custGeom>
              <a:avLst/>
              <a:gdLst/>
              <a:ahLst/>
              <a:cxnLst/>
              <a:rect l="0" t="0" r="0" b="0"/>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20" name="Shape 578">
              <a:extLst>
                <a:ext uri="{FF2B5EF4-FFF2-40B4-BE49-F238E27FC236}">
                  <a16:creationId xmlns:a16="http://schemas.microsoft.com/office/drawing/2014/main" id="{75837333-73D7-6756-AEA6-24DAA512E8CE}"/>
                </a:ext>
              </a:extLst>
            </p:cNvPr>
            <p:cNvSpPr/>
            <p:nvPr/>
          </p:nvSpPr>
          <p:spPr>
            <a:xfrm>
              <a:off x="5420075" y="5116000"/>
              <a:ext cx="189300" cy="189925"/>
            </a:xfrm>
            <a:custGeom>
              <a:avLst/>
              <a:gdLst/>
              <a:ahLst/>
              <a:cxnLst/>
              <a:rect l="0" t="0" r="0" b="0"/>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grpSp>
      <p:grpSp>
        <p:nvGrpSpPr>
          <p:cNvPr id="21" name="Shape 503">
            <a:extLst>
              <a:ext uri="{FF2B5EF4-FFF2-40B4-BE49-F238E27FC236}">
                <a16:creationId xmlns:a16="http://schemas.microsoft.com/office/drawing/2014/main" id="{DEC26FD2-C280-8FFD-9AF8-7E8357A954BF}"/>
              </a:ext>
            </a:extLst>
          </p:cNvPr>
          <p:cNvGrpSpPr/>
          <p:nvPr/>
        </p:nvGrpSpPr>
        <p:grpSpPr>
          <a:xfrm>
            <a:off x="1222856" y="4376541"/>
            <a:ext cx="232559" cy="170549"/>
            <a:chOff x="4610450" y="3703750"/>
            <a:chExt cx="453050" cy="332175"/>
          </a:xfrm>
          <a:solidFill>
            <a:srgbClr val="7030A0"/>
          </a:solidFill>
        </p:grpSpPr>
        <p:sp>
          <p:nvSpPr>
            <p:cNvPr id="24" name="Shape 504">
              <a:extLst>
                <a:ext uri="{FF2B5EF4-FFF2-40B4-BE49-F238E27FC236}">
                  <a16:creationId xmlns:a16="http://schemas.microsoft.com/office/drawing/2014/main" id="{0EFC83C6-195C-535B-1FBF-3DDEA95E37F2}"/>
                </a:ext>
              </a:extLst>
            </p:cNvPr>
            <p:cNvSpPr/>
            <p:nvPr/>
          </p:nvSpPr>
          <p:spPr>
            <a:xfrm>
              <a:off x="4610450" y="3703750"/>
              <a:ext cx="453050" cy="332175"/>
            </a:xfrm>
            <a:custGeom>
              <a:avLst/>
              <a:gdLst/>
              <a:ahLst/>
              <a:cxnLst/>
              <a:rect l="0" t="0" r="0" b="0"/>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25" name="Shape 505">
              <a:extLst>
                <a:ext uri="{FF2B5EF4-FFF2-40B4-BE49-F238E27FC236}">
                  <a16:creationId xmlns:a16="http://schemas.microsoft.com/office/drawing/2014/main" id="{DFEB729E-513B-A7B1-00C8-530294699149}"/>
                </a:ext>
              </a:extLst>
            </p:cNvPr>
            <p:cNvSpPr/>
            <p:nvPr/>
          </p:nvSpPr>
          <p:spPr>
            <a:xfrm>
              <a:off x="4642200" y="3730000"/>
              <a:ext cx="389550" cy="249150"/>
            </a:xfrm>
            <a:custGeom>
              <a:avLst/>
              <a:gdLst/>
              <a:ahLst/>
              <a:cxnLst/>
              <a:rect l="0" t="0" r="0" b="0"/>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grpSp>
      <p:grpSp>
        <p:nvGrpSpPr>
          <p:cNvPr id="34" name="Shape 364">
            <a:extLst>
              <a:ext uri="{FF2B5EF4-FFF2-40B4-BE49-F238E27FC236}">
                <a16:creationId xmlns:a16="http://schemas.microsoft.com/office/drawing/2014/main" id="{AA859FE4-BCAC-3811-A27A-6D9F25343B93}"/>
              </a:ext>
            </a:extLst>
          </p:cNvPr>
          <p:cNvGrpSpPr/>
          <p:nvPr/>
        </p:nvGrpSpPr>
        <p:grpSpPr>
          <a:xfrm>
            <a:off x="1126324" y="4786440"/>
            <a:ext cx="159304" cy="223026"/>
            <a:chOff x="584925" y="922575"/>
            <a:chExt cx="415200" cy="502525"/>
          </a:xfrm>
          <a:solidFill>
            <a:srgbClr val="7030A0"/>
          </a:solidFill>
        </p:grpSpPr>
        <p:sp>
          <p:nvSpPr>
            <p:cNvPr id="35" name="Shape 365">
              <a:extLst>
                <a:ext uri="{FF2B5EF4-FFF2-40B4-BE49-F238E27FC236}">
                  <a16:creationId xmlns:a16="http://schemas.microsoft.com/office/drawing/2014/main" id="{8964C99A-AC54-8FC5-6FAC-1A757AE7B8E5}"/>
                </a:ext>
              </a:extLst>
            </p:cNvPr>
            <p:cNvSpPr/>
            <p:nvPr/>
          </p:nvSpPr>
          <p:spPr>
            <a:xfrm>
              <a:off x="584925" y="961025"/>
              <a:ext cx="378575" cy="464075"/>
            </a:xfrm>
            <a:custGeom>
              <a:avLst/>
              <a:gdLst/>
              <a:ahLst/>
              <a:cxnLst/>
              <a:rect l="0" t="0" r="0" b="0"/>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36" name="Shape 366">
              <a:extLst>
                <a:ext uri="{FF2B5EF4-FFF2-40B4-BE49-F238E27FC236}">
                  <a16:creationId xmlns:a16="http://schemas.microsoft.com/office/drawing/2014/main" id="{ABE46640-753A-76ED-B963-AE94A63695E3}"/>
                </a:ext>
              </a:extLst>
            </p:cNvPr>
            <p:cNvSpPr/>
            <p:nvPr/>
          </p:nvSpPr>
          <p:spPr>
            <a:xfrm>
              <a:off x="621550" y="922575"/>
              <a:ext cx="378575" cy="464050"/>
            </a:xfrm>
            <a:custGeom>
              <a:avLst/>
              <a:gdLst/>
              <a:ahLst/>
              <a:cxnLst/>
              <a:rect l="0" t="0" r="0" b="0"/>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37" name="Shape 367">
              <a:extLst>
                <a:ext uri="{FF2B5EF4-FFF2-40B4-BE49-F238E27FC236}">
                  <a16:creationId xmlns:a16="http://schemas.microsoft.com/office/drawing/2014/main" id="{66AD684E-EA6A-F256-7D83-53CB709C0AE1}"/>
                </a:ext>
              </a:extLst>
            </p:cNvPr>
            <p:cNvSpPr/>
            <p:nvPr/>
          </p:nvSpPr>
          <p:spPr>
            <a:xfrm>
              <a:off x="915850" y="922575"/>
              <a:ext cx="84275" cy="84275"/>
            </a:xfrm>
            <a:custGeom>
              <a:avLst/>
              <a:gdLst/>
              <a:ahLst/>
              <a:cxnLst/>
              <a:rect l="0" t="0" r="0" b="0"/>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grpSp>
      <p:grpSp>
        <p:nvGrpSpPr>
          <p:cNvPr id="38" name="Shape 469">
            <a:extLst>
              <a:ext uri="{FF2B5EF4-FFF2-40B4-BE49-F238E27FC236}">
                <a16:creationId xmlns:a16="http://schemas.microsoft.com/office/drawing/2014/main" id="{FFE6BFF9-C8C5-AF17-A5AC-C1F75EB03FB3}"/>
              </a:ext>
            </a:extLst>
          </p:cNvPr>
          <p:cNvGrpSpPr/>
          <p:nvPr/>
        </p:nvGrpSpPr>
        <p:grpSpPr>
          <a:xfrm>
            <a:off x="1191256" y="3506442"/>
            <a:ext cx="280896" cy="218571"/>
            <a:chOff x="5255200" y="3006475"/>
            <a:chExt cx="511700" cy="378575"/>
          </a:xfrm>
          <a:solidFill>
            <a:srgbClr val="7030A0"/>
          </a:solidFill>
        </p:grpSpPr>
        <p:sp>
          <p:nvSpPr>
            <p:cNvPr id="39" name="Shape 470">
              <a:extLst>
                <a:ext uri="{FF2B5EF4-FFF2-40B4-BE49-F238E27FC236}">
                  <a16:creationId xmlns:a16="http://schemas.microsoft.com/office/drawing/2014/main" id="{D4282CD8-FD4A-9304-E8C6-583AF94EDB8F}"/>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40" name="Shape 471">
              <a:extLst>
                <a:ext uri="{FF2B5EF4-FFF2-40B4-BE49-F238E27FC236}">
                  <a16:creationId xmlns:a16="http://schemas.microsoft.com/office/drawing/2014/main" id="{63CAC8D6-A742-D93E-1DAF-99D7854B5968}"/>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grpSp>
      <p:grpSp>
        <p:nvGrpSpPr>
          <p:cNvPr id="41" name="Shape 465">
            <a:extLst>
              <a:ext uri="{FF2B5EF4-FFF2-40B4-BE49-F238E27FC236}">
                <a16:creationId xmlns:a16="http://schemas.microsoft.com/office/drawing/2014/main" id="{987B6FB0-7779-ED8A-ED38-CD3F2F691ACB}"/>
              </a:ext>
            </a:extLst>
          </p:cNvPr>
          <p:cNvGrpSpPr/>
          <p:nvPr/>
        </p:nvGrpSpPr>
        <p:grpSpPr>
          <a:xfrm>
            <a:off x="796536" y="2688009"/>
            <a:ext cx="286747" cy="159304"/>
            <a:chOff x="3241525" y="3039450"/>
            <a:chExt cx="494600" cy="312625"/>
          </a:xfrm>
          <a:solidFill>
            <a:srgbClr val="7030A0"/>
          </a:solidFill>
        </p:grpSpPr>
        <p:sp>
          <p:nvSpPr>
            <p:cNvPr id="42" name="Shape 466">
              <a:extLst>
                <a:ext uri="{FF2B5EF4-FFF2-40B4-BE49-F238E27FC236}">
                  <a16:creationId xmlns:a16="http://schemas.microsoft.com/office/drawing/2014/main" id="{B5E33D82-4065-6C16-60E6-F9D82609F8EB}"/>
                </a:ext>
              </a:extLst>
            </p:cNvPr>
            <p:cNvSpPr/>
            <p:nvPr/>
          </p:nvSpPr>
          <p:spPr>
            <a:xfrm>
              <a:off x="3241525" y="3039450"/>
              <a:ext cx="494600" cy="312625"/>
            </a:xfrm>
            <a:custGeom>
              <a:avLst/>
              <a:gdLst/>
              <a:ahLst/>
              <a:cxnLst/>
              <a:rect l="0" t="0" r="0" b="0"/>
              <a:pathLst>
                <a:path w="19784" h="12505" extrusionOk="0">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43" name="Shape 467">
              <a:extLst>
                <a:ext uri="{FF2B5EF4-FFF2-40B4-BE49-F238E27FC236}">
                  <a16:creationId xmlns:a16="http://schemas.microsoft.com/office/drawing/2014/main" id="{C7608BCB-AC3E-2075-A908-BB630B82AB71}"/>
                </a:ext>
              </a:extLst>
            </p:cNvPr>
            <p:cNvSpPr/>
            <p:nvPr/>
          </p:nvSpPr>
          <p:spPr>
            <a:xfrm>
              <a:off x="3384400" y="3091350"/>
              <a:ext cx="208850" cy="208825"/>
            </a:xfrm>
            <a:custGeom>
              <a:avLst/>
              <a:gdLst/>
              <a:ahLst/>
              <a:cxnLst/>
              <a:rect l="0" t="0" r="0" b="0"/>
              <a:pathLst>
                <a:path w="8354" h="8353" extrusionOk="0">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grp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grpSp>
      <p:cxnSp>
        <p:nvCxnSpPr>
          <p:cNvPr id="44" name="Straight Connector 8">
            <a:extLst>
              <a:ext uri="{FF2B5EF4-FFF2-40B4-BE49-F238E27FC236}">
                <a16:creationId xmlns:a16="http://schemas.microsoft.com/office/drawing/2014/main" id="{7305563E-E92D-640B-E95A-6609CE277CDA}"/>
              </a:ext>
            </a:extLst>
          </p:cNvPr>
          <p:cNvCxnSpPr>
            <a:cxnSpLocks/>
          </p:cNvCxnSpPr>
          <p:nvPr/>
        </p:nvCxnSpPr>
        <p:spPr>
          <a:xfrm flipH="1">
            <a:off x="577235" y="2265447"/>
            <a:ext cx="4661657" cy="0"/>
          </a:xfrm>
          <a:prstGeom prst="line">
            <a:avLst/>
          </a:prstGeom>
          <a:ln w="19050" cap="rnd" cmpd="sng" algn="ctr">
            <a:solidFill>
              <a:srgbClr val="552283"/>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ee4pContent2">
            <a:extLst>
              <a:ext uri="{FF2B5EF4-FFF2-40B4-BE49-F238E27FC236}">
                <a16:creationId xmlns:a16="http://schemas.microsoft.com/office/drawing/2014/main" id="{982F5F4B-2396-A29C-F321-22B6356B9D82}"/>
              </a:ext>
            </a:extLst>
          </p:cNvPr>
          <p:cNvSpPr txBox="1"/>
          <p:nvPr/>
        </p:nvSpPr>
        <p:spPr>
          <a:xfrm>
            <a:off x="1783959" y="2135537"/>
            <a:ext cx="2295571" cy="253253"/>
          </a:xfrm>
          <a:prstGeom prst="rect">
            <a:avLst/>
          </a:prstGeom>
          <a:solidFill>
            <a:srgbClr val="FFFFFF"/>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en-US"/>
            </a:defPPr>
            <a:lvl1pPr>
              <a:buSzPct val="100000"/>
              <a:buFont typeface="Trebuchet MS" panose="020B0603020202020204" pitchFamily="34" charset="0"/>
              <a:buChar char="​"/>
              <a:defRPr sz="2000">
                <a:solidFill>
                  <a:srgbClr val="000000"/>
                </a:solidFill>
              </a:defRPr>
            </a:lvl1pPr>
            <a:lvl2pPr marL="243834" lvl="1" indent="-243834" defTabSz="914377">
              <a:buClr>
                <a:srgbClr val="552386"/>
              </a:buClr>
              <a:buSzPct val="100000"/>
              <a:buFont typeface="Arial" panose="020B0604020202020204" pitchFamily="34" charset="0"/>
              <a:buChar char="•"/>
              <a:defRPr sz="2000">
                <a:solidFill>
                  <a:srgbClr val="000000"/>
                </a:solidFill>
              </a:defRPr>
            </a:lvl2pPr>
            <a:lvl3pPr marL="487668" lvl="2" indent="-243834" defTabSz="914377">
              <a:buClr>
                <a:srgbClr val="552386"/>
              </a:buClr>
              <a:buSzPct val="100000"/>
              <a:buFont typeface="Trebuchet MS" panose="020B0603020202020204" pitchFamily="34" charset="0"/>
              <a:buChar char="–"/>
              <a:defRPr sz="2000">
                <a:solidFill>
                  <a:srgbClr val="000000"/>
                </a:solidFill>
              </a:defRPr>
            </a:lvl3pPr>
            <a:lvl4pPr marL="0" lvl="3">
              <a:buSzPct val="100000"/>
              <a:buFont typeface="Trebuchet MS" panose="020B0603020202020204" pitchFamily="34" charset="0"/>
              <a:buChar char="​"/>
              <a:defRPr sz="2400" kern="0">
                <a:solidFill>
                  <a:srgbClr val="552386"/>
                </a:solidFill>
              </a:defRPr>
            </a:lvl4pPr>
            <a:lvl5pPr marL="0" lvl="4">
              <a:buSzPct val="100000"/>
              <a:buFont typeface="Trebuchet MS" panose="020B0603020202020204" pitchFamily="34" charset="0"/>
              <a:buChar char="​"/>
              <a:defRPr sz="2400" b="1">
                <a:solidFill>
                  <a:srgbClr val="000000"/>
                </a:solidFill>
              </a:defRPr>
            </a:lvl5pPr>
            <a:lvl6pPr>
              <a:defRPr>
                <a:solidFill>
                  <a:schemeClr val="lt1"/>
                </a:solidFill>
              </a:defRPr>
            </a:lvl6pPr>
            <a:lvl7pPr marL="0" lvl="6">
              <a:buSzPct val="100000"/>
              <a:buFont typeface="Trebuchet MS" panose="020B0603020202020204" pitchFamily="34" charset="0"/>
              <a:buChar char="​"/>
              <a:defRPr sz="5400">
                <a:solidFill>
                  <a:srgbClr val="000000"/>
                </a:solidFill>
              </a:defRPr>
            </a:lvl7pPr>
            <a:lvl8pPr marL="0" lvl="7">
              <a:buSzPct val="100000"/>
              <a:buFont typeface="Trebuchet MS" panose="020B0603020202020204" pitchFamily="34" charset="0"/>
              <a:buChar char="​"/>
              <a:defRPr sz="6600">
                <a:solidFill>
                  <a:srgbClr val="552386"/>
                </a:solidFill>
              </a:defRPr>
            </a:lvl8pPr>
            <a:lvl9pPr marL="0" lvl="8">
              <a:buSzPct val="100000"/>
              <a:buFont typeface="Trebuchet MS" panose="020B0603020202020204" pitchFamily="34" charset="0"/>
              <a:buChar char="​"/>
              <a:defRPr sz="4400">
                <a:solidFill>
                  <a:srgbClr val="552386"/>
                </a:solidFill>
              </a:defRPr>
            </a:lvl9pPr>
          </a:lstStyle>
          <a:p>
            <a:pPr marL="0" marR="0" lvl="0" indent="0" algn="ct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lang="it-IT" sz="1600" b="1">
                <a:solidFill>
                  <a:srgbClr val="552386"/>
                </a:solidFill>
              </a:rPr>
              <a:t>Principali leve di sinergia</a:t>
            </a:r>
            <a:endParaRPr kumimoji="0" lang="en-US" sz="1600" b="1" i="0" u="none" strike="noStrike" kern="1200" cap="none" spc="0" normalizeH="0" baseline="0" noProof="0">
              <a:ln>
                <a:noFill/>
              </a:ln>
              <a:solidFill>
                <a:srgbClr val="552386"/>
              </a:solidFill>
              <a:effectLst/>
              <a:uLnTx/>
              <a:uFillTx/>
            </a:endParaRPr>
          </a:p>
        </p:txBody>
      </p:sp>
      <p:cxnSp>
        <p:nvCxnSpPr>
          <p:cNvPr id="46" name="Straight Connector 8">
            <a:extLst>
              <a:ext uri="{FF2B5EF4-FFF2-40B4-BE49-F238E27FC236}">
                <a16:creationId xmlns:a16="http://schemas.microsoft.com/office/drawing/2014/main" id="{F5DE4468-374A-38A1-3E80-122480178961}"/>
              </a:ext>
            </a:extLst>
          </p:cNvPr>
          <p:cNvCxnSpPr>
            <a:cxnSpLocks/>
          </p:cNvCxnSpPr>
          <p:nvPr/>
        </p:nvCxnSpPr>
        <p:spPr>
          <a:xfrm flipH="1">
            <a:off x="6735232" y="2265447"/>
            <a:ext cx="4630691" cy="0"/>
          </a:xfrm>
          <a:prstGeom prst="line">
            <a:avLst/>
          </a:prstGeom>
          <a:ln w="19050" cap="rnd" cmpd="sng" algn="ctr">
            <a:solidFill>
              <a:srgbClr val="552283"/>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ee4pContent2">
            <a:extLst>
              <a:ext uri="{FF2B5EF4-FFF2-40B4-BE49-F238E27FC236}">
                <a16:creationId xmlns:a16="http://schemas.microsoft.com/office/drawing/2014/main" id="{5E008755-1C0D-DACD-88C7-99A399871F7D}"/>
              </a:ext>
            </a:extLst>
          </p:cNvPr>
          <p:cNvSpPr txBox="1"/>
          <p:nvPr/>
        </p:nvSpPr>
        <p:spPr>
          <a:xfrm>
            <a:off x="8031578" y="2136860"/>
            <a:ext cx="2426821" cy="253253"/>
          </a:xfrm>
          <a:prstGeom prst="rect">
            <a:avLst/>
          </a:prstGeom>
          <a:solidFill>
            <a:srgbClr val="FFFFFF"/>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en-US"/>
            </a:defPPr>
            <a:lvl1pPr>
              <a:buSzPct val="100000"/>
              <a:buFont typeface="Trebuchet MS" panose="020B0603020202020204" pitchFamily="34" charset="0"/>
              <a:buChar char="​"/>
              <a:defRPr sz="2000">
                <a:solidFill>
                  <a:srgbClr val="000000"/>
                </a:solidFill>
              </a:defRPr>
            </a:lvl1pPr>
            <a:lvl2pPr marL="243834" lvl="1" indent="-243834" defTabSz="914377">
              <a:buClr>
                <a:srgbClr val="552386"/>
              </a:buClr>
              <a:buSzPct val="100000"/>
              <a:buFont typeface="Arial" panose="020B0604020202020204" pitchFamily="34" charset="0"/>
              <a:buChar char="•"/>
              <a:defRPr sz="2000">
                <a:solidFill>
                  <a:srgbClr val="000000"/>
                </a:solidFill>
              </a:defRPr>
            </a:lvl2pPr>
            <a:lvl3pPr marL="487668" lvl="2" indent="-243834" defTabSz="914377">
              <a:buClr>
                <a:srgbClr val="552386"/>
              </a:buClr>
              <a:buSzPct val="100000"/>
              <a:buFont typeface="Trebuchet MS" panose="020B0603020202020204" pitchFamily="34" charset="0"/>
              <a:buChar char="–"/>
              <a:defRPr sz="2000">
                <a:solidFill>
                  <a:srgbClr val="000000"/>
                </a:solidFill>
              </a:defRPr>
            </a:lvl3pPr>
            <a:lvl4pPr marL="0" lvl="3">
              <a:buSzPct val="100000"/>
              <a:buFont typeface="Trebuchet MS" panose="020B0603020202020204" pitchFamily="34" charset="0"/>
              <a:buChar char="​"/>
              <a:defRPr sz="2400" kern="0">
                <a:solidFill>
                  <a:srgbClr val="552386"/>
                </a:solidFill>
              </a:defRPr>
            </a:lvl4pPr>
            <a:lvl5pPr marL="0" lvl="4">
              <a:buSzPct val="100000"/>
              <a:buFont typeface="Trebuchet MS" panose="020B0603020202020204" pitchFamily="34" charset="0"/>
              <a:buChar char="​"/>
              <a:defRPr sz="2400" b="1">
                <a:solidFill>
                  <a:srgbClr val="000000"/>
                </a:solidFill>
              </a:defRPr>
            </a:lvl5pPr>
            <a:lvl6pPr>
              <a:defRPr>
                <a:solidFill>
                  <a:schemeClr val="lt1"/>
                </a:solidFill>
              </a:defRPr>
            </a:lvl6pPr>
            <a:lvl7pPr marL="0" lvl="6">
              <a:buSzPct val="100000"/>
              <a:buFont typeface="Trebuchet MS" panose="020B0603020202020204" pitchFamily="34" charset="0"/>
              <a:buChar char="​"/>
              <a:defRPr sz="5400">
                <a:solidFill>
                  <a:srgbClr val="000000"/>
                </a:solidFill>
              </a:defRPr>
            </a:lvl7pPr>
            <a:lvl8pPr marL="0" lvl="7">
              <a:buSzPct val="100000"/>
              <a:buFont typeface="Trebuchet MS" panose="020B0603020202020204" pitchFamily="34" charset="0"/>
              <a:buChar char="​"/>
              <a:defRPr sz="6600">
                <a:solidFill>
                  <a:srgbClr val="552386"/>
                </a:solidFill>
              </a:defRPr>
            </a:lvl8pPr>
            <a:lvl9pPr marL="0" lvl="8">
              <a:buSzPct val="100000"/>
              <a:buFont typeface="Trebuchet MS" panose="020B0603020202020204" pitchFamily="34" charset="0"/>
              <a:buChar char="​"/>
              <a:defRPr sz="4400">
                <a:solidFill>
                  <a:srgbClr val="552386"/>
                </a:solidFill>
              </a:defRPr>
            </a:lvl9pPr>
          </a:lstStyle>
          <a:p>
            <a:pPr lvl="0" algn="ctr">
              <a:defRPr/>
            </a:pPr>
            <a:r>
              <a:rPr lang="it-IT" sz="1600" b="1">
                <a:solidFill>
                  <a:srgbClr val="552386"/>
                </a:solidFill>
              </a:rPr>
              <a:t>Sinergie 2025-2029 (M€)</a:t>
            </a:r>
            <a:r>
              <a:rPr lang="it-IT" sz="1600" baseline="30000">
                <a:solidFill>
                  <a:prstClr val="black"/>
                </a:solidFill>
              </a:rPr>
              <a:t>2</a:t>
            </a:r>
            <a:endParaRPr lang="it-IT" sz="1600" b="1">
              <a:solidFill>
                <a:srgbClr val="552386"/>
              </a:solidFill>
            </a:endParaRPr>
          </a:p>
        </p:txBody>
      </p:sp>
      <p:sp>
        <p:nvSpPr>
          <p:cNvPr id="48" name="Shape 447">
            <a:extLst>
              <a:ext uri="{FF2B5EF4-FFF2-40B4-BE49-F238E27FC236}">
                <a16:creationId xmlns:a16="http://schemas.microsoft.com/office/drawing/2014/main" id="{0F7875FE-CEB4-1E4C-BB16-104356F790BC}"/>
              </a:ext>
            </a:extLst>
          </p:cNvPr>
          <p:cNvSpPr/>
          <p:nvPr/>
        </p:nvSpPr>
        <p:spPr>
          <a:xfrm>
            <a:off x="824277" y="5196992"/>
            <a:ext cx="223026" cy="223026"/>
          </a:xfrm>
          <a:custGeom>
            <a:avLst/>
            <a:gdLst/>
            <a:ahLst/>
            <a:cxnLst/>
            <a:rect l="0" t="0" r="0" b="0"/>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552386"/>
          </a:solidFill>
          <a:ln>
            <a:noFill/>
          </a:ln>
        </p:spPr>
        <p:txBody>
          <a:bodyPr lIns="91425" tIns="91425" rIns="91425" bIns="91425" anchor="ctr" anchorCtr="0">
            <a:noAutofit/>
          </a:bodyPr>
          <a:lstStyle/>
          <a:p>
            <a:endParaRPr sz="1400" kern="0">
              <a:solidFill>
                <a:srgbClr val="000000"/>
              </a:solidFill>
              <a:latin typeface="+mn-lt"/>
              <a:cs typeface="Arial"/>
              <a:sym typeface="Arial"/>
              <a:rtl val="0"/>
            </a:endParaRPr>
          </a:p>
        </p:txBody>
      </p:sp>
      <p:sp>
        <p:nvSpPr>
          <p:cNvPr id="49" name="Rettangolo 48">
            <a:extLst>
              <a:ext uri="{FF2B5EF4-FFF2-40B4-BE49-F238E27FC236}">
                <a16:creationId xmlns:a16="http://schemas.microsoft.com/office/drawing/2014/main" id="{7F0F5D44-E53E-F05F-080D-237030A02D2E}"/>
              </a:ext>
            </a:extLst>
          </p:cNvPr>
          <p:cNvSpPr/>
          <p:nvPr/>
        </p:nvSpPr>
        <p:spPr>
          <a:xfrm>
            <a:off x="558977" y="5732288"/>
            <a:ext cx="11101819" cy="420292"/>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228600" indent="-228600">
              <a:buFont typeface="+mj-lt"/>
              <a:buAutoNum type="arabicPeriod"/>
              <a:defRPr/>
            </a:pPr>
            <a:r>
              <a:rPr lang="it-IT" sz="1000" dirty="0">
                <a:solidFill>
                  <a:srgbClr val="492ED6"/>
                </a:solidFill>
              </a:rPr>
              <a:t>Le sinergie rappresentate nella presente slide e nelle successive sono per la quasi totalità relative alle integrazioni Alia-Estra e non tengono conto della dinamica inflattiva. </a:t>
            </a:r>
          </a:p>
          <a:p>
            <a:pPr marL="228600" indent="-228600">
              <a:buFont typeface="+mj-lt"/>
              <a:buAutoNum type="arabicPeriod"/>
              <a:defRPr/>
            </a:pPr>
            <a:r>
              <a:rPr lang="it-IT" sz="1000" dirty="0">
                <a:solidFill>
                  <a:srgbClr val="492ED6"/>
                </a:solidFill>
              </a:rPr>
              <a:t>Per impatti FCF si intendono sinergie su costi e ricavi con impatto sui FCF in arco-piano (e.g. ricavi cross-selling, etc.); per costi evitati si intendono invece </a:t>
            </a:r>
            <a:r>
              <a:rPr lang="it-IT" sz="1000" dirty="0" err="1">
                <a:solidFill>
                  <a:srgbClr val="492ED6"/>
                </a:solidFill>
              </a:rPr>
              <a:t>saving</a:t>
            </a:r>
            <a:r>
              <a:rPr lang="it-IT" sz="1000" dirty="0">
                <a:solidFill>
                  <a:srgbClr val="492ED6"/>
                </a:solidFill>
              </a:rPr>
              <a:t> su costi non sostenuti in arco-piano per effetto delle azioni abilitanti (e.g. costi evitati per acquisti licenze).</a:t>
            </a:r>
          </a:p>
        </p:txBody>
      </p:sp>
      <p:grpSp>
        <p:nvGrpSpPr>
          <p:cNvPr id="50" name="bcgIcons_KPI metric">
            <a:extLst>
              <a:ext uri="{FF2B5EF4-FFF2-40B4-BE49-F238E27FC236}">
                <a16:creationId xmlns:a16="http://schemas.microsoft.com/office/drawing/2014/main" id="{6861DE2C-2811-94F5-BC81-45100C1D9121}"/>
              </a:ext>
            </a:extLst>
          </p:cNvPr>
          <p:cNvGrpSpPr>
            <a:grpSpLocks noChangeAspect="1"/>
          </p:cNvGrpSpPr>
          <p:nvPr/>
        </p:nvGrpSpPr>
        <p:grpSpPr>
          <a:xfrm>
            <a:off x="1213502" y="3876444"/>
            <a:ext cx="318608" cy="318608"/>
            <a:chOff x="5273675" y="2606675"/>
            <a:chExt cx="1644650" cy="1644650"/>
          </a:xfrm>
        </p:grpSpPr>
        <p:sp>
          <p:nvSpPr>
            <p:cNvPr id="51" name="AutoShape 3">
              <a:extLst>
                <a:ext uri="{FF2B5EF4-FFF2-40B4-BE49-F238E27FC236}">
                  <a16:creationId xmlns:a16="http://schemas.microsoft.com/office/drawing/2014/main" id="{7ED1AAAE-8F13-46A1-CC4C-DCE8EC9DEA66}"/>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5451"/>
                </a:solidFill>
                <a:effectLst/>
                <a:uLnTx/>
                <a:uFillTx/>
                <a:latin typeface="Trebuchet MS"/>
                <a:ea typeface="+mn-ea"/>
                <a:cs typeface="+mn-cs"/>
              </a:endParaRPr>
            </a:p>
          </p:txBody>
        </p:sp>
        <p:grpSp>
          <p:nvGrpSpPr>
            <p:cNvPr id="52" name="Group 46">
              <a:extLst>
                <a:ext uri="{FF2B5EF4-FFF2-40B4-BE49-F238E27FC236}">
                  <a16:creationId xmlns:a16="http://schemas.microsoft.com/office/drawing/2014/main" id="{2A2CA994-D930-283B-0F6A-3D81AFC5A970}"/>
                </a:ext>
              </a:extLst>
            </p:cNvPr>
            <p:cNvGrpSpPr/>
            <p:nvPr/>
          </p:nvGrpSpPr>
          <p:grpSpPr>
            <a:xfrm>
              <a:off x="5441950" y="2876549"/>
              <a:ext cx="1308101" cy="1096857"/>
              <a:chOff x="5441950" y="2876549"/>
              <a:chExt cx="1308101" cy="1096857"/>
            </a:xfrm>
          </p:grpSpPr>
          <p:sp>
            <p:nvSpPr>
              <p:cNvPr id="53" name="Freeform 10">
                <a:extLst>
                  <a:ext uri="{FF2B5EF4-FFF2-40B4-BE49-F238E27FC236}">
                    <a16:creationId xmlns:a16="http://schemas.microsoft.com/office/drawing/2014/main" id="{CD9A18D7-0E16-88EC-71AC-2EB0EE9BDB5F}"/>
                  </a:ext>
                </a:extLst>
              </p:cNvPr>
              <p:cNvSpPr>
                <a:spLocks/>
              </p:cNvSpPr>
              <p:nvPr/>
            </p:nvSpPr>
            <p:spPr bwMode="auto">
              <a:xfrm>
                <a:off x="5441950" y="3078163"/>
                <a:ext cx="341313" cy="895243"/>
              </a:xfrm>
              <a:custGeom>
                <a:avLst/>
                <a:gdLst>
                  <a:gd name="connsiteX0" fmla="*/ 0 w 341313"/>
                  <a:gd name="connsiteY0" fmla="*/ 468312 h 895243"/>
                  <a:gd name="connsiteX1" fmla="*/ 223547 w 341313"/>
                  <a:gd name="connsiteY1" fmla="*/ 468312 h 895243"/>
                  <a:gd name="connsiteX2" fmla="*/ 224261 w 341313"/>
                  <a:gd name="connsiteY2" fmla="*/ 488315 h 895243"/>
                  <a:gd name="connsiteX3" fmla="*/ 227832 w 341313"/>
                  <a:gd name="connsiteY3" fmla="*/ 517604 h 895243"/>
                  <a:gd name="connsiteX4" fmla="*/ 233546 w 341313"/>
                  <a:gd name="connsiteY4" fmla="*/ 546179 h 895243"/>
                  <a:gd name="connsiteX5" fmla="*/ 237831 w 341313"/>
                  <a:gd name="connsiteY5" fmla="*/ 565467 h 895243"/>
                  <a:gd name="connsiteX6" fmla="*/ 243545 w 341313"/>
                  <a:gd name="connsiteY6" fmla="*/ 584041 h 895243"/>
                  <a:gd name="connsiteX7" fmla="*/ 249973 w 341313"/>
                  <a:gd name="connsiteY7" fmla="*/ 602615 h 895243"/>
                  <a:gd name="connsiteX8" fmla="*/ 264257 w 341313"/>
                  <a:gd name="connsiteY8" fmla="*/ 636905 h 895243"/>
                  <a:gd name="connsiteX9" fmla="*/ 272827 w 341313"/>
                  <a:gd name="connsiteY9" fmla="*/ 653335 h 895243"/>
                  <a:gd name="connsiteX10" fmla="*/ 277112 w 341313"/>
                  <a:gd name="connsiteY10" fmla="*/ 661193 h 895243"/>
                  <a:gd name="connsiteX11" fmla="*/ 287111 w 341313"/>
                  <a:gd name="connsiteY11" fmla="*/ 678338 h 895243"/>
                  <a:gd name="connsiteX12" fmla="*/ 329250 w 341313"/>
                  <a:gd name="connsiteY12" fmla="*/ 734774 h 895243"/>
                  <a:gd name="connsiteX13" fmla="*/ 329250 w 341313"/>
                  <a:gd name="connsiteY13" fmla="*/ 756205 h 895243"/>
                  <a:gd name="connsiteX14" fmla="*/ 192836 w 341313"/>
                  <a:gd name="connsiteY14" fmla="*/ 890508 h 895243"/>
                  <a:gd name="connsiteX15" fmla="*/ 169981 w 341313"/>
                  <a:gd name="connsiteY15" fmla="*/ 889793 h 895243"/>
                  <a:gd name="connsiteX16" fmla="*/ 84277 w 341313"/>
                  <a:gd name="connsiteY16" fmla="*/ 772636 h 895243"/>
                  <a:gd name="connsiteX17" fmla="*/ 77135 w 341313"/>
                  <a:gd name="connsiteY17" fmla="*/ 759777 h 895243"/>
                  <a:gd name="connsiteX18" fmla="*/ 63565 w 341313"/>
                  <a:gd name="connsiteY18" fmla="*/ 733345 h 895243"/>
                  <a:gd name="connsiteX19" fmla="*/ 57137 w 341313"/>
                  <a:gd name="connsiteY19" fmla="*/ 719772 h 895243"/>
                  <a:gd name="connsiteX20" fmla="*/ 45709 w 341313"/>
                  <a:gd name="connsiteY20" fmla="*/ 691912 h 895243"/>
                  <a:gd name="connsiteX21" fmla="*/ 30711 w 341313"/>
                  <a:gd name="connsiteY21" fmla="*/ 649049 h 895243"/>
                  <a:gd name="connsiteX22" fmla="*/ 22141 w 341313"/>
                  <a:gd name="connsiteY22" fmla="*/ 620474 h 895243"/>
                  <a:gd name="connsiteX23" fmla="*/ 18570 w 341313"/>
                  <a:gd name="connsiteY23" fmla="*/ 606901 h 895243"/>
                  <a:gd name="connsiteX24" fmla="*/ 11428 w 341313"/>
                  <a:gd name="connsiteY24" fmla="*/ 576897 h 895243"/>
                  <a:gd name="connsiteX25" fmla="*/ 6428 w 341313"/>
                  <a:gd name="connsiteY25" fmla="*/ 545465 h 895243"/>
                  <a:gd name="connsiteX26" fmla="*/ 2857 w 341313"/>
                  <a:gd name="connsiteY26" fmla="*/ 514747 h 895243"/>
                  <a:gd name="connsiteX27" fmla="*/ 1429 w 341313"/>
                  <a:gd name="connsiteY27" fmla="*/ 499745 h 895243"/>
                  <a:gd name="connsiteX28" fmla="*/ 0 w 341313"/>
                  <a:gd name="connsiteY28" fmla="*/ 468312 h 895243"/>
                  <a:gd name="connsiteX29" fmla="*/ 182081 w 341313"/>
                  <a:gd name="connsiteY29" fmla="*/ 0 h 895243"/>
                  <a:gd name="connsiteX30" fmla="*/ 341313 w 341313"/>
                  <a:gd name="connsiteY30" fmla="*/ 158103 h 895243"/>
                  <a:gd name="connsiteX31" fmla="*/ 264911 w 341313"/>
                  <a:gd name="connsiteY31" fmla="*/ 266353 h 895243"/>
                  <a:gd name="connsiteX32" fmla="*/ 257056 w 341313"/>
                  <a:gd name="connsiteY32" fmla="*/ 284158 h 895243"/>
                  <a:gd name="connsiteX33" fmla="*/ 250630 w 341313"/>
                  <a:gd name="connsiteY33" fmla="*/ 301250 h 895243"/>
                  <a:gd name="connsiteX34" fmla="*/ 244203 w 341313"/>
                  <a:gd name="connsiteY34" fmla="*/ 319767 h 895243"/>
                  <a:gd name="connsiteX35" fmla="*/ 241347 w 341313"/>
                  <a:gd name="connsiteY35" fmla="*/ 329025 h 895243"/>
                  <a:gd name="connsiteX36" fmla="*/ 236349 w 341313"/>
                  <a:gd name="connsiteY36" fmla="*/ 347541 h 895243"/>
                  <a:gd name="connsiteX37" fmla="*/ 229922 w 341313"/>
                  <a:gd name="connsiteY37" fmla="*/ 376028 h 895243"/>
                  <a:gd name="connsiteX38" fmla="*/ 228494 w 341313"/>
                  <a:gd name="connsiteY38" fmla="*/ 385287 h 895243"/>
                  <a:gd name="connsiteX39" fmla="*/ 224924 w 341313"/>
                  <a:gd name="connsiteY39" fmla="*/ 415910 h 895243"/>
                  <a:gd name="connsiteX40" fmla="*/ 224210 w 341313"/>
                  <a:gd name="connsiteY40" fmla="*/ 436563 h 895243"/>
                  <a:gd name="connsiteX41" fmla="*/ 0 w 341313"/>
                  <a:gd name="connsiteY41" fmla="*/ 436563 h 895243"/>
                  <a:gd name="connsiteX42" fmla="*/ 8569 w 341313"/>
                  <a:gd name="connsiteY42" fmla="*/ 341844 h 895243"/>
                  <a:gd name="connsiteX43" fmla="*/ 14995 w 341313"/>
                  <a:gd name="connsiteY43" fmla="*/ 311933 h 895243"/>
                  <a:gd name="connsiteX44" fmla="*/ 18565 w 341313"/>
                  <a:gd name="connsiteY44" fmla="*/ 297689 h 895243"/>
                  <a:gd name="connsiteX45" fmla="*/ 26420 w 341313"/>
                  <a:gd name="connsiteY45" fmla="*/ 268490 h 895243"/>
                  <a:gd name="connsiteX46" fmla="*/ 63550 w 341313"/>
                  <a:gd name="connsiteY46" fmla="*/ 170210 h 895243"/>
                  <a:gd name="connsiteX47" fmla="*/ 77117 w 341313"/>
                  <a:gd name="connsiteY47" fmla="*/ 143859 h 895243"/>
                  <a:gd name="connsiteX48" fmla="*/ 182081 w 341313"/>
                  <a:gd name="connsiteY48" fmla="*/ 0 h 89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41313" h="895243">
                    <a:moveTo>
                      <a:pt x="0" y="468312"/>
                    </a:moveTo>
                    <a:cubicBezTo>
                      <a:pt x="0" y="468312"/>
                      <a:pt x="0" y="468312"/>
                      <a:pt x="223547" y="468312"/>
                    </a:cubicBezTo>
                    <a:cubicBezTo>
                      <a:pt x="223547" y="474742"/>
                      <a:pt x="224261" y="481171"/>
                      <a:pt x="224261" y="488315"/>
                    </a:cubicBezTo>
                    <a:cubicBezTo>
                      <a:pt x="224975" y="497602"/>
                      <a:pt x="226404" y="507603"/>
                      <a:pt x="227832" y="517604"/>
                    </a:cubicBezTo>
                    <a:cubicBezTo>
                      <a:pt x="229261" y="526891"/>
                      <a:pt x="231403" y="536892"/>
                      <a:pt x="233546" y="546179"/>
                    </a:cubicBezTo>
                    <a:cubicBezTo>
                      <a:pt x="234974" y="553323"/>
                      <a:pt x="236403" y="559752"/>
                      <a:pt x="237831" y="565467"/>
                    </a:cubicBezTo>
                    <a:cubicBezTo>
                      <a:pt x="239260" y="571897"/>
                      <a:pt x="241402" y="578326"/>
                      <a:pt x="243545" y="584041"/>
                    </a:cubicBezTo>
                    <a:cubicBezTo>
                      <a:pt x="245687" y="590470"/>
                      <a:pt x="247116" y="596185"/>
                      <a:pt x="249973" y="602615"/>
                    </a:cubicBezTo>
                    <a:cubicBezTo>
                      <a:pt x="254258" y="614759"/>
                      <a:pt x="259257" y="625475"/>
                      <a:pt x="264257" y="636905"/>
                    </a:cubicBezTo>
                    <a:cubicBezTo>
                      <a:pt x="267114" y="641905"/>
                      <a:pt x="269970" y="647620"/>
                      <a:pt x="272827" y="653335"/>
                    </a:cubicBezTo>
                    <a:cubicBezTo>
                      <a:pt x="274256" y="656193"/>
                      <a:pt x="275684" y="658336"/>
                      <a:pt x="277112" y="661193"/>
                    </a:cubicBezTo>
                    <a:cubicBezTo>
                      <a:pt x="280684" y="666908"/>
                      <a:pt x="283540" y="672623"/>
                      <a:pt x="287111" y="678338"/>
                    </a:cubicBezTo>
                    <a:cubicBezTo>
                      <a:pt x="299967" y="698341"/>
                      <a:pt x="313537" y="716915"/>
                      <a:pt x="329250" y="734774"/>
                    </a:cubicBezTo>
                    <a:cubicBezTo>
                      <a:pt x="334963" y="740489"/>
                      <a:pt x="334963" y="750490"/>
                      <a:pt x="329250" y="756205"/>
                    </a:cubicBezTo>
                    <a:cubicBezTo>
                      <a:pt x="329250" y="756205"/>
                      <a:pt x="329250" y="756205"/>
                      <a:pt x="192836" y="890508"/>
                    </a:cubicBezTo>
                    <a:cubicBezTo>
                      <a:pt x="186408" y="896937"/>
                      <a:pt x="175695" y="896937"/>
                      <a:pt x="169981" y="889793"/>
                    </a:cubicBezTo>
                    <a:cubicBezTo>
                      <a:pt x="137842" y="854075"/>
                      <a:pt x="107845" y="814784"/>
                      <a:pt x="84277" y="772636"/>
                    </a:cubicBezTo>
                    <a:cubicBezTo>
                      <a:pt x="81420" y="768350"/>
                      <a:pt x="79277" y="764063"/>
                      <a:pt x="77135" y="759777"/>
                    </a:cubicBezTo>
                    <a:cubicBezTo>
                      <a:pt x="72135" y="751205"/>
                      <a:pt x="67850" y="741918"/>
                      <a:pt x="63565" y="733345"/>
                    </a:cubicBezTo>
                    <a:cubicBezTo>
                      <a:pt x="61422" y="728345"/>
                      <a:pt x="59279" y="724058"/>
                      <a:pt x="57137" y="719772"/>
                    </a:cubicBezTo>
                    <a:cubicBezTo>
                      <a:pt x="53566" y="710485"/>
                      <a:pt x="49281" y="701198"/>
                      <a:pt x="45709" y="691912"/>
                    </a:cubicBezTo>
                    <a:cubicBezTo>
                      <a:pt x="39996" y="678338"/>
                      <a:pt x="34996" y="663337"/>
                      <a:pt x="30711" y="649049"/>
                    </a:cubicBezTo>
                    <a:cubicBezTo>
                      <a:pt x="27854" y="639048"/>
                      <a:pt x="24997" y="630475"/>
                      <a:pt x="22141" y="620474"/>
                    </a:cubicBezTo>
                    <a:cubicBezTo>
                      <a:pt x="20712" y="616188"/>
                      <a:pt x="19284" y="611187"/>
                      <a:pt x="18570" y="606901"/>
                    </a:cubicBezTo>
                    <a:cubicBezTo>
                      <a:pt x="15713" y="596900"/>
                      <a:pt x="13570" y="586898"/>
                      <a:pt x="11428" y="576897"/>
                    </a:cubicBezTo>
                    <a:cubicBezTo>
                      <a:pt x="9285" y="566896"/>
                      <a:pt x="7857" y="556895"/>
                      <a:pt x="6428" y="545465"/>
                    </a:cubicBezTo>
                    <a:cubicBezTo>
                      <a:pt x="5000" y="535463"/>
                      <a:pt x="3571" y="525462"/>
                      <a:pt x="2857" y="514747"/>
                    </a:cubicBezTo>
                    <a:cubicBezTo>
                      <a:pt x="2143" y="509746"/>
                      <a:pt x="1429" y="504745"/>
                      <a:pt x="1429" y="499745"/>
                    </a:cubicBezTo>
                    <a:cubicBezTo>
                      <a:pt x="714" y="489029"/>
                      <a:pt x="0" y="478313"/>
                      <a:pt x="0" y="468312"/>
                    </a:cubicBezTo>
                    <a:close/>
                    <a:moveTo>
                      <a:pt x="182081" y="0"/>
                    </a:moveTo>
                    <a:cubicBezTo>
                      <a:pt x="182081" y="0"/>
                      <a:pt x="182081" y="0"/>
                      <a:pt x="341313" y="158103"/>
                    </a:cubicBezTo>
                    <a:cubicBezTo>
                      <a:pt x="310609" y="190151"/>
                      <a:pt x="284904" y="225759"/>
                      <a:pt x="264911" y="266353"/>
                    </a:cubicBezTo>
                    <a:cubicBezTo>
                      <a:pt x="262054" y="272051"/>
                      <a:pt x="259912" y="277748"/>
                      <a:pt x="257056" y="284158"/>
                    </a:cubicBezTo>
                    <a:cubicBezTo>
                      <a:pt x="254914" y="289855"/>
                      <a:pt x="252772" y="295553"/>
                      <a:pt x="250630" y="301250"/>
                    </a:cubicBezTo>
                    <a:cubicBezTo>
                      <a:pt x="247773" y="307660"/>
                      <a:pt x="246345" y="313357"/>
                      <a:pt x="244203" y="319767"/>
                    </a:cubicBezTo>
                    <a:cubicBezTo>
                      <a:pt x="242775" y="322615"/>
                      <a:pt x="242061" y="325464"/>
                      <a:pt x="241347" y="329025"/>
                    </a:cubicBezTo>
                    <a:cubicBezTo>
                      <a:pt x="239205" y="334722"/>
                      <a:pt x="237777" y="341132"/>
                      <a:pt x="236349" y="347541"/>
                    </a:cubicBezTo>
                    <a:cubicBezTo>
                      <a:pt x="234207" y="356800"/>
                      <a:pt x="232065" y="366058"/>
                      <a:pt x="229922" y="376028"/>
                    </a:cubicBezTo>
                    <a:cubicBezTo>
                      <a:pt x="229922" y="378877"/>
                      <a:pt x="229208" y="382438"/>
                      <a:pt x="228494" y="385287"/>
                    </a:cubicBezTo>
                    <a:cubicBezTo>
                      <a:pt x="227066" y="395969"/>
                      <a:pt x="225638" y="405940"/>
                      <a:pt x="224924" y="415910"/>
                    </a:cubicBezTo>
                    <a:cubicBezTo>
                      <a:pt x="224924" y="422320"/>
                      <a:pt x="224210" y="429441"/>
                      <a:pt x="224210" y="436563"/>
                    </a:cubicBezTo>
                    <a:cubicBezTo>
                      <a:pt x="224210" y="436563"/>
                      <a:pt x="224210" y="436563"/>
                      <a:pt x="0" y="436563"/>
                    </a:cubicBezTo>
                    <a:cubicBezTo>
                      <a:pt x="714" y="403803"/>
                      <a:pt x="3570" y="372467"/>
                      <a:pt x="8569" y="341844"/>
                    </a:cubicBezTo>
                    <a:cubicBezTo>
                      <a:pt x="9997" y="331873"/>
                      <a:pt x="12853" y="321903"/>
                      <a:pt x="14995" y="311933"/>
                    </a:cubicBezTo>
                    <a:cubicBezTo>
                      <a:pt x="16423" y="306947"/>
                      <a:pt x="17137" y="302674"/>
                      <a:pt x="18565" y="297689"/>
                    </a:cubicBezTo>
                    <a:cubicBezTo>
                      <a:pt x="20708" y="287719"/>
                      <a:pt x="23564" y="277748"/>
                      <a:pt x="26420" y="268490"/>
                    </a:cubicBezTo>
                    <a:cubicBezTo>
                      <a:pt x="35702" y="233593"/>
                      <a:pt x="48555" y="201546"/>
                      <a:pt x="63550" y="170210"/>
                    </a:cubicBezTo>
                    <a:cubicBezTo>
                      <a:pt x="67834" y="161664"/>
                      <a:pt x="72119" y="153118"/>
                      <a:pt x="77117" y="143859"/>
                    </a:cubicBezTo>
                    <a:cubicBezTo>
                      <a:pt x="104965" y="91158"/>
                      <a:pt x="140667" y="43443"/>
                      <a:pt x="182081" y="0"/>
                    </a:cubicBezTo>
                    <a:close/>
                  </a:path>
                </a:pathLst>
              </a:custGeom>
              <a:solidFill>
                <a:srgbClr val="5523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5451"/>
                  </a:solidFill>
                  <a:effectLst/>
                  <a:uLnTx/>
                  <a:uFillTx/>
                  <a:latin typeface="+mn-lt"/>
                  <a:ea typeface="+mn-ea"/>
                  <a:cs typeface="+mn-cs"/>
                </a:endParaRPr>
              </a:p>
            </p:txBody>
          </p:sp>
          <p:sp>
            <p:nvSpPr>
              <p:cNvPr id="54" name="Freeform 11">
                <a:extLst>
                  <a:ext uri="{FF2B5EF4-FFF2-40B4-BE49-F238E27FC236}">
                    <a16:creationId xmlns:a16="http://schemas.microsoft.com/office/drawing/2014/main" id="{9616A39A-3DE5-9188-868C-20BF1536F1FA}"/>
                  </a:ext>
                </a:extLst>
              </p:cNvPr>
              <p:cNvSpPr>
                <a:spLocks/>
              </p:cNvSpPr>
              <p:nvPr/>
            </p:nvSpPr>
            <p:spPr bwMode="auto">
              <a:xfrm>
                <a:off x="5645150" y="2876549"/>
                <a:ext cx="1104901" cy="1096600"/>
              </a:xfrm>
              <a:custGeom>
                <a:avLst/>
                <a:gdLst>
                  <a:gd name="connsiteX0" fmla="*/ 555397 w 1104901"/>
                  <a:gd name="connsiteY0" fmla="*/ 717550 h 1096600"/>
                  <a:gd name="connsiteX1" fmla="*/ 515938 w 1104901"/>
                  <a:gd name="connsiteY1" fmla="*/ 777673 h 1096600"/>
                  <a:gd name="connsiteX2" fmla="*/ 525265 w 1104901"/>
                  <a:gd name="connsiteY2" fmla="*/ 824913 h 1096600"/>
                  <a:gd name="connsiteX3" fmla="*/ 550375 w 1104901"/>
                  <a:gd name="connsiteY3" fmla="*/ 841375 h 1096600"/>
                  <a:gd name="connsiteX4" fmla="*/ 590551 w 1104901"/>
                  <a:gd name="connsiteY4" fmla="*/ 778389 h 1096600"/>
                  <a:gd name="connsiteX5" fmla="*/ 555397 w 1104901"/>
                  <a:gd name="connsiteY5" fmla="*/ 717550 h 1096600"/>
                  <a:gd name="connsiteX6" fmla="*/ 882174 w 1104901"/>
                  <a:gd name="connsiteY6" fmla="*/ 669925 h 1096600"/>
                  <a:gd name="connsiteX7" fmla="*/ 1104900 w 1104901"/>
                  <a:gd name="connsiteY7" fmla="*/ 669925 h 1096600"/>
                  <a:gd name="connsiteX8" fmla="*/ 1086340 w 1104901"/>
                  <a:gd name="connsiteY8" fmla="*/ 807800 h 1096600"/>
                  <a:gd name="connsiteX9" fmla="*/ 1078487 w 1104901"/>
                  <a:gd name="connsiteY9" fmla="*/ 837089 h 1096600"/>
                  <a:gd name="connsiteX10" fmla="*/ 1069207 w 1104901"/>
                  <a:gd name="connsiteY10" fmla="*/ 865664 h 1096600"/>
                  <a:gd name="connsiteX11" fmla="*/ 1047077 w 1104901"/>
                  <a:gd name="connsiteY11" fmla="*/ 921385 h 1096600"/>
                  <a:gd name="connsiteX12" fmla="*/ 1034941 w 1104901"/>
                  <a:gd name="connsiteY12" fmla="*/ 947817 h 1096600"/>
                  <a:gd name="connsiteX13" fmla="*/ 1020664 w 1104901"/>
                  <a:gd name="connsiteY13" fmla="*/ 974963 h 1096600"/>
                  <a:gd name="connsiteX14" fmla="*/ 1005673 w 1104901"/>
                  <a:gd name="connsiteY14" fmla="*/ 999966 h 1096600"/>
                  <a:gd name="connsiteX15" fmla="*/ 980688 w 1104901"/>
                  <a:gd name="connsiteY15" fmla="*/ 1035685 h 1096600"/>
                  <a:gd name="connsiteX16" fmla="*/ 935714 w 1104901"/>
                  <a:gd name="connsiteY16" fmla="*/ 1091406 h 1096600"/>
                  <a:gd name="connsiteX17" fmla="*/ 912871 w 1104901"/>
                  <a:gd name="connsiteY17" fmla="*/ 1092121 h 1096600"/>
                  <a:gd name="connsiteX18" fmla="*/ 777950 w 1104901"/>
                  <a:gd name="connsiteY18" fmla="*/ 957818 h 1096600"/>
                  <a:gd name="connsiteX19" fmla="*/ 777236 w 1104901"/>
                  <a:gd name="connsiteY19" fmla="*/ 936387 h 1096600"/>
                  <a:gd name="connsiteX20" fmla="*/ 823637 w 1104901"/>
                  <a:gd name="connsiteY20" fmla="*/ 872093 h 1096600"/>
                  <a:gd name="connsiteX21" fmla="*/ 832918 w 1104901"/>
                  <a:gd name="connsiteY21" fmla="*/ 855663 h 1096600"/>
                  <a:gd name="connsiteX22" fmla="*/ 840770 w 1104901"/>
                  <a:gd name="connsiteY22" fmla="*/ 838518 h 1096600"/>
                  <a:gd name="connsiteX23" fmla="*/ 852192 w 1104901"/>
                  <a:gd name="connsiteY23" fmla="*/ 812086 h 1096600"/>
                  <a:gd name="connsiteX24" fmla="*/ 880033 w 1104901"/>
                  <a:gd name="connsiteY24" fmla="*/ 699215 h 1096600"/>
                  <a:gd name="connsiteX25" fmla="*/ 882174 w 1104901"/>
                  <a:gd name="connsiteY25" fmla="*/ 669925 h 1096600"/>
                  <a:gd name="connsiteX26" fmla="*/ 555311 w 1104901"/>
                  <a:gd name="connsiteY26" fmla="*/ 669925 h 1096600"/>
                  <a:gd name="connsiteX27" fmla="*/ 621804 w 1104901"/>
                  <a:gd name="connsiteY27" fmla="*/ 699161 h 1096600"/>
                  <a:gd name="connsiteX28" fmla="*/ 646113 w 1104901"/>
                  <a:gd name="connsiteY28" fmla="*/ 779739 h 1096600"/>
                  <a:gd name="connsiteX29" fmla="*/ 620374 w 1104901"/>
                  <a:gd name="connsiteY29" fmla="*/ 858177 h 1096600"/>
                  <a:gd name="connsiteX30" fmla="*/ 552451 w 1104901"/>
                  <a:gd name="connsiteY30" fmla="*/ 887413 h 1096600"/>
                  <a:gd name="connsiteX31" fmla="*/ 458788 w 1104901"/>
                  <a:gd name="connsiteY31" fmla="*/ 774747 h 1096600"/>
                  <a:gd name="connsiteX32" fmla="*/ 485958 w 1104901"/>
                  <a:gd name="connsiteY32" fmla="*/ 699161 h 1096600"/>
                  <a:gd name="connsiteX33" fmla="*/ 555311 w 1104901"/>
                  <a:gd name="connsiteY33" fmla="*/ 669925 h 1096600"/>
                  <a:gd name="connsiteX34" fmla="*/ 343883 w 1104901"/>
                  <a:gd name="connsiteY34" fmla="*/ 476250 h 1096600"/>
                  <a:gd name="connsiteX35" fmla="*/ 304800 w 1104901"/>
                  <a:gd name="connsiteY35" fmla="*/ 537089 h 1096600"/>
                  <a:gd name="connsiteX36" fmla="*/ 314749 w 1104901"/>
                  <a:gd name="connsiteY36" fmla="*/ 583613 h 1096600"/>
                  <a:gd name="connsiteX37" fmla="*/ 338909 w 1104901"/>
                  <a:gd name="connsiteY37" fmla="*/ 600075 h 1096600"/>
                  <a:gd name="connsiteX38" fmla="*/ 379413 w 1104901"/>
                  <a:gd name="connsiteY38" fmla="*/ 537089 h 1096600"/>
                  <a:gd name="connsiteX39" fmla="*/ 343883 w 1104901"/>
                  <a:gd name="connsiteY39" fmla="*/ 476250 h 1096600"/>
                  <a:gd name="connsiteX40" fmla="*/ 562165 w 1104901"/>
                  <a:gd name="connsiteY40" fmla="*/ 430213 h 1096600"/>
                  <a:gd name="connsiteX41" fmla="*/ 604222 w 1104901"/>
                  <a:gd name="connsiteY41" fmla="*/ 430213 h 1096600"/>
                  <a:gd name="connsiteX42" fmla="*/ 609924 w 1104901"/>
                  <a:gd name="connsiteY42" fmla="*/ 440895 h 1096600"/>
                  <a:gd name="connsiteX43" fmla="*/ 341902 w 1104901"/>
                  <a:gd name="connsiteY43" fmla="*/ 883852 h 1096600"/>
                  <a:gd name="connsiteX44" fmla="*/ 336199 w 1104901"/>
                  <a:gd name="connsiteY44" fmla="*/ 887413 h 1096600"/>
                  <a:gd name="connsiteX45" fmla="*/ 293429 w 1104901"/>
                  <a:gd name="connsiteY45" fmla="*/ 887413 h 1096600"/>
                  <a:gd name="connsiteX46" fmla="*/ 287014 w 1104901"/>
                  <a:gd name="connsiteY46" fmla="*/ 876731 h 1096600"/>
                  <a:gd name="connsiteX47" fmla="*/ 556462 w 1104901"/>
                  <a:gd name="connsiteY47" fmla="*/ 433061 h 1096600"/>
                  <a:gd name="connsiteX48" fmla="*/ 562165 w 1104901"/>
                  <a:gd name="connsiteY48" fmla="*/ 430213 h 1096600"/>
                  <a:gd name="connsiteX49" fmla="*/ 344602 w 1104901"/>
                  <a:gd name="connsiteY49" fmla="*/ 430213 h 1096600"/>
                  <a:gd name="connsiteX50" fmla="*/ 411612 w 1104901"/>
                  <a:gd name="connsiteY50" fmla="*/ 459449 h 1096600"/>
                  <a:gd name="connsiteX51" fmla="*/ 436563 w 1104901"/>
                  <a:gd name="connsiteY51" fmla="*/ 540027 h 1096600"/>
                  <a:gd name="connsiteX52" fmla="*/ 410187 w 1104901"/>
                  <a:gd name="connsiteY52" fmla="*/ 618465 h 1096600"/>
                  <a:gd name="connsiteX53" fmla="*/ 341750 w 1104901"/>
                  <a:gd name="connsiteY53" fmla="*/ 647701 h 1096600"/>
                  <a:gd name="connsiteX54" fmla="*/ 247650 w 1104901"/>
                  <a:gd name="connsiteY54" fmla="*/ 534322 h 1096600"/>
                  <a:gd name="connsiteX55" fmla="*/ 274740 w 1104901"/>
                  <a:gd name="connsiteY55" fmla="*/ 459449 h 1096600"/>
                  <a:gd name="connsiteX56" fmla="*/ 344602 w 1104901"/>
                  <a:gd name="connsiteY56" fmla="*/ 430213 h 1096600"/>
                  <a:gd name="connsiteX57" fmla="*/ 924752 w 1104901"/>
                  <a:gd name="connsiteY57" fmla="*/ 203200 h 1096600"/>
                  <a:gd name="connsiteX58" fmla="*/ 953347 w 1104901"/>
                  <a:gd name="connsiteY58" fmla="*/ 235948 h 1096600"/>
                  <a:gd name="connsiteX59" fmla="*/ 971934 w 1104901"/>
                  <a:gd name="connsiteY59" fmla="*/ 259441 h 1096600"/>
                  <a:gd name="connsiteX60" fmla="*/ 997669 w 1104901"/>
                  <a:gd name="connsiteY60" fmla="*/ 295748 h 1096600"/>
                  <a:gd name="connsiteX61" fmla="*/ 1027694 w 1104901"/>
                  <a:gd name="connsiteY61" fmla="*/ 346293 h 1096600"/>
                  <a:gd name="connsiteX62" fmla="*/ 1078451 w 1104901"/>
                  <a:gd name="connsiteY62" fmla="*/ 470877 h 1096600"/>
                  <a:gd name="connsiteX63" fmla="*/ 1098467 w 1104901"/>
                  <a:gd name="connsiteY63" fmla="*/ 559865 h 1096600"/>
                  <a:gd name="connsiteX64" fmla="*/ 1104901 w 1104901"/>
                  <a:gd name="connsiteY64" fmla="*/ 638175 h 1096600"/>
                  <a:gd name="connsiteX65" fmla="*/ 881859 w 1104901"/>
                  <a:gd name="connsiteY65" fmla="*/ 638175 h 1096600"/>
                  <a:gd name="connsiteX66" fmla="*/ 880429 w 1104901"/>
                  <a:gd name="connsiteY66" fmla="*/ 618241 h 1096600"/>
                  <a:gd name="connsiteX67" fmla="*/ 875425 w 1104901"/>
                  <a:gd name="connsiteY67" fmla="*/ 578375 h 1096600"/>
                  <a:gd name="connsiteX68" fmla="*/ 867561 w 1104901"/>
                  <a:gd name="connsiteY68" fmla="*/ 540644 h 1096600"/>
                  <a:gd name="connsiteX69" fmla="*/ 864702 w 1104901"/>
                  <a:gd name="connsiteY69" fmla="*/ 531389 h 1096600"/>
                  <a:gd name="connsiteX70" fmla="*/ 858983 w 1104901"/>
                  <a:gd name="connsiteY70" fmla="*/ 512879 h 1096600"/>
                  <a:gd name="connsiteX71" fmla="*/ 848260 w 1104901"/>
                  <a:gd name="connsiteY71" fmla="*/ 486539 h 1096600"/>
                  <a:gd name="connsiteX72" fmla="*/ 836821 w 1104901"/>
                  <a:gd name="connsiteY72" fmla="*/ 460198 h 1096600"/>
                  <a:gd name="connsiteX73" fmla="*/ 766763 w 1104901"/>
                  <a:gd name="connsiteY73" fmla="*/ 360531 h 1096600"/>
                  <a:gd name="connsiteX74" fmla="*/ 924752 w 1104901"/>
                  <a:gd name="connsiteY74" fmla="*/ 203200 h 1096600"/>
                  <a:gd name="connsiteX75" fmla="*/ 465138 w 1104901"/>
                  <a:gd name="connsiteY75" fmla="*/ 0 h 1096600"/>
                  <a:gd name="connsiteX76" fmla="*/ 663127 w 1104901"/>
                  <a:gd name="connsiteY76" fmla="*/ 35013 h 1096600"/>
                  <a:gd name="connsiteX77" fmla="*/ 691003 w 1104901"/>
                  <a:gd name="connsiteY77" fmla="*/ 45016 h 1096600"/>
                  <a:gd name="connsiteX78" fmla="*/ 745325 w 1104901"/>
                  <a:gd name="connsiteY78" fmla="*/ 68596 h 1096600"/>
                  <a:gd name="connsiteX79" fmla="*/ 771772 w 1104901"/>
                  <a:gd name="connsiteY79" fmla="*/ 82887 h 1096600"/>
                  <a:gd name="connsiteX80" fmla="*/ 822520 w 1104901"/>
                  <a:gd name="connsiteY80" fmla="*/ 115041 h 1096600"/>
                  <a:gd name="connsiteX81" fmla="*/ 846107 w 1104901"/>
                  <a:gd name="connsiteY81" fmla="*/ 131476 h 1096600"/>
                  <a:gd name="connsiteX82" fmla="*/ 858258 w 1104901"/>
                  <a:gd name="connsiteY82" fmla="*/ 140765 h 1096600"/>
                  <a:gd name="connsiteX83" fmla="*/ 881131 w 1104901"/>
                  <a:gd name="connsiteY83" fmla="*/ 159343 h 1096600"/>
                  <a:gd name="connsiteX84" fmla="*/ 903288 w 1104901"/>
                  <a:gd name="connsiteY84" fmla="*/ 179350 h 1096600"/>
                  <a:gd name="connsiteX85" fmla="*/ 744610 w 1104901"/>
                  <a:gd name="connsiteY85" fmla="*/ 336550 h 1096600"/>
                  <a:gd name="connsiteX86" fmla="*/ 669560 w 1104901"/>
                  <a:gd name="connsiteY86" fmla="*/ 279386 h 1096600"/>
                  <a:gd name="connsiteX87" fmla="*/ 652406 w 1104901"/>
                  <a:gd name="connsiteY87" fmla="*/ 270812 h 1096600"/>
                  <a:gd name="connsiteX88" fmla="*/ 618097 w 1104901"/>
                  <a:gd name="connsiteY88" fmla="*/ 255092 h 1096600"/>
                  <a:gd name="connsiteX89" fmla="*/ 590936 w 1104901"/>
                  <a:gd name="connsiteY89" fmla="*/ 244374 h 1096600"/>
                  <a:gd name="connsiteX90" fmla="*/ 581644 w 1104901"/>
                  <a:gd name="connsiteY90" fmla="*/ 241516 h 1096600"/>
                  <a:gd name="connsiteX91" fmla="*/ 563060 w 1104901"/>
                  <a:gd name="connsiteY91" fmla="*/ 235799 h 1096600"/>
                  <a:gd name="connsiteX92" fmla="*/ 535185 w 1104901"/>
                  <a:gd name="connsiteY92" fmla="*/ 229368 h 1096600"/>
                  <a:gd name="connsiteX93" fmla="*/ 505165 w 1104901"/>
                  <a:gd name="connsiteY93" fmla="*/ 224367 h 1096600"/>
                  <a:gd name="connsiteX94" fmla="*/ 465138 w 1104901"/>
                  <a:gd name="connsiteY94" fmla="*/ 221508 h 1096600"/>
                  <a:gd name="connsiteX95" fmla="*/ 465138 w 1104901"/>
                  <a:gd name="connsiteY95" fmla="*/ 0 h 1096600"/>
                  <a:gd name="connsiteX96" fmla="*/ 434975 w 1104901"/>
                  <a:gd name="connsiteY96" fmla="*/ 0 h 1096600"/>
                  <a:gd name="connsiteX97" fmla="*/ 434975 w 1104901"/>
                  <a:gd name="connsiteY97" fmla="*/ 221508 h 1096600"/>
                  <a:gd name="connsiteX98" fmla="*/ 156876 w 1104901"/>
                  <a:gd name="connsiteY98" fmla="*/ 336550 h 1096600"/>
                  <a:gd name="connsiteX99" fmla="*/ 0 w 1104901"/>
                  <a:gd name="connsiteY99" fmla="*/ 179350 h 1096600"/>
                  <a:gd name="connsiteX100" fmla="*/ 32801 w 1104901"/>
                  <a:gd name="connsiteY100" fmla="*/ 150054 h 1096600"/>
                  <a:gd name="connsiteX101" fmla="*/ 79864 w 1104901"/>
                  <a:gd name="connsiteY101" fmla="*/ 115041 h 1096600"/>
                  <a:gd name="connsiteX102" fmla="*/ 104109 w 1104901"/>
                  <a:gd name="connsiteY102" fmla="*/ 98607 h 1096600"/>
                  <a:gd name="connsiteX103" fmla="*/ 168998 w 1104901"/>
                  <a:gd name="connsiteY103" fmla="*/ 62165 h 1096600"/>
                  <a:gd name="connsiteX104" fmla="*/ 253141 w 1104901"/>
                  <a:gd name="connsiteY104" fmla="*/ 30011 h 1096600"/>
                  <a:gd name="connsiteX105" fmla="*/ 267402 w 1104901"/>
                  <a:gd name="connsiteY105" fmla="*/ 25723 h 1096600"/>
                  <a:gd name="connsiteX106" fmla="*/ 296638 w 1104901"/>
                  <a:gd name="connsiteY106" fmla="*/ 17863 h 1096600"/>
                  <a:gd name="connsiteX107" fmla="*/ 326588 w 1104901"/>
                  <a:gd name="connsiteY107" fmla="*/ 11433 h 1096600"/>
                  <a:gd name="connsiteX108" fmla="*/ 402886 w 1104901"/>
                  <a:gd name="connsiteY108" fmla="*/ 1429 h 1096600"/>
                  <a:gd name="connsiteX109" fmla="*/ 434975 w 1104901"/>
                  <a:gd name="connsiteY109" fmla="*/ 0 h 109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104901" h="1096600">
                    <a:moveTo>
                      <a:pt x="555397" y="717550"/>
                    </a:moveTo>
                    <a:cubicBezTo>
                      <a:pt x="528852" y="717550"/>
                      <a:pt x="515938" y="737591"/>
                      <a:pt x="515938" y="777673"/>
                    </a:cubicBezTo>
                    <a:cubicBezTo>
                      <a:pt x="515938" y="798430"/>
                      <a:pt x="519525" y="814177"/>
                      <a:pt x="525265" y="824913"/>
                    </a:cubicBezTo>
                    <a:cubicBezTo>
                      <a:pt x="531722" y="835649"/>
                      <a:pt x="540331" y="841375"/>
                      <a:pt x="550375" y="841375"/>
                    </a:cubicBezTo>
                    <a:cubicBezTo>
                      <a:pt x="577637" y="841375"/>
                      <a:pt x="590551" y="820618"/>
                      <a:pt x="590551" y="778389"/>
                    </a:cubicBezTo>
                    <a:cubicBezTo>
                      <a:pt x="590551" y="737591"/>
                      <a:pt x="579072" y="717550"/>
                      <a:pt x="555397" y="717550"/>
                    </a:cubicBezTo>
                    <a:close/>
                    <a:moveTo>
                      <a:pt x="882174" y="669925"/>
                    </a:moveTo>
                    <a:cubicBezTo>
                      <a:pt x="882174" y="669925"/>
                      <a:pt x="882174" y="669925"/>
                      <a:pt x="1104900" y="669925"/>
                    </a:cubicBezTo>
                    <a:cubicBezTo>
                      <a:pt x="1103473" y="717074"/>
                      <a:pt x="1097762" y="762794"/>
                      <a:pt x="1086340" y="807800"/>
                    </a:cubicBezTo>
                    <a:cubicBezTo>
                      <a:pt x="1084198" y="817086"/>
                      <a:pt x="1081343" y="827088"/>
                      <a:pt x="1078487" y="837089"/>
                    </a:cubicBezTo>
                    <a:cubicBezTo>
                      <a:pt x="1075632" y="846376"/>
                      <a:pt x="1072776" y="856377"/>
                      <a:pt x="1069207" y="865664"/>
                    </a:cubicBezTo>
                    <a:cubicBezTo>
                      <a:pt x="1062782" y="884238"/>
                      <a:pt x="1055644" y="902811"/>
                      <a:pt x="1047077" y="921385"/>
                    </a:cubicBezTo>
                    <a:cubicBezTo>
                      <a:pt x="1043508" y="929958"/>
                      <a:pt x="1039225" y="939245"/>
                      <a:pt x="1034941" y="947817"/>
                    </a:cubicBezTo>
                    <a:cubicBezTo>
                      <a:pt x="1029944" y="957104"/>
                      <a:pt x="1025661" y="965676"/>
                      <a:pt x="1020664" y="974963"/>
                    </a:cubicBezTo>
                    <a:cubicBezTo>
                      <a:pt x="1015667" y="983536"/>
                      <a:pt x="1010670" y="991394"/>
                      <a:pt x="1005673" y="999966"/>
                    </a:cubicBezTo>
                    <a:cubicBezTo>
                      <a:pt x="997820" y="1011396"/>
                      <a:pt x="989254" y="1023541"/>
                      <a:pt x="980688" y="1035685"/>
                    </a:cubicBezTo>
                    <a:cubicBezTo>
                      <a:pt x="966410" y="1055688"/>
                      <a:pt x="951419" y="1073547"/>
                      <a:pt x="935714" y="1091406"/>
                    </a:cubicBezTo>
                    <a:cubicBezTo>
                      <a:pt x="930003" y="1097836"/>
                      <a:pt x="919295" y="1098550"/>
                      <a:pt x="912871" y="1092121"/>
                    </a:cubicBezTo>
                    <a:cubicBezTo>
                      <a:pt x="912871" y="1092121"/>
                      <a:pt x="912871" y="1092121"/>
                      <a:pt x="777950" y="957818"/>
                    </a:cubicBezTo>
                    <a:cubicBezTo>
                      <a:pt x="771525" y="952103"/>
                      <a:pt x="771525" y="942816"/>
                      <a:pt x="777236" y="936387"/>
                    </a:cubicBezTo>
                    <a:cubicBezTo>
                      <a:pt x="794369" y="916385"/>
                      <a:pt x="810074" y="894953"/>
                      <a:pt x="823637" y="872093"/>
                    </a:cubicBezTo>
                    <a:cubicBezTo>
                      <a:pt x="826493" y="866378"/>
                      <a:pt x="829348" y="860663"/>
                      <a:pt x="832918" y="855663"/>
                    </a:cubicBezTo>
                    <a:cubicBezTo>
                      <a:pt x="835773" y="849948"/>
                      <a:pt x="838629" y="844233"/>
                      <a:pt x="840770" y="838518"/>
                    </a:cubicBezTo>
                    <a:cubicBezTo>
                      <a:pt x="845053" y="829945"/>
                      <a:pt x="848623" y="822087"/>
                      <a:pt x="852192" y="812086"/>
                    </a:cubicBezTo>
                    <a:cubicBezTo>
                      <a:pt x="866469" y="777081"/>
                      <a:pt x="875750" y="739220"/>
                      <a:pt x="880033" y="699215"/>
                    </a:cubicBezTo>
                    <a:cubicBezTo>
                      <a:pt x="881460" y="689928"/>
                      <a:pt x="882174" y="679926"/>
                      <a:pt x="882174" y="669925"/>
                    </a:cubicBezTo>
                    <a:close/>
                    <a:moveTo>
                      <a:pt x="555311" y="669925"/>
                    </a:moveTo>
                    <a:cubicBezTo>
                      <a:pt x="583195" y="669925"/>
                      <a:pt x="605359" y="679908"/>
                      <a:pt x="621804" y="699161"/>
                    </a:cubicBezTo>
                    <a:cubicBezTo>
                      <a:pt x="638248" y="718414"/>
                      <a:pt x="646113" y="745511"/>
                      <a:pt x="646113" y="779739"/>
                    </a:cubicBezTo>
                    <a:cubicBezTo>
                      <a:pt x="646113" y="812540"/>
                      <a:pt x="637533" y="838211"/>
                      <a:pt x="620374" y="858177"/>
                    </a:cubicBezTo>
                    <a:cubicBezTo>
                      <a:pt x="602499" y="877430"/>
                      <a:pt x="580335" y="887413"/>
                      <a:pt x="552451" y="887413"/>
                    </a:cubicBezTo>
                    <a:cubicBezTo>
                      <a:pt x="490247" y="887413"/>
                      <a:pt x="458788" y="849620"/>
                      <a:pt x="458788" y="774747"/>
                    </a:cubicBezTo>
                    <a:cubicBezTo>
                      <a:pt x="458788" y="744085"/>
                      <a:pt x="468083" y="718414"/>
                      <a:pt x="485958" y="699161"/>
                    </a:cubicBezTo>
                    <a:cubicBezTo>
                      <a:pt x="503832" y="679908"/>
                      <a:pt x="526711" y="669925"/>
                      <a:pt x="555311" y="669925"/>
                    </a:cubicBezTo>
                    <a:close/>
                    <a:moveTo>
                      <a:pt x="343883" y="476250"/>
                    </a:moveTo>
                    <a:cubicBezTo>
                      <a:pt x="318302" y="476250"/>
                      <a:pt x="304800" y="496291"/>
                      <a:pt x="304800" y="537089"/>
                    </a:cubicBezTo>
                    <a:cubicBezTo>
                      <a:pt x="304800" y="557130"/>
                      <a:pt x="308353" y="572877"/>
                      <a:pt x="314749" y="583613"/>
                    </a:cubicBezTo>
                    <a:cubicBezTo>
                      <a:pt x="321144" y="594349"/>
                      <a:pt x="329671" y="600075"/>
                      <a:pt x="338909" y="600075"/>
                    </a:cubicBezTo>
                    <a:cubicBezTo>
                      <a:pt x="365912" y="600075"/>
                      <a:pt x="379413" y="579318"/>
                      <a:pt x="379413" y="537089"/>
                    </a:cubicBezTo>
                    <a:cubicBezTo>
                      <a:pt x="379413" y="496291"/>
                      <a:pt x="367333" y="476250"/>
                      <a:pt x="343883" y="476250"/>
                    </a:cubicBezTo>
                    <a:close/>
                    <a:moveTo>
                      <a:pt x="562165" y="430213"/>
                    </a:moveTo>
                    <a:cubicBezTo>
                      <a:pt x="562165" y="430213"/>
                      <a:pt x="562165" y="430213"/>
                      <a:pt x="604222" y="430213"/>
                    </a:cubicBezTo>
                    <a:cubicBezTo>
                      <a:pt x="609924" y="430213"/>
                      <a:pt x="612776" y="435910"/>
                      <a:pt x="609924" y="440895"/>
                    </a:cubicBezTo>
                    <a:cubicBezTo>
                      <a:pt x="609924" y="440895"/>
                      <a:pt x="609924" y="440895"/>
                      <a:pt x="341902" y="883852"/>
                    </a:cubicBezTo>
                    <a:cubicBezTo>
                      <a:pt x="341189" y="885989"/>
                      <a:pt x="338338" y="887413"/>
                      <a:pt x="336199" y="887413"/>
                    </a:cubicBezTo>
                    <a:cubicBezTo>
                      <a:pt x="336199" y="887413"/>
                      <a:pt x="336199" y="887413"/>
                      <a:pt x="293429" y="887413"/>
                    </a:cubicBezTo>
                    <a:cubicBezTo>
                      <a:pt x="287727" y="887413"/>
                      <a:pt x="284163" y="881716"/>
                      <a:pt x="287014" y="876731"/>
                    </a:cubicBezTo>
                    <a:cubicBezTo>
                      <a:pt x="287014" y="876731"/>
                      <a:pt x="287014" y="876731"/>
                      <a:pt x="556462" y="433061"/>
                    </a:cubicBezTo>
                    <a:cubicBezTo>
                      <a:pt x="557888" y="431637"/>
                      <a:pt x="560027" y="430213"/>
                      <a:pt x="562165" y="430213"/>
                    </a:cubicBezTo>
                    <a:close/>
                    <a:moveTo>
                      <a:pt x="344602" y="430213"/>
                    </a:moveTo>
                    <a:cubicBezTo>
                      <a:pt x="372404" y="430213"/>
                      <a:pt x="394503" y="439483"/>
                      <a:pt x="411612" y="459449"/>
                    </a:cubicBezTo>
                    <a:cubicBezTo>
                      <a:pt x="428009" y="478702"/>
                      <a:pt x="436563" y="505799"/>
                      <a:pt x="436563" y="540027"/>
                    </a:cubicBezTo>
                    <a:cubicBezTo>
                      <a:pt x="436563" y="572828"/>
                      <a:pt x="427296" y="598499"/>
                      <a:pt x="410187" y="618465"/>
                    </a:cubicBezTo>
                    <a:cubicBezTo>
                      <a:pt x="392365" y="637718"/>
                      <a:pt x="369553" y="647701"/>
                      <a:pt x="341750" y="647701"/>
                    </a:cubicBezTo>
                    <a:cubicBezTo>
                      <a:pt x="279730" y="647701"/>
                      <a:pt x="247650" y="609908"/>
                      <a:pt x="247650" y="534322"/>
                    </a:cubicBezTo>
                    <a:cubicBezTo>
                      <a:pt x="247650" y="503660"/>
                      <a:pt x="256918" y="478702"/>
                      <a:pt x="274740" y="459449"/>
                    </a:cubicBezTo>
                    <a:cubicBezTo>
                      <a:pt x="293275" y="439483"/>
                      <a:pt x="316800" y="430213"/>
                      <a:pt x="344602" y="430213"/>
                    </a:cubicBezTo>
                    <a:close/>
                    <a:moveTo>
                      <a:pt x="924752" y="203200"/>
                    </a:moveTo>
                    <a:cubicBezTo>
                      <a:pt x="934045" y="213878"/>
                      <a:pt x="944053" y="224557"/>
                      <a:pt x="953347" y="235948"/>
                    </a:cubicBezTo>
                    <a:cubicBezTo>
                      <a:pt x="959781" y="243779"/>
                      <a:pt x="965500" y="252321"/>
                      <a:pt x="971934" y="259441"/>
                    </a:cubicBezTo>
                    <a:cubicBezTo>
                      <a:pt x="980512" y="271543"/>
                      <a:pt x="989091" y="283645"/>
                      <a:pt x="997669" y="295748"/>
                    </a:cubicBezTo>
                    <a:cubicBezTo>
                      <a:pt x="1008393" y="312122"/>
                      <a:pt x="1018401" y="329207"/>
                      <a:pt x="1027694" y="346293"/>
                    </a:cubicBezTo>
                    <a:cubicBezTo>
                      <a:pt x="1048426" y="385448"/>
                      <a:pt x="1065583" y="427450"/>
                      <a:pt x="1078451" y="470877"/>
                    </a:cubicBezTo>
                    <a:cubicBezTo>
                      <a:pt x="1087029" y="499353"/>
                      <a:pt x="1094178" y="529253"/>
                      <a:pt x="1098467" y="559865"/>
                    </a:cubicBezTo>
                    <a:cubicBezTo>
                      <a:pt x="1102042" y="584782"/>
                      <a:pt x="1104186" y="611122"/>
                      <a:pt x="1104901" y="638175"/>
                    </a:cubicBezTo>
                    <a:cubicBezTo>
                      <a:pt x="1104901" y="638175"/>
                      <a:pt x="1104901" y="638175"/>
                      <a:pt x="881859" y="638175"/>
                    </a:cubicBezTo>
                    <a:cubicBezTo>
                      <a:pt x="881859" y="631056"/>
                      <a:pt x="881144" y="624649"/>
                      <a:pt x="880429" y="618241"/>
                    </a:cubicBezTo>
                    <a:cubicBezTo>
                      <a:pt x="879714" y="604003"/>
                      <a:pt x="877570" y="591189"/>
                      <a:pt x="875425" y="578375"/>
                    </a:cubicBezTo>
                    <a:cubicBezTo>
                      <a:pt x="873280" y="565560"/>
                      <a:pt x="870421" y="552746"/>
                      <a:pt x="867561" y="540644"/>
                    </a:cubicBezTo>
                    <a:cubicBezTo>
                      <a:pt x="866131" y="537084"/>
                      <a:pt x="865417" y="534236"/>
                      <a:pt x="864702" y="531389"/>
                    </a:cubicBezTo>
                    <a:cubicBezTo>
                      <a:pt x="862557" y="524982"/>
                      <a:pt x="861127" y="519286"/>
                      <a:pt x="858983" y="512879"/>
                    </a:cubicBezTo>
                    <a:cubicBezTo>
                      <a:pt x="855408" y="503624"/>
                      <a:pt x="851834" y="495082"/>
                      <a:pt x="848260" y="486539"/>
                    </a:cubicBezTo>
                    <a:cubicBezTo>
                      <a:pt x="844685" y="477284"/>
                      <a:pt x="841111" y="468741"/>
                      <a:pt x="836821" y="460198"/>
                    </a:cubicBezTo>
                    <a:cubicBezTo>
                      <a:pt x="818235" y="423891"/>
                      <a:pt x="794644" y="390431"/>
                      <a:pt x="766763" y="360531"/>
                    </a:cubicBezTo>
                    <a:cubicBezTo>
                      <a:pt x="766763" y="360531"/>
                      <a:pt x="766763" y="360531"/>
                      <a:pt x="924752" y="203200"/>
                    </a:cubicBezTo>
                    <a:close/>
                    <a:moveTo>
                      <a:pt x="465138" y="0"/>
                    </a:moveTo>
                    <a:cubicBezTo>
                      <a:pt x="534470" y="1429"/>
                      <a:pt x="600228" y="13576"/>
                      <a:pt x="663127" y="35013"/>
                    </a:cubicBezTo>
                    <a:cubicBezTo>
                      <a:pt x="672419" y="37871"/>
                      <a:pt x="681711" y="41443"/>
                      <a:pt x="691003" y="45016"/>
                    </a:cubicBezTo>
                    <a:cubicBezTo>
                      <a:pt x="709587" y="51447"/>
                      <a:pt x="727456" y="60022"/>
                      <a:pt x="745325" y="68596"/>
                    </a:cubicBezTo>
                    <a:cubicBezTo>
                      <a:pt x="754617" y="73598"/>
                      <a:pt x="763194" y="77885"/>
                      <a:pt x="771772" y="82887"/>
                    </a:cubicBezTo>
                    <a:cubicBezTo>
                      <a:pt x="789641" y="92891"/>
                      <a:pt x="806080" y="103609"/>
                      <a:pt x="822520" y="115041"/>
                    </a:cubicBezTo>
                    <a:cubicBezTo>
                      <a:pt x="830382" y="120758"/>
                      <a:pt x="838245" y="125760"/>
                      <a:pt x="846107" y="131476"/>
                    </a:cubicBezTo>
                    <a:cubicBezTo>
                      <a:pt x="850396" y="134334"/>
                      <a:pt x="853970" y="137192"/>
                      <a:pt x="858258" y="140765"/>
                    </a:cubicBezTo>
                    <a:cubicBezTo>
                      <a:pt x="866121" y="146481"/>
                      <a:pt x="873983" y="152912"/>
                      <a:pt x="881131" y="159343"/>
                    </a:cubicBezTo>
                    <a:cubicBezTo>
                      <a:pt x="888993" y="165774"/>
                      <a:pt x="896141" y="172205"/>
                      <a:pt x="903288" y="179350"/>
                    </a:cubicBezTo>
                    <a:cubicBezTo>
                      <a:pt x="903288" y="179350"/>
                      <a:pt x="903288" y="179350"/>
                      <a:pt x="744610" y="336550"/>
                    </a:cubicBezTo>
                    <a:cubicBezTo>
                      <a:pt x="721738" y="315114"/>
                      <a:pt x="696721" y="296535"/>
                      <a:pt x="669560" y="279386"/>
                    </a:cubicBezTo>
                    <a:cubicBezTo>
                      <a:pt x="663842" y="276528"/>
                      <a:pt x="658124" y="273670"/>
                      <a:pt x="652406" y="270812"/>
                    </a:cubicBezTo>
                    <a:cubicBezTo>
                      <a:pt x="641684" y="265096"/>
                      <a:pt x="630248" y="260094"/>
                      <a:pt x="618097" y="255092"/>
                    </a:cubicBezTo>
                    <a:cubicBezTo>
                      <a:pt x="609520" y="250805"/>
                      <a:pt x="600228" y="247946"/>
                      <a:pt x="590936" y="244374"/>
                    </a:cubicBezTo>
                    <a:cubicBezTo>
                      <a:pt x="588077" y="243659"/>
                      <a:pt x="584503" y="242230"/>
                      <a:pt x="581644" y="241516"/>
                    </a:cubicBezTo>
                    <a:cubicBezTo>
                      <a:pt x="575926" y="239372"/>
                      <a:pt x="569493" y="237943"/>
                      <a:pt x="563060" y="235799"/>
                    </a:cubicBezTo>
                    <a:cubicBezTo>
                      <a:pt x="553768" y="233656"/>
                      <a:pt x="544476" y="231512"/>
                      <a:pt x="535185" y="229368"/>
                    </a:cubicBezTo>
                    <a:cubicBezTo>
                      <a:pt x="525178" y="227225"/>
                      <a:pt x="515171" y="225796"/>
                      <a:pt x="505165" y="224367"/>
                    </a:cubicBezTo>
                    <a:cubicBezTo>
                      <a:pt x="492299" y="222937"/>
                      <a:pt x="478718" y="222223"/>
                      <a:pt x="465138" y="221508"/>
                    </a:cubicBezTo>
                    <a:cubicBezTo>
                      <a:pt x="465138" y="221508"/>
                      <a:pt x="465138" y="221508"/>
                      <a:pt x="465138" y="0"/>
                    </a:cubicBezTo>
                    <a:close/>
                    <a:moveTo>
                      <a:pt x="434975" y="0"/>
                    </a:moveTo>
                    <a:cubicBezTo>
                      <a:pt x="434975" y="221508"/>
                      <a:pt x="434975" y="221508"/>
                      <a:pt x="434975" y="221508"/>
                    </a:cubicBezTo>
                    <a:cubicBezTo>
                      <a:pt x="327301" y="225081"/>
                      <a:pt x="230323" y="267954"/>
                      <a:pt x="156876" y="336550"/>
                    </a:cubicBezTo>
                    <a:cubicBezTo>
                      <a:pt x="156876" y="336550"/>
                      <a:pt x="156876" y="336550"/>
                      <a:pt x="0" y="179350"/>
                    </a:cubicBezTo>
                    <a:cubicBezTo>
                      <a:pt x="10696" y="169347"/>
                      <a:pt x="21392" y="159343"/>
                      <a:pt x="32801" y="150054"/>
                    </a:cubicBezTo>
                    <a:cubicBezTo>
                      <a:pt x="48489" y="137192"/>
                      <a:pt x="63463" y="125760"/>
                      <a:pt x="79864" y="115041"/>
                    </a:cubicBezTo>
                    <a:cubicBezTo>
                      <a:pt x="87708" y="109325"/>
                      <a:pt x="96265" y="103609"/>
                      <a:pt x="104109" y="98607"/>
                    </a:cubicBezTo>
                    <a:cubicBezTo>
                      <a:pt x="124788" y="85031"/>
                      <a:pt x="146893" y="72883"/>
                      <a:pt x="168998" y="62165"/>
                    </a:cubicBezTo>
                    <a:cubicBezTo>
                      <a:pt x="196095" y="50018"/>
                      <a:pt x="223905" y="39300"/>
                      <a:pt x="253141" y="30011"/>
                    </a:cubicBezTo>
                    <a:cubicBezTo>
                      <a:pt x="258132" y="28582"/>
                      <a:pt x="263124" y="27153"/>
                      <a:pt x="267402" y="25723"/>
                    </a:cubicBezTo>
                    <a:cubicBezTo>
                      <a:pt x="277385" y="22865"/>
                      <a:pt x="287368" y="20007"/>
                      <a:pt x="296638" y="17863"/>
                    </a:cubicBezTo>
                    <a:cubicBezTo>
                      <a:pt x="306621" y="15720"/>
                      <a:pt x="316605" y="13576"/>
                      <a:pt x="326588" y="11433"/>
                    </a:cubicBezTo>
                    <a:cubicBezTo>
                      <a:pt x="351545" y="6431"/>
                      <a:pt x="377929" y="3573"/>
                      <a:pt x="402886" y="1429"/>
                    </a:cubicBezTo>
                    <a:cubicBezTo>
                      <a:pt x="414296" y="714"/>
                      <a:pt x="424992" y="0"/>
                      <a:pt x="434975" y="0"/>
                    </a:cubicBezTo>
                    <a:close/>
                  </a:path>
                </a:pathLst>
              </a:custGeom>
              <a:solidFill>
                <a:srgbClr val="5523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mn-lt"/>
                  <a:ea typeface="+mn-ea"/>
                  <a:cs typeface="+mn-cs"/>
                </a:endParaRPr>
              </a:p>
            </p:txBody>
          </p:sp>
        </p:grpSp>
      </p:grpSp>
      <p:grpSp>
        <p:nvGrpSpPr>
          <p:cNvPr id="55" name="Gruppo 54">
            <a:extLst>
              <a:ext uri="{FF2B5EF4-FFF2-40B4-BE49-F238E27FC236}">
                <a16:creationId xmlns:a16="http://schemas.microsoft.com/office/drawing/2014/main" id="{F3131010-D0A6-6533-5790-61F597FAB400}"/>
              </a:ext>
            </a:extLst>
          </p:cNvPr>
          <p:cNvGrpSpPr/>
          <p:nvPr/>
        </p:nvGrpSpPr>
        <p:grpSpPr>
          <a:xfrm>
            <a:off x="7007580" y="2469325"/>
            <a:ext cx="1044246" cy="531158"/>
            <a:chOff x="6752492" y="2574449"/>
            <a:chExt cx="1179910" cy="600164"/>
          </a:xfrm>
        </p:grpSpPr>
        <p:sp>
          <p:nvSpPr>
            <p:cNvPr id="56" name="Rettangolo 55">
              <a:extLst>
                <a:ext uri="{FF2B5EF4-FFF2-40B4-BE49-F238E27FC236}">
                  <a16:creationId xmlns:a16="http://schemas.microsoft.com/office/drawing/2014/main" id="{C04442A2-EEF1-98F7-22DC-D945CC3FB349}"/>
                </a:ext>
              </a:extLst>
            </p:cNvPr>
            <p:cNvSpPr/>
            <p:nvPr/>
          </p:nvSpPr>
          <p:spPr>
            <a:xfrm>
              <a:off x="6752492" y="2672074"/>
              <a:ext cx="144000" cy="144000"/>
            </a:xfrm>
            <a:prstGeom prst="rect">
              <a:avLst/>
            </a:prstGeom>
            <a:solidFill>
              <a:srgbClr val="D9D9D9"/>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endParaRPr lang="it-IT" sz="1200">
                <a:solidFill>
                  <a:srgbClr val="FFFFFF"/>
                </a:solidFill>
              </a:endParaRPr>
            </a:p>
          </p:txBody>
        </p:sp>
        <p:sp>
          <p:nvSpPr>
            <p:cNvPr id="57" name="Rettangolo 56">
              <a:extLst>
                <a:ext uri="{FF2B5EF4-FFF2-40B4-BE49-F238E27FC236}">
                  <a16:creationId xmlns:a16="http://schemas.microsoft.com/office/drawing/2014/main" id="{D1BA7564-1096-03FD-5127-AE34C03C3067}"/>
                </a:ext>
              </a:extLst>
            </p:cNvPr>
            <p:cNvSpPr/>
            <p:nvPr/>
          </p:nvSpPr>
          <p:spPr>
            <a:xfrm>
              <a:off x="6752492" y="2953778"/>
              <a:ext cx="144000" cy="144000"/>
            </a:xfrm>
            <a:prstGeom prst="rect">
              <a:avLst/>
            </a:prstGeom>
            <a:solidFill>
              <a:srgbClr val="7030A0"/>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endParaRPr lang="it-IT" sz="1200">
                <a:solidFill>
                  <a:srgbClr val="FFFFFF"/>
                </a:solidFill>
              </a:endParaRPr>
            </a:p>
          </p:txBody>
        </p:sp>
        <p:sp>
          <p:nvSpPr>
            <p:cNvPr id="58" name="Rettangolo 57">
              <a:extLst>
                <a:ext uri="{FF2B5EF4-FFF2-40B4-BE49-F238E27FC236}">
                  <a16:creationId xmlns:a16="http://schemas.microsoft.com/office/drawing/2014/main" id="{94A74845-A1E5-6F9C-ACA1-0754BF5F5D3F}"/>
                </a:ext>
              </a:extLst>
            </p:cNvPr>
            <p:cNvSpPr/>
            <p:nvPr/>
          </p:nvSpPr>
          <p:spPr>
            <a:xfrm>
              <a:off x="6880511" y="2574449"/>
              <a:ext cx="1051891" cy="600164"/>
            </a:xfrm>
            <a:prstGeom prst="rect">
              <a:avLst/>
            </a:prstGeom>
          </p:spPr>
          <p:txBody>
            <a:bodyPr wrap="none">
              <a:spAutoFit/>
            </a:bodyPr>
            <a:lstStyle/>
            <a:p>
              <a:pPr lvl="0">
                <a:spcAft>
                  <a:spcPts val="600"/>
                </a:spcAft>
              </a:pPr>
              <a:r>
                <a:rPr lang="it-IT" sz="1400">
                  <a:solidFill>
                    <a:prstClr val="black"/>
                  </a:solidFill>
                  <a:latin typeface="+mn-lt"/>
                </a:rPr>
                <a:t>Costi evitati</a:t>
              </a:r>
            </a:p>
            <a:p>
              <a:pPr lvl="0">
                <a:spcAft>
                  <a:spcPts val="600"/>
                </a:spcAft>
              </a:pPr>
              <a:r>
                <a:rPr lang="it-IT" sz="1400">
                  <a:solidFill>
                    <a:prstClr val="black"/>
                  </a:solidFill>
                  <a:latin typeface="+mn-lt"/>
                </a:rPr>
                <a:t>Impatti FCF</a:t>
              </a:r>
            </a:p>
          </p:txBody>
        </p:sp>
      </p:grpSp>
      <p:graphicFrame>
        <p:nvGraphicFramePr>
          <p:cNvPr id="59" name="Grafico 58">
            <a:extLst>
              <a:ext uri="{FF2B5EF4-FFF2-40B4-BE49-F238E27FC236}">
                <a16:creationId xmlns:a16="http://schemas.microsoft.com/office/drawing/2014/main" id="{1EB481E9-D3FD-DA72-B8DE-D162FD73F7BA}"/>
              </a:ext>
            </a:extLst>
          </p:cNvPr>
          <p:cNvGraphicFramePr>
            <a:graphicFrameLocks/>
          </p:cNvGraphicFramePr>
          <p:nvPr>
            <p:extLst>
              <p:ext uri="{D42A27DB-BD31-4B8C-83A1-F6EECF244321}">
                <p14:modId xmlns:p14="http://schemas.microsoft.com/office/powerpoint/2010/main" val="3445488281"/>
              </p:ext>
            </p:extLst>
          </p:nvPr>
        </p:nvGraphicFramePr>
        <p:xfrm>
          <a:off x="6735232" y="2624495"/>
          <a:ext cx="4630691" cy="2997649"/>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113000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B994A-E15E-D8FD-AB96-F45D674714F6}"/>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C13D16F1-780B-DD25-2EB5-63686D35C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7" y="-20697"/>
            <a:ext cx="12230294" cy="6899394"/>
          </a:xfrm>
          <a:prstGeom prst="rect">
            <a:avLst/>
          </a:prstGeom>
        </p:spPr>
      </p:pic>
      <p:sp>
        <p:nvSpPr>
          <p:cNvPr id="18" name="Titolo 2">
            <a:extLst>
              <a:ext uri="{FF2B5EF4-FFF2-40B4-BE49-F238E27FC236}">
                <a16:creationId xmlns:a16="http://schemas.microsoft.com/office/drawing/2014/main" id="{07C72938-3CE0-072A-3B4F-8E047590B887}"/>
              </a:ext>
            </a:extLst>
          </p:cNvPr>
          <p:cNvSpPr txBox="1">
            <a:spLocks/>
          </p:cNvSpPr>
          <p:nvPr/>
        </p:nvSpPr>
        <p:spPr>
          <a:xfrm>
            <a:off x="576001" y="314345"/>
            <a:ext cx="9714173" cy="218502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Un modello digitale per:</a:t>
            </a:r>
          </a:p>
          <a:p>
            <a:pPr algn="l">
              <a:lnSpc>
                <a:spcPct val="80000"/>
              </a:lnSpc>
            </a:pPr>
            <a:r>
              <a:rPr lang="it-IT" sz="5867" b="1" dirty="0">
                <a:gradFill>
                  <a:gsLst>
                    <a:gs pos="50000">
                      <a:srgbClr val="482DD5">
                        <a:lumMod val="99785"/>
                      </a:srgbClr>
                    </a:gs>
                    <a:gs pos="100000">
                      <a:srgbClr val="0AD289"/>
                    </a:gs>
                  </a:gsLst>
                  <a:lin ang="19200000" scaled="0"/>
                </a:gradFill>
                <a:latin typeface="+mn-lt"/>
              </a:rPr>
              <a:t>Servizi ambientali, Energetici </a:t>
            </a:r>
          </a:p>
          <a:p>
            <a:pPr algn="l">
              <a:lnSpc>
                <a:spcPct val="80000"/>
              </a:lnSpc>
            </a:pPr>
            <a:r>
              <a:rPr lang="it-IT" sz="5867" b="1" dirty="0">
                <a:gradFill>
                  <a:gsLst>
                    <a:gs pos="50000">
                      <a:srgbClr val="482DD5">
                        <a:lumMod val="99785"/>
                      </a:srgbClr>
                    </a:gs>
                    <a:gs pos="100000">
                      <a:srgbClr val="0AD289"/>
                    </a:gs>
                  </a:gsLst>
                  <a:lin ang="19200000" scaled="0"/>
                </a:gradFill>
                <a:latin typeface="+mn-lt"/>
              </a:rPr>
              <a:t>e idrico</a:t>
            </a:r>
          </a:p>
        </p:txBody>
      </p:sp>
      <p:sp>
        <p:nvSpPr>
          <p:cNvPr id="8" name="ee4pFootnotes">
            <a:extLst>
              <a:ext uri="{FF2B5EF4-FFF2-40B4-BE49-F238E27FC236}">
                <a16:creationId xmlns:a16="http://schemas.microsoft.com/office/drawing/2014/main" id="{3F9AEBFE-66E2-EB61-955C-AE84EE0A859E}"/>
              </a:ext>
            </a:extLst>
          </p:cNvPr>
          <p:cNvSpPr>
            <a:spLocks noChangeArrowheads="1"/>
          </p:cNvSpPr>
          <p:nvPr/>
        </p:nvSpPr>
        <p:spPr bwMode="auto">
          <a:xfrm>
            <a:off x="630000" y="6462747"/>
            <a:ext cx="1012372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it-IT" sz="1000" dirty="0">
                <a:solidFill>
                  <a:schemeClr val="bg1"/>
                </a:solidFill>
                <a:latin typeface="Trebuchet MS" panose="020B0603020202020204" pitchFamily="34" charset="0"/>
                <a:cs typeface="Arial" pitchFamily="34" charset="0"/>
              </a:rPr>
              <a:t>Note: S&amp;P/Moody’s/Fitch</a:t>
            </a:r>
          </a:p>
          <a:p>
            <a:pPr>
              <a:lnSpc>
                <a:spcPct val="90000"/>
              </a:lnSpc>
            </a:pPr>
            <a:r>
              <a:rPr lang="it-IT" sz="1000" dirty="0">
                <a:solidFill>
                  <a:schemeClr val="bg1"/>
                </a:solidFill>
                <a:latin typeface="Trebuchet MS" panose="020B0603020202020204" pitchFamily="34" charset="0"/>
                <a:cs typeface="Arial" pitchFamily="34" charset="0"/>
              </a:rPr>
              <a:t>Fonte: informazioni pubbliche</a:t>
            </a:r>
          </a:p>
        </p:txBody>
      </p:sp>
      <p:sp>
        <p:nvSpPr>
          <p:cNvPr id="10" name="ee4pFootnotes">
            <a:extLst>
              <a:ext uri="{FF2B5EF4-FFF2-40B4-BE49-F238E27FC236}">
                <a16:creationId xmlns:a16="http://schemas.microsoft.com/office/drawing/2014/main" id="{9D7F0F94-431C-9E18-236F-3BF6DA73D377}"/>
              </a:ext>
            </a:extLst>
          </p:cNvPr>
          <p:cNvSpPr>
            <a:spLocks noChangeArrowheads="1"/>
          </p:cNvSpPr>
          <p:nvPr/>
        </p:nvSpPr>
        <p:spPr bwMode="auto">
          <a:xfrm>
            <a:off x="629999" y="6421441"/>
            <a:ext cx="1080267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a:solidFill>
                  <a:schemeClr val="bg1"/>
                </a:solidFill>
                <a:latin typeface="Trebuchet MS" panose="020B0603020202020204" pitchFamily="34" charset="0"/>
                <a:cs typeface="Arial" pitchFamily="34" charset="0"/>
              </a:rPr>
              <a:t>Nota: (1) Ricavi ed EBITDA pro-forma FY24; includono il consolidamento di Publiacqua dal 1 gennaio 2024</a:t>
            </a:r>
          </a:p>
        </p:txBody>
      </p:sp>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F6D4D130-B2F0-44D1-E990-8215C1869383}"/>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4" name="Rettangolo 13">
            <a:extLst>
              <a:ext uri="{FF2B5EF4-FFF2-40B4-BE49-F238E27FC236}">
                <a16:creationId xmlns:a16="http://schemas.microsoft.com/office/drawing/2014/main" id="{84710A3C-55D2-FECB-DAC5-976BC8CCF1B3}"/>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6" name="Elemento grafico 25">
            <a:extLst>
              <a:ext uri="{FF2B5EF4-FFF2-40B4-BE49-F238E27FC236}">
                <a16:creationId xmlns:a16="http://schemas.microsoft.com/office/drawing/2014/main" id="{6DF1E8B5-4F49-F743-2FFD-9ABC6D1945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5AA1994D-8081-D02D-7885-959A28FEB8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028D7D77-D0A2-3893-6DAE-93A9D40F92F6}"/>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CB0A6A04-1F9D-3F0C-2ED3-E1382FA111FA}"/>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35</a:t>
            </a:fld>
            <a:endParaRPr lang="it-IT" sz="1600" spc="-50" dirty="0">
              <a:solidFill>
                <a:srgbClr val="460073"/>
              </a:solidFill>
              <a:latin typeface="+mn-lt"/>
            </a:endParaRPr>
          </a:p>
        </p:txBody>
      </p:sp>
      <p:sp>
        <p:nvSpPr>
          <p:cNvPr id="40" name="CasellaDiTesto 39">
            <a:extLst>
              <a:ext uri="{FF2B5EF4-FFF2-40B4-BE49-F238E27FC236}">
                <a16:creationId xmlns:a16="http://schemas.microsoft.com/office/drawing/2014/main" id="{A1132443-FD25-76AD-937A-993F3A68E911}"/>
              </a:ext>
            </a:extLst>
          </p:cNvPr>
          <p:cNvSpPr txBox="1"/>
          <p:nvPr/>
        </p:nvSpPr>
        <p:spPr>
          <a:xfrm>
            <a:off x="576000" y="2777869"/>
            <a:ext cx="5520000" cy="309511"/>
          </a:xfrm>
          <a:prstGeom prst="rect">
            <a:avLst/>
          </a:prstGeom>
          <a:noFill/>
        </p:spPr>
        <p:txBody>
          <a:bodyPr wrap="square" lIns="0" tIns="0" rIns="0" bIns="0">
            <a:spAutoFit/>
          </a:bodyPr>
          <a:lstStyle/>
          <a:p>
            <a:r>
              <a:rPr lang="it-IT" sz="2000" dirty="0">
                <a:latin typeface="+mn-lt"/>
              </a:rPr>
              <a:t>La digitalizzazione diffusa consentirà di:</a:t>
            </a:r>
          </a:p>
        </p:txBody>
      </p:sp>
      <p:sp>
        <p:nvSpPr>
          <p:cNvPr id="3" name="Titolo 2">
            <a:extLst>
              <a:ext uri="{FF2B5EF4-FFF2-40B4-BE49-F238E27FC236}">
                <a16:creationId xmlns:a16="http://schemas.microsoft.com/office/drawing/2014/main" id="{EDCB3F47-2E0C-CD7B-A0B5-54C837129F53}"/>
              </a:ext>
            </a:extLst>
          </p:cNvPr>
          <p:cNvSpPr txBox="1">
            <a:spLocks/>
          </p:cNvSpPr>
          <p:nvPr/>
        </p:nvSpPr>
        <p:spPr>
          <a:xfrm>
            <a:off x="573205" y="3248104"/>
            <a:ext cx="6936867" cy="2585323"/>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Wingdings" pitchFamily="2" charset="2"/>
              <a:buChar char="ü"/>
            </a:pPr>
            <a:r>
              <a:rPr lang="it-IT" sz="2800" b="1" dirty="0">
                <a:gradFill>
                  <a:gsLst>
                    <a:gs pos="50000">
                      <a:srgbClr val="482DD5">
                        <a:lumMod val="99785"/>
                      </a:srgbClr>
                    </a:gs>
                    <a:gs pos="100000">
                      <a:srgbClr val="0AD289"/>
                    </a:gs>
                  </a:gsLst>
                  <a:lin ang="19200000" scaled="0"/>
                </a:gradFill>
                <a:latin typeface="+mn-lt"/>
              </a:rPr>
              <a:t>Business Unit dedicate</a:t>
            </a:r>
          </a:p>
          <a:p>
            <a:pPr marL="457200" indent="-457200" algn="l">
              <a:buFont typeface="Wingdings" pitchFamily="2" charset="2"/>
              <a:buChar char="ü"/>
            </a:pPr>
            <a:r>
              <a:rPr lang="it-IT" sz="2800" b="1" dirty="0">
                <a:gradFill>
                  <a:gsLst>
                    <a:gs pos="50000">
                      <a:srgbClr val="482DD5">
                        <a:lumMod val="99785"/>
                      </a:srgbClr>
                    </a:gs>
                    <a:gs pos="100000">
                      <a:srgbClr val="0AD289"/>
                    </a:gs>
                  </a:gsLst>
                  <a:lin ang="19200000" scaled="0"/>
                </a:gradFill>
                <a:latin typeface="+mn-lt"/>
              </a:rPr>
              <a:t>Digitalizzazione processi e canali</a:t>
            </a:r>
          </a:p>
          <a:p>
            <a:pPr marL="457200" indent="-457200" algn="l">
              <a:buFont typeface="Wingdings" pitchFamily="2" charset="2"/>
              <a:buChar char="ü"/>
            </a:pPr>
            <a:r>
              <a:rPr lang="it-IT" sz="2800" b="1" dirty="0">
                <a:gradFill>
                  <a:gsLst>
                    <a:gs pos="50000">
                      <a:srgbClr val="482DD5">
                        <a:lumMod val="99785"/>
                      </a:srgbClr>
                    </a:gs>
                    <a:gs pos="100000">
                      <a:srgbClr val="0AD289"/>
                    </a:gs>
                  </a:gsLst>
                  <a:lin ang="19200000" scaled="0"/>
                </a:gradFill>
                <a:latin typeface="+mn-lt"/>
              </a:rPr>
              <a:t>Unica esperienza utente</a:t>
            </a:r>
          </a:p>
          <a:p>
            <a:pPr marL="457200" indent="-457200" algn="l">
              <a:buFont typeface="Wingdings" pitchFamily="2" charset="2"/>
              <a:buChar char="ü"/>
            </a:pPr>
            <a:r>
              <a:rPr lang="it-IT" sz="2800" b="1" dirty="0">
                <a:gradFill>
                  <a:gsLst>
                    <a:gs pos="50000">
                      <a:srgbClr val="482DD5">
                        <a:lumMod val="99785"/>
                      </a:srgbClr>
                    </a:gs>
                    <a:gs pos="100000">
                      <a:srgbClr val="0AD289"/>
                    </a:gs>
                  </a:gsLst>
                  <a:lin ang="19200000" scaled="0"/>
                </a:gradFill>
                <a:latin typeface="+mn-lt"/>
              </a:rPr>
              <a:t>Offerta sostenibile, accessibile, innovativa</a:t>
            </a:r>
          </a:p>
          <a:p>
            <a:pPr marL="457200" indent="-457200" algn="l">
              <a:buFont typeface="Wingdings" pitchFamily="2" charset="2"/>
              <a:buChar char="ü"/>
            </a:pPr>
            <a:r>
              <a:rPr lang="it-IT" sz="2800" b="1" dirty="0">
                <a:gradFill>
                  <a:gsLst>
                    <a:gs pos="50000">
                      <a:srgbClr val="482DD5">
                        <a:lumMod val="99785"/>
                      </a:srgbClr>
                    </a:gs>
                    <a:gs pos="100000">
                      <a:srgbClr val="0AD289"/>
                    </a:gs>
                  </a:gsLst>
                  <a:lin ang="19200000" scaled="0"/>
                </a:gradFill>
                <a:latin typeface="+mn-lt"/>
              </a:rPr>
              <a:t>Sistema di loyalty per premiare comportamenti virtuosi</a:t>
            </a:r>
          </a:p>
        </p:txBody>
      </p:sp>
      <p:pic>
        <p:nvPicPr>
          <p:cNvPr id="4" name="Immagine 3" descr="Immagine che contiene schermata, cerchio, Elementi grafici, design&#10;&#10;Il contenuto generato dall'IA potrebbe non essere corretto.">
            <a:extLst>
              <a:ext uri="{FF2B5EF4-FFF2-40B4-BE49-F238E27FC236}">
                <a16:creationId xmlns:a16="http://schemas.microsoft.com/office/drawing/2014/main" id="{0E7C3EBB-CDED-4455-3DB6-4A9E69E73D7C}"/>
              </a:ext>
            </a:extLst>
          </p:cNvPr>
          <p:cNvPicPr>
            <a:picLocks noChangeAspect="1"/>
          </p:cNvPicPr>
          <p:nvPr/>
        </p:nvPicPr>
        <p:blipFill>
          <a:blip r:embed="rId8"/>
          <a:stretch>
            <a:fillRect/>
          </a:stretch>
        </p:blipFill>
        <p:spPr>
          <a:xfrm>
            <a:off x="7310730" y="1883002"/>
            <a:ext cx="4571992" cy="4358633"/>
          </a:xfrm>
          <a:prstGeom prst="rect">
            <a:avLst/>
          </a:prstGeom>
        </p:spPr>
      </p:pic>
    </p:spTree>
    <p:extLst>
      <p:ext uri="{BB962C8B-B14F-4D97-AF65-F5344CB8AC3E}">
        <p14:creationId xmlns:p14="http://schemas.microsoft.com/office/powerpoint/2010/main" val="2566980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2546B-151E-D85A-C70A-29B0B6F0AC79}"/>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A2826841-C2BD-A5E7-276B-042A7E0F76D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3201EA28-43E8-A10F-F33A-DED830CE7A35}"/>
              </a:ext>
            </a:extLst>
          </p:cNvPr>
          <p:cNvPicPr>
            <a:picLocks noChangeAspect="1"/>
          </p:cNvPicPr>
          <p:nvPr/>
        </p:nvPicPr>
        <p:blipFill>
          <a:blip r:embed="rId25"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D9402B2B-E08C-FFEC-F9F3-F692B4D8893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5B0F1D6E-C20A-D1B3-17C0-D99C5B6C967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A553E5CA-3D79-F3DA-7443-B98DA839447C}"/>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147A40C9-6E55-F6A1-B872-7B80752FDE14}"/>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36</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764CA400-80E6-9653-4A40-D9088FD717D7}"/>
              </a:ext>
            </a:extLst>
          </p:cNvPr>
          <p:cNvSpPr txBox="1">
            <a:spLocks/>
          </p:cNvSpPr>
          <p:nvPr/>
        </p:nvSpPr>
        <p:spPr>
          <a:xfrm>
            <a:off x="571033" y="341837"/>
            <a:ext cx="8729364" cy="1638590"/>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b="1" dirty="0">
                <a:gradFill>
                  <a:gsLst>
                    <a:gs pos="50000">
                      <a:srgbClr val="482DD5">
                        <a:lumMod val="99785"/>
                      </a:srgbClr>
                    </a:gs>
                    <a:gs pos="100000">
                      <a:srgbClr val="0AD289"/>
                    </a:gs>
                  </a:gsLst>
                  <a:lin ang="19200000" scaled="0"/>
                </a:gradFill>
                <a:latin typeface="+mn-lt"/>
              </a:rPr>
              <a:t>Piano di investimenti IT ad abilitare sostanziali benefici di business </a:t>
            </a:r>
          </a:p>
          <a:p>
            <a:pPr algn="l">
              <a:lnSpc>
                <a:spcPct val="80000"/>
              </a:lnSpc>
            </a:pPr>
            <a:endParaRPr lang="it-IT" b="1" dirty="0">
              <a:gradFill>
                <a:gsLst>
                  <a:gs pos="50000">
                    <a:srgbClr val="482DD5">
                      <a:lumMod val="99785"/>
                    </a:srgbClr>
                  </a:gs>
                  <a:gs pos="100000">
                    <a:srgbClr val="0AD289"/>
                  </a:gs>
                </a:gsLst>
                <a:lin ang="19200000" scaled="0"/>
              </a:gradFill>
              <a:latin typeface="+mn-lt"/>
            </a:endParaRPr>
          </a:p>
        </p:txBody>
      </p:sp>
      <p:sp>
        <p:nvSpPr>
          <p:cNvPr id="84" name="Rettangolo 83">
            <a:extLst>
              <a:ext uri="{FF2B5EF4-FFF2-40B4-BE49-F238E27FC236}">
                <a16:creationId xmlns:a16="http://schemas.microsoft.com/office/drawing/2014/main" id="{0265F7F0-0E33-BE3B-F9D0-E5EF99BE59EB}"/>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3" name="Straight Connector 16">
            <a:extLst>
              <a:ext uri="{FF2B5EF4-FFF2-40B4-BE49-F238E27FC236}">
                <a16:creationId xmlns:a16="http://schemas.microsoft.com/office/drawing/2014/main" id="{120ABCFD-249C-AEE2-46DE-747D74C69DC3}"/>
              </a:ext>
            </a:extLst>
          </p:cNvPr>
          <p:cNvCxnSpPr/>
          <p:nvPr>
            <p:custDataLst>
              <p:tags r:id="rId1"/>
            </p:custDataLst>
          </p:nvPr>
        </p:nvCxnSpPr>
        <p:spPr bwMode="gray">
          <a:xfrm>
            <a:off x="1209674" y="2294677"/>
            <a:ext cx="266700" cy="0"/>
          </a:xfrm>
          <a:prstGeom prst="line">
            <a:avLst/>
          </a:prstGeom>
          <a:ln w="9525" cap="flat" cmpd="sng" algn="ctr">
            <a:solidFill>
              <a:srgbClr val="9A9A9A"/>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08">
            <a:extLst>
              <a:ext uri="{FF2B5EF4-FFF2-40B4-BE49-F238E27FC236}">
                <a16:creationId xmlns:a16="http://schemas.microsoft.com/office/drawing/2014/main" id="{4ADFF045-1F0C-5236-F4BF-69462C0F8F0C}"/>
              </a:ext>
            </a:extLst>
          </p:cNvPr>
          <p:cNvCxnSpPr/>
          <p:nvPr>
            <p:custDataLst>
              <p:tags r:id="rId2"/>
            </p:custDataLst>
          </p:nvPr>
        </p:nvCxnSpPr>
        <p:spPr bwMode="gray">
          <a:xfrm>
            <a:off x="1924050" y="3323377"/>
            <a:ext cx="266700" cy="0"/>
          </a:xfrm>
          <a:prstGeom prst="line">
            <a:avLst/>
          </a:prstGeom>
          <a:ln w="9525" cap="flat" cmpd="sng" algn="ctr">
            <a:solidFill>
              <a:srgbClr val="9A9A9A"/>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12">
            <a:extLst>
              <a:ext uri="{FF2B5EF4-FFF2-40B4-BE49-F238E27FC236}">
                <a16:creationId xmlns:a16="http://schemas.microsoft.com/office/drawing/2014/main" id="{ECCCB2B2-C0D5-E829-A7AE-37B6461B5699}"/>
              </a:ext>
            </a:extLst>
          </p:cNvPr>
          <p:cNvCxnSpPr/>
          <p:nvPr>
            <p:custDataLst>
              <p:tags r:id="rId3"/>
            </p:custDataLst>
          </p:nvPr>
        </p:nvCxnSpPr>
        <p:spPr bwMode="gray">
          <a:xfrm>
            <a:off x="2636838" y="3710727"/>
            <a:ext cx="266700" cy="0"/>
          </a:xfrm>
          <a:prstGeom prst="line">
            <a:avLst/>
          </a:prstGeom>
          <a:ln w="9525" cap="flat" cmpd="sng" algn="ctr">
            <a:solidFill>
              <a:srgbClr val="9A9A9A"/>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14">
            <a:extLst>
              <a:ext uri="{FF2B5EF4-FFF2-40B4-BE49-F238E27FC236}">
                <a16:creationId xmlns:a16="http://schemas.microsoft.com/office/drawing/2014/main" id="{78B9F9A0-2A92-5871-F33D-6CFC1CDD5923}"/>
              </a:ext>
            </a:extLst>
          </p:cNvPr>
          <p:cNvCxnSpPr/>
          <p:nvPr>
            <p:custDataLst>
              <p:tags r:id="rId4"/>
            </p:custDataLst>
          </p:nvPr>
        </p:nvCxnSpPr>
        <p:spPr bwMode="gray">
          <a:xfrm>
            <a:off x="3351213" y="3891702"/>
            <a:ext cx="266700" cy="0"/>
          </a:xfrm>
          <a:prstGeom prst="line">
            <a:avLst/>
          </a:prstGeom>
          <a:ln w="9525" cap="flat" cmpd="sng" algn="ctr">
            <a:solidFill>
              <a:srgbClr val="9A9A9A"/>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116">
            <a:extLst>
              <a:ext uri="{FF2B5EF4-FFF2-40B4-BE49-F238E27FC236}">
                <a16:creationId xmlns:a16="http://schemas.microsoft.com/office/drawing/2014/main" id="{CFACF946-4853-06BF-0232-6E9F6A0DC902}"/>
              </a:ext>
            </a:extLst>
          </p:cNvPr>
          <p:cNvCxnSpPr/>
          <p:nvPr>
            <p:custDataLst>
              <p:tags r:id="rId5"/>
            </p:custDataLst>
          </p:nvPr>
        </p:nvCxnSpPr>
        <p:spPr bwMode="gray">
          <a:xfrm>
            <a:off x="4064000" y="4133002"/>
            <a:ext cx="266700" cy="0"/>
          </a:xfrm>
          <a:prstGeom prst="line">
            <a:avLst/>
          </a:prstGeom>
          <a:ln w="9525" cap="flat" cmpd="sng" algn="ctr">
            <a:solidFill>
              <a:srgbClr val="9A9A9A"/>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120">
            <a:extLst>
              <a:ext uri="{FF2B5EF4-FFF2-40B4-BE49-F238E27FC236}">
                <a16:creationId xmlns:a16="http://schemas.microsoft.com/office/drawing/2014/main" id="{BC4284D2-14E6-DE25-AFF3-46001C5B2AC1}"/>
              </a:ext>
            </a:extLst>
          </p:cNvPr>
          <p:cNvCxnSpPr/>
          <p:nvPr>
            <p:custDataLst>
              <p:tags r:id="rId6"/>
            </p:custDataLst>
          </p:nvPr>
        </p:nvCxnSpPr>
        <p:spPr bwMode="gray">
          <a:xfrm>
            <a:off x="4778375" y="4509240"/>
            <a:ext cx="266700" cy="0"/>
          </a:xfrm>
          <a:prstGeom prst="line">
            <a:avLst/>
          </a:prstGeom>
          <a:ln w="9525" cap="flat" cmpd="sng" algn="ctr">
            <a:solidFill>
              <a:srgbClr val="9A9A9A"/>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30" name="Chart 3">
            <a:extLst>
              <a:ext uri="{FF2B5EF4-FFF2-40B4-BE49-F238E27FC236}">
                <a16:creationId xmlns:a16="http://schemas.microsoft.com/office/drawing/2014/main" id="{C0DA8951-33A8-B4DC-6CFB-A7911EC71B11}"/>
              </a:ext>
            </a:extLst>
          </p:cNvPr>
          <p:cNvGraphicFramePr/>
          <p:nvPr>
            <p:custDataLst>
              <p:tags r:id="rId7"/>
            </p:custDataLst>
          </p:nvPr>
        </p:nvGraphicFramePr>
        <p:xfrm>
          <a:off x="547688" y="2212127"/>
          <a:ext cx="5159375" cy="2974975"/>
        </p:xfrm>
        <a:graphic>
          <a:graphicData uri="http://schemas.openxmlformats.org/drawingml/2006/chart">
            <c:chart xmlns:c="http://schemas.openxmlformats.org/drawingml/2006/chart" xmlns:r="http://schemas.openxmlformats.org/officeDocument/2006/relationships" r:id="rId30"/>
          </a:graphicData>
        </a:graphic>
      </p:graphicFrame>
      <p:sp>
        <p:nvSpPr>
          <p:cNvPr id="31" name="Text Placeholder 3">
            <a:extLst>
              <a:ext uri="{FF2B5EF4-FFF2-40B4-BE49-F238E27FC236}">
                <a16:creationId xmlns:a16="http://schemas.microsoft.com/office/drawing/2014/main" id="{FC246B14-8BDE-88C8-E34A-7DB34903EA59}"/>
              </a:ext>
            </a:extLst>
          </p:cNvPr>
          <p:cNvSpPr txBox="1">
            <a:spLocks/>
          </p:cNvSpPr>
          <p:nvPr>
            <p:custDataLst>
              <p:tags r:id="rId8"/>
            </p:custDataLst>
          </p:nvPr>
        </p:nvSpPr>
        <p:spPr bwMode="gray">
          <a:xfrm>
            <a:off x="777875" y="3617065"/>
            <a:ext cx="417513" cy="165100"/>
          </a:xfrm>
          <a:prstGeom prst="rect">
            <a:avLst/>
          </a:prstGeom>
          <a:noFill/>
          <a:ln>
            <a:noFill/>
          </a:ln>
          <a:effectLst/>
          <a:extLst>
            <a:ext uri="{909E8E84-426E-40DD-AFC4-6F175D3DCCD1}">
              <a14:hiddenFill xmlns:a14="http://schemas.microsoft.com/office/drawing/2010/main">
                <a:solidFill>
                  <a:srgbClr val="552386"/>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647BABEE-7F2A-4CC2-B40F-D7601ECDC9AD}" type="datetime'''''''''''''''1''26'''''''',''1'''''">
              <a:rPr lang="it-IT" altLang="en-US" smtClean="0">
                <a:solidFill>
                  <a:schemeClr val="bg1"/>
                </a:solidFill>
                <a:latin typeface="Trebuchet MS" panose="020B0603020202020204" pitchFamily="34" charset="0"/>
              </a:rPr>
              <a:pPr/>
              <a:t>126,1</a:t>
            </a:fld>
            <a:endParaRPr lang="en-GB" dirty="0">
              <a:solidFill>
                <a:schemeClr val="bg1"/>
              </a:solidFill>
              <a:latin typeface="Trebuchet MS" panose="020B0603020202020204" pitchFamily="34" charset="0"/>
            </a:endParaRPr>
          </a:p>
        </p:txBody>
      </p:sp>
      <p:sp>
        <p:nvSpPr>
          <p:cNvPr id="32" name="Text Placeholder 3">
            <a:extLst>
              <a:ext uri="{FF2B5EF4-FFF2-40B4-BE49-F238E27FC236}">
                <a16:creationId xmlns:a16="http://schemas.microsoft.com/office/drawing/2014/main" id="{014BFA9C-08CA-E880-5470-A63AB9AC2A96}"/>
              </a:ext>
            </a:extLst>
          </p:cNvPr>
          <p:cNvSpPr txBox="1">
            <a:spLocks/>
          </p:cNvSpPr>
          <p:nvPr>
            <p:custDataLst>
              <p:tags r:id="rId9"/>
            </p:custDataLst>
          </p:nvPr>
        </p:nvSpPr>
        <p:spPr bwMode="auto">
          <a:xfrm>
            <a:off x="627063" y="5190277"/>
            <a:ext cx="719138" cy="4095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96B7E98C-0326-4D0D-9803-25DBE6F83BC7}" type="datetime'To''''t.'''''''' ''''Invest''ime''nti ''''''''25-2''''''''9'">
              <a:rPr lang="it-IT" altLang="en-US" sz="1000" smtClean="0">
                <a:latin typeface="Trebuchet MS" panose="020B0603020202020204" pitchFamily="34" charset="0"/>
              </a:rPr>
              <a:pPr/>
              <a:t>Tot. Investimenti 25-29</a:t>
            </a:fld>
            <a:endParaRPr lang="it-IT" sz="1000" dirty="0">
              <a:latin typeface="Trebuchet MS" panose="020B0603020202020204" pitchFamily="34" charset="0"/>
            </a:endParaRPr>
          </a:p>
        </p:txBody>
      </p:sp>
      <p:sp>
        <p:nvSpPr>
          <p:cNvPr id="33" name="Text Placeholder 3">
            <a:extLst>
              <a:ext uri="{FF2B5EF4-FFF2-40B4-BE49-F238E27FC236}">
                <a16:creationId xmlns:a16="http://schemas.microsoft.com/office/drawing/2014/main" id="{6FAC6287-559D-0206-EBD9-25FEA928A1C0}"/>
              </a:ext>
            </a:extLst>
          </p:cNvPr>
          <p:cNvSpPr txBox="1">
            <a:spLocks/>
          </p:cNvSpPr>
          <p:nvPr>
            <p:custDataLst>
              <p:tags r:id="rId10"/>
            </p:custDataLst>
          </p:nvPr>
        </p:nvSpPr>
        <p:spPr bwMode="gray">
          <a:xfrm>
            <a:off x="1531937" y="2726477"/>
            <a:ext cx="3381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9E4F7F8C-1F24-4327-A040-AC7F49ED2439}" type="datetime'4''''''''''''''6,2'''''''''''''''''''''''''''">
              <a:rPr lang="it-IT" altLang="en-US" smtClean="0">
                <a:solidFill>
                  <a:schemeClr val="bg1"/>
                </a:solidFill>
                <a:latin typeface="Trebuchet MS" panose="020B0603020202020204" pitchFamily="34" charset="0"/>
              </a:rPr>
              <a:pPr/>
              <a:t>46,2</a:t>
            </a:fld>
            <a:endParaRPr lang="en-GB" dirty="0">
              <a:solidFill>
                <a:schemeClr val="bg1"/>
              </a:solidFill>
              <a:latin typeface="Trebuchet MS" panose="020B0603020202020204" pitchFamily="34" charset="0"/>
            </a:endParaRPr>
          </a:p>
        </p:txBody>
      </p:sp>
      <p:sp>
        <p:nvSpPr>
          <p:cNvPr id="60" name="Text Placeholder 3">
            <a:extLst>
              <a:ext uri="{FF2B5EF4-FFF2-40B4-BE49-F238E27FC236}">
                <a16:creationId xmlns:a16="http://schemas.microsoft.com/office/drawing/2014/main" id="{6DB00526-DBCC-7476-3F60-DC6764F500B5}"/>
              </a:ext>
            </a:extLst>
          </p:cNvPr>
          <p:cNvSpPr txBox="1">
            <a:spLocks/>
          </p:cNvSpPr>
          <p:nvPr>
            <p:custDataLst>
              <p:tags r:id="rId11"/>
            </p:custDataLst>
          </p:nvPr>
        </p:nvSpPr>
        <p:spPr bwMode="auto">
          <a:xfrm>
            <a:off x="1489075" y="5190277"/>
            <a:ext cx="4238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B1CAD76E-AA84-43F9-8F2A-0368B8A3C851}" type="datetime'''C''''''''l''''''''''''''''''i''''ente'''''''''''''''">
              <a:rPr lang="it-IT" altLang="en-US" sz="1000" smtClean="0">
                <a:latin typeface="Trebuchet MS" panose="020B0603020202020204" pitchFamily="34" charset="0"/>
              </a:rPr>
              <a:pPr/>
              <a:t>Cliente</a:t>
            </a:fld>
            <a:endParaRPr lang="it-IT" sz="1000" dirty="0">
              <a:latin typeface="Trebuchet MS" panose="020B0603020202020204" pitchFamily="34" charset="0"/>
            </a:endParaRPr>
          </a:p>
        </p:txBody>
      </p:sp>
      <p:sp>
        <p:nvSpPr>
          <p:cNvPr id="61" name="Text Placeholder 3">
            <a:extLst>
              <a:ext uri="{FF2B5EF4-FFF2-40B4-BE49-F238E27FC236}">
                <a16:creationId xmlns:a16="http://schemas.microsoft.com/office/drawing/2014/main" id="{DA0283F7-2525-48B1-5684-FFDAF0188F9B}"/>
              </a:ext>
            </a:extLst>
          </p:cNvPr>
          <p:cNvSpPr txBox="1">
            <a:spLocks/>
          </p:cNvSpPr>
          <p:nvPr>
            <p:custDataLst>
              <p:tags r:id="rId12"/>
            </p:custDataLst>
          </p:nvPr>
        </p:nvSpPr>
        <p:spPr bwMode="gray">
          <a:xfrm>
            <a:off x="2244724" y="3434502"/>
            <a:ext cx="3381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A813641D-2408-4B9C-817D-A6FE83059745}" type="datetime'''''1''''''7'',''''''''''''''''''''''''''''''''''3'''''">
              <a:rPr lang="it-IT" altLang="en-US" smtClean="0">
                <a:solidFill>
                  <a:schemeClr val="bg1"/>
                </a:solidFill>
                <a:latin typeface="Trebuchet MS" panose="020B0603020202020204" pitchFamily="34" charset="0"/>
              </a:rPr>
              <a:pPr/>
              <a:t>17,3</a:t>
            </a:fld>
            <a:endParaRPr lang="en-GB" dirty="0">
              <a:solidFill>
                <a:schemeClr val="bg1"/>
              </a:solidFill>
              <a:latin typeface="Trebuchet MS" panose="020B0603020202020204" pitchFamily="34" charset="0"/>
            </a:endParaRPr>
          </a:p>
        </p:txBody>
      </p:sp>
      <p:sp>
        <p:nvSpPr>
          <p:cNvPr id="62" name="Text Placeholder 3">
            <a:extLst>
              <a:ext uri="{FF2B5EF4-FFF2-40B4-BE49-F238E27FC236}">
                <a16:creationId xmlns:a16="http://schemas.microsoft.com/office/drawing/2014/main" id="{B8E1264F-CBBC-596F-079F-6839CC109A26}"/>
              </a:ext>
            </a:extLst>
          </p:cNvPr>
          <p:cNvSpPr txBox="1">
            <a:spLocks/>
          </p:cNvSpPr>
          <p:nvPr>
            <p:custDataLst>
              <p:tags r:id="rId13"/>
            </p:custDataLst>
          </p:nvPr>
        </p:nvSpPr>
        <p:spPr bwMode="auto">
          <a:xfrm>
            <a:off x="2097088" y="5190277"/>
            <a:ext cx="631825"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00DD9C90-9DF2-4B16-A859-A691F1EAED9F}" type="datetime'''Op''e''''r''a''''tion''s'''''' ''Am''b''ie''n''''''t''e'''">
              <a:rPr lang="it-IT" altLang="en-US" sz="1000" smtClean="0">
                <a:latin typeface="Trebuchet MS" panose="020B0603020202020204" pitchFamily="34" charset="0"/>
              </a:rPr>
              <a:pPr/>
              <a:t>Operations Ambiente</a:t>
            </a:fld>
            <a:endParaRPr lang="it-IT" sz="1000" dirty="0">
              <a:latin typeface="Trebuchet MS" panose="020B0603020202020204" pitchFamily="34" charset="0"/>
            </a:endParaRPr>
          </a:p>
        </p:txBody>
      </p:sp>
      <p:sp>
        <p:nvSpPr>
          <p:cNvPr id="63" name="Text Placeholder 3">
            <a:extLst>
              <a:ext uri="{FF2B5EF4-FFF2-40B4-BE49-F238E27FC236}">
                <a16:creationId xmlns:a16="http://schemas.microsoft.com/office/drawing/2014/main" id="{BD55EB89-3E12-18B3-8B23-E87F9A74A443}"/>
              </a:ext>
            </a:extLst>
          </p:cNvPr>
          <p:cNvSpPr txBox="1">
            <a:spLocks/>
          </p:cNvSpPr>
          <p:nvPr>
            <p:custDataLst>
              <p:tags r:id="rId14"/>
            </p:custDataLst>
          </p:nvPr>
        </p:nvSpPr>
        <p:spPr bwMode="gray">
          <a:xfrm>
            <a:off x="2998788" y="3718665"/>
            <a:ext cx="2587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002F3350-6978-48F1-859C-3D706D4AD574}" type="datetime'''8'''''''''''''''',''''''2'''">
              <a:rPr lang="it-IT" altLang="en-US" smtClean="0">
                <a:solidFill>
                  <a:schemeClr val="bg1"/>
                </a:solidFill>
                <a:latin typeface="Trebuchet MS" panose="020B0603020202020204" pitchFamily="34" charset="0"/>
              </a:rPr>
              <a:pPr/>
              <a:t>8,2</a:t>
            </a:fld>
            <a:endParaRPr lang="en-GB" dirty="0">
              <a:solidFill>
                <a:schemeClr val="bg1"/>
              </a:solidFill>
              <a:latin typeface="Trebuchet MS" panose="020B0603020202020204" pitchFamily="34" charset="0"/>
            </a:endParaRPr>
          </a:p>
        </p:txBody>
      </p:sp>
      <p:sp>
        <p:nvSpPr>
          <p:cNvPr id="64" name="Text Placeholder 3">
            <a:extLst>
              <a:ext uri="{FF2B5EF4-FFF2-40B4-BE49-F238E27FC236}">
                <a16:creationId xmlns:a16="http://schemas.microsoft.com/office/drawing/2014/main" id="{FBC1C5E7-2198-9FDA-9855-F0E707B65823}"/>
              </a:ext>
            </a:extLst>
          </p:cNvPr>
          <p:cNvSpPr txBox="1">
            <a:spLocks/>
          </p:cNvSpPr>
          <p:nvPr>
            <p:custDataLst>
              <p:tags r:id="rId15"/>
            </p:custDataLst>
          </p:nvPr>
        </p:nvSpPr>
        <p:spPr bwMode="auto">
          <a:xfrm>
            <a:off x="2811463" y="5190277"/>
            <a:ext cx="631825"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89563C4E-70A9-4B07-A259-7ED06A933860}" type="datetime'Ope''r''a''''t''''''io''''n''''s'''''' ''En''ergi''''''a'">
              <a:rPr lang="it-IT" altLang="en-US" sz="1000" smtClean="0">
                <a:latin typeface="Trebuchet MS" panose="020B0603020202020204" pitchFamily="34" charset="0"/>
              </a:rPr>
              <a:pPr/>
              <a:t>Operations Energia</a:t>
            </a:fld>
            <a:endParaRPr lang="it-IT" sz="1000" dirty="0">
              <a:latin typeface="Trebuchet MS" panose="020B0603020202020204" pitchFamily="34" charset="0"/>
            </a:endParaRPr>
          </a:p>
        </p:txBody>
      </p:sp>
      <p:sp>
        <p:nvSpPr>
          <p:cNvPr id="65" name="Text Placeholder 3">
            <a:extLst>
              <a:ext uri="{FF2B5EF4-FFF2-40B4-BE49-F238E27FC236}">
                <a16:creationId xmlns:a16="http://schemas.microsoft.com/office/drawing/2014/main" id="{4615A534-63BA-2A94-8D43-9C1F2FD9AD57}"/>
              </a:ext>
            </a:extLst>
          </p:cNvPr>
          <p:cNvSpPr txBox="1">
            <a:spLocks/>
          </p:cNvSpPr>
          <p:nvPr>
            <p:custDataLst>
              <p:tags r:id="rId16"/>
            </p:custDataLst>
          </p:nvPr>
        </p:nvSpPr>
        <p:spPr bwMode="gray">
          <a:xfrm>
            <a:off x="3671887" y="3929802"/>
            <a:ext cx="3381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CE013CB8-86D5-447C-BDA1-C0E5E310749B}" type="datetime'''''''''''1''''''''''''''''''''''0,''''''8'''''''''''''''">
              <a:rPr lang="it-IT" altLang="en-US" smtClean="0">
                <a:solidFill>
                  <a:schemeClr val="bg1"/>
                </a:solidFill>
                <a:latin typeface="Trebuchet MS" panose="020B0603020202020204" pitchFamily="34" charset="0"/>
              </a:rPr>
              <a:pPr/>
              <a:t>10,8</a:t>
            </a:fld>
            <a:endParaRPr lang="en-GB" dirty="0">
              <a:solidFill>
                <a:schemeClr val="bg1"/>
              </a:solidFill>
              <a:latin typeface="Trebuchet MS" panose="020B0603020202020204" pitchFamily="34" charset="0"/>
            </a:endParaRPr>
          </a:p>
        </p:txBody>
      </p:sp>
      <p:sp>
        <p:nvSpPr>
          <p:cNvPr id="66" name="Text Placeholder 3">
            <a:extLst>
              <a:ext uri="{FF2B5EF4-FFF2-40B4-BE49-F238E27FC236}">
                <a16:creationId xmlns:a16="http://schemas.microsoft.com/office/drawing/2014/main" id="{66873B8C-33AD-C625-D90A-39253F69148C}"/>
              </a:ext>
            </a:extLst>
          </p:cNvPr>
          <p:cNvSpPr txBox="1">
            <a:spLocks/>
          </p:cNvSpPr>
          <p:nvPr>
            <p:custDataLst>
              <p:tags r:id="rId17"/>
            </p:custDataLst>
          </p:nvPr>
        </p:nvSpPr>
        <p:spPr bwMode="auto">
          <a:xfrm>
            <a:off x="3581401" y="5190277"/>
            <a:ext cx="517525"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66313CC1-F014-4ADC-B8E1-4DC07B2FFE37}" type="datetime'''D''a''ti'' ''''e'''''' ''an''''''a''''''''''''l''y''tics'">
              <a:rPr lang="it-IT" altLang="en-US" sz="1000" smtClean="0">
                <a:latin typeface="Trebuchet MS" panose="020B0603020202020204" pitchFamily="34" charset="0"/>
              </a:rPr>
              <a:pPr/>
              <a:t>Dati e analytics</a:t>
            </a:fld>
            <a:endParaRPr lang="it-IT" sz="1000" dirty="0">
              <a:latin typeface="Trebuchet MS" panose="020B0603020202020204" pitchFamily="34" charset="0"/>
            </a:endParaRPr>
          </a:p>
        </p:txBody>
      </p:sp>
      <p:sp>
        <p:nvSpPr>
          <p:cNvPr id="67" name="Text Placeholder 3">
            <a:extLst>
              <a:ext uri="{FF2B5EF4-FFF2-40B4-BE49-F238E27FC236}">
                <a16:creationId xmlns:a16="http://schemas.microsoft.com/office/drawing/2014/main" id="{0D311A47-7A2A-8EEB-3A9C-C59FF4BE3F5B}"/>
              </a:ext>
            </a:extLst>
          </p:cNvPr>
          <p:cNvSpPr txBox="1">
            <a:spLocks/>
          </p:cNvSpPr>
          <p:nvPr>
            <p:custDataLst>
              <p:tags r:id="rId18"/>
            </p:custDataLst>
          </p:nvPr>
        </p:nvSpPr>
        <p:spPr bwMode="gray">
          <a:xfrm>
            <a:off x="4386262" y="4237777"/>
            <a:ext cx="3381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9317B3F2-8F60-4250-BA54-08E370CB680D}" type="datetime'''''16'''''''''''''''',''''''9'''''''">
              <a:rPr lang="it-IT" altLang="en-US" smtClean="0">
                <a:solidFill>
                  <a:schemeClr val="bg1"/>
                </a:solidFill>
                <a:latin typeface="Trebuchet MS" panose="020B0603020202020204" pitchFamily="34" charset="0"/>
              </a:rPr>
              <a:pPr/>
              <a:t>16,9</a:t>
            </a:fld>
            <a:endParaRPr lang="en-GB" dirty="0">
              <a:solidFill>
                <a:schemeClr val="bg1"/>
              </a:solidFill>
              <a:latin typeface="Trebuchet MS" panose="020B0603020202020204" pitchFamily="34" charset="0"/>
            </a:endParaRPr>
          </a:p>
        </p:txBody>
      </p:sp>
      <p:sp>
        <p:nvSpPr>
          <p:cNvPr id="68" name="Text Placeholder 3">
            <a:extLst>
              <a:ext uri="{FF2B5EF4-FFF2-40B4-BE49-F238E27FC236}">
                <a16:creationId xmlns:a16="http://schemas.microsoft.com/office/drawing/2014/main" id="{9B452604-BB51-7BCC-4CCA-AA8E96DE7289}"/>
              </a:ext>
            </a:extLst>
          </p:cNvPr>
          <p:cNvSpPr txBox="1">
            <a:spLocks/>
          </p:cNvSpPr>
          <p:nvPr>
            <p:custDataLst>
              <p:tags r:id="rId19"/>
            </p:custDataLst>
          </p:nvPr>
        </p:nvSpPr>
        <p:spPr bwMode="auto">
          <a:xfrm>
            <a:off x="4264026" y="5190277"/>
            <a:ext cx="5826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976598A9-C1A7-40A9-A153-CC43E4C20753}" type="datetime'C''''''''''''o''''r''''''''''''p''or''at''''e'''''">
              <a:rPr lang="it-IT" altLang="en-US" sz="1000" smtClean="0">
                <a:latin typeface="Trebuchet MS" panose="020B0603020202020204" pitchFamily="34" charset="0"/>
              </a:rPr>
              <a:pPr/>
              <a:t>Corporate</a:t>
            </a:fld>
            <a:endParaRPr lang="it-IT" sz="1000" dirty="0">
              <a:latin typeface="Trebuchet MS" panose="020B0603020202020204" pitchFamily="34" charset="0"/>
            </a:endParaRPr>
          </a:p>
        </p:txBody>
      </p:sp>
      <p:sp>
        <p:nvSpPr>
          <p:cNvPr id="69" name="Text Placeholder 3">
            <a:extLst>
              <a:ext uri="{FF2B5EF4-FFF2-40B4-BE49-F238E27FC236}">
                <a16:creationId xmlns:a16="http://schemas.microsoft.com/office/drawing/2014/main" id="{D32B84DB-EBA9-8FCB-50AA-BC574AD28954}"/>
              </a:ext>
            </a:extLst>
          </p:cNvPr>
          <p:cNvSpPr txBox="1">
            <a:spLocks/>
          </p:cNvSpPr>
          <p:nvPr>
            <p:custDataLst>
              <p:tags r:id="rId20"/>
            </p:custDataLst>
          </p:nvPr>
        </p:nvSpPr>
        <p:spPr bwMode="gray">
          <a:xfrm>
            <a:off x="5099049" y="4723552"/>
            <a:ext cx="3381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1ACB77E6-465B-48F4-83DE-E8AE880AC34D}" type="datetime'''''''''''''''''''''''''''2''6'''',''''''7'''''''''">
              <a:rPr lang="it-IT" altLang="en-US" smtClean="0">
                <a:solidFill>
                  <a:schemeClr val="bg1"/>
                </a:solidFill>
                <a:latin typeface="Trebuchet MS" panose="020B0603020202020204" pitchFamily="34" charset="0"/>
              </a:rPr>
              <a:pPr/>
              <a:t>26,7</a:t>
            </a:fld>
            <a:endParaRPr lang="en-GB" dirty="0">
              <a:solidFill>
                <a:schemeClr val="bg1"/>
              </a:solidFill>
              <a:latin typeface="Trebuchet MS" panose="020B0603020202020204" pitchFamily="34" charset="0"/>
            </a:endParaRPr>
          </a:p>
        </p:txBody>
      </p:sp>
      <p:sp>
        <p:nvSpPr>
          <p:cNvPr id="70" name="Text Placeholder 3">
            <a:extLst>
              <a:ext uri="{FF2B5EF4-FFF2-40B4-BE49-F238E27FC236}">
                <a16:creationId xmlns:a16="http://schemas.microsoft.com/office/drawing/2014/main" id="{5FE3A371-ED17-FB0A-6ED9-A464320924E4}"/>
              </a:ext>
            </a:extLst>
          </p:cNvPr>
          <p:cNvSpPr txBox="1">
            <a:spLocks/>
          </p:cNvSpPr>
          <p:nvPr>
            <p:custDataLst>
              <p:tags r:id="rId21"/>
            </p:custDataLst>
          </p:nvPr>
        </p:nvSpPr>
        <p:spPr bwMode="auto">
          <a:xfrm>
            <a:off x="4870449" y="5190277"/>
            <a:ext cx="793750" cy="4095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lvl="1" indent="0" algn="ctr">
              <a:spcBef>
                <a:spcPct val="0"/>
              </a:spcBef>
              <a:spcAft>
                <a:spcPct val="0"/>
              </a:spcAft>
              <a:buNone/>
            </a:pPr>
            <a:fld id="{A71CB557-8F51-4A28-AB1B-FCA44795537F}" type="datetime'C''y''be''''''rsecur''''ity'' ''e ''i''nfrastr''u''ttur''a'">
              <a:rPr lang="it-IT" altLang="en-US" sz="1000" smtClean="0">
                <a:latin typeface="Trebuchet MS" panose="020B0603020202020204" pitchFamily="34" charset="0"/>
              </a:rPr>
              <a:pPr/>
              <a:t>Cybersecurity e infrastruttura</a:t>
            </a:fld>
            <a:endParaRPr lang="it-IT" sz="1000" dirty="0">
              <a:latin typeface="Trebuchet MS" panose="020B0603020202020204" pitchFamily="34" charset="0"/>
            </a:endParaRPr>
          </a:p>
        </p:txBody>
      </p:sp>
      <p:grpSp>
        <p:nvGrpSpPr>
          <p:cNvPr id="71" name="Group 47">
            <a:extLst>
              <a:ext uri="{FF2B5EF4-FFF2-40B4-BE49-F238E27FC236}">
                <a16:creationId xmlns:a16="http://schemas.microsoft.com/office/drawing/2014/main" id="{322E35B2-5E79-E8E3-1FE4-21599B24C4A0}"/>
              </a:ext>
            </a:extLst>
          </p:cNvPr>
          <p:cNvGrpSpPr/>
          <p:nvPr/>
        </p:nvGrpSpPr>
        <p:grpSpPr>
          <a:xfrm>
            <a:off x="5817079" y="1537440"/>
            <a:ext cx="306171" cy="4078288"/>
            <a:chOff x="5942914" y="2081213"/>
            <a:chExt cx="306171" cy="4079081"/>
          </a:xfrm>
        </p:grpSpPr>
        <p:cxnSp>
          <p:nvCxnSpPr>
            <p:cNvPr id="72" name="Straight Connector 48">
              <a:extLst>
                <a:ext uri="{FF2B5EF4-FFF2-40B4-BE49-F238E27FC236}">
                  <a16:creationId xmlns:a16="http://schemas.microsoft.com/office/drawing/2014/main" id="{C301D916-6F54-04C3-7710-2D1D53922924}"/>
                </a:ext>
              </a:extLst>
            </p:cNvPr>
            <p:cNvCxnSpPr/>
            <p:nvPr/>
          </p:nvCxnSpPr>
          <p:spPr>
            <a:xfrm>
              <a:off x="6096000" y="2081213"/>
              <a:ext cx="0" cy="4079081"/>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73" name="Group 49">
              <a:extLst>
                <a:ext uri="{FF2B5EF4-FFF2-40B4-BE49-F238E27FC236}">
                  <a16:creationId xmlns:a16="http://schemas.microsoft.com/office/drawing/2014/main" id="{100750B7-FAD6-D2B0-04D7-273A425D5EB7}"/>
                </a:ext>
              </a:extLst>
            </p:cNvPr>
            <p:cNvGrpSpPr/>
            <p:nvPr/>
          </p:nvGrpSpPr>
          <p:grpSpPr>
            <a:xfrm>
              <a:off x="5942914" y="3967299"/>
              <a:ext cx="306171" cy="306910"/>
              <a:chOff x="5937564" y="3833745"/>
              <a:chExt cx="306171" cy="306910"/>
            </a:xfrm>
          </p:grpSpPr>
          <p:sp>
            <p:nvSpPr>
              <p:cNvPr id="74" name="Freeform 94">
                <a:extLst>
                  <a:ext uri="{FF2B5EF4-FFF2-40B4-BE49-F238E27FC236}">
                    <a16:creationId xmlns:a16="http://schemas.microsoft.com/office/drawing/2014/main" id="{82621777-9465-8369-7CB7-D37329C1E29B}"/>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552386"/>
              </a:solidFill>
              <a:ln>
                <a:solidFill>
                  <a:srgbClr val="552386"/>
                </a:solidFill>
              </a:ln>
            </p:spPr>
            <p:txBody>
              <a:bodyPr vert="horz" wrap="square" lIns="88641" tIns="44321" rIns="88641" bIns="44321" numCol="1" anchor="t" anchorCtr="0" compatLnSpc="1">
                <a:prstTxWarp prst="textNoShape">
                  <a:avLst/>
                </a:prstTxWarp>
              </a:bodyPr>
              <a:lstStyle/>
              <a:p>
                <a:endParaRPr lang="it-IT" dirty="0">
                  <a:solidFill>
                    <a:srgbClr val="6E6F73"/>
                  </a:solidFill>
                  <a:latin typeface="Trebuchet MS" panose="020B0603020202020204" pitchFamily="34" charset="0"/>
                </a:endParaRPr>
              </a:p>
            </p:txBody>
          </p:sp>
          <p:sp>
            <p:nvSpPr>
              <p:cNvPr id="75" name="Freeform 95">
                <a:extLst>
                  <a:ext uri="{FF2B5EF4-FFF2-40B4-BE49-F238E27FC236}">
                    <a16:creationId xmlns:a16="http://schemas.microsoft.com/office/drawing/2014/main" id="{170B221B-AEEB-590B-C716-CD616BD10DC3}"/>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it-IT" dirty="0">
                  <a:solidFill>
                    <a:srgbClr val="6E6F73"/>
                  </a:solidFill>
                  <a:latin typeface="Trebuchet MS" panose="020B0603020202020204" pitchFamily="34" charset="0"/>
                </a:endParaRPr>
              </a:p>
            </p:txBody>
          </p:sp>
        </p:grpSp>
      </p:grpSp>
      <p:sp>
        <p:nvSpPr>
          <p:cNvPr id="76" name="ee4pContent2">
            <a:extLst>
              <a:ext uri="{FF2B5EF4-FFF2-40B4-BE49-F238E27FC236}">
                <a16:creationId xmlns:a16="http://schemas.microsoft.com/office/drawing/2014/main" id="{A8365890-79D0-6782-826B-6DC9950C7137}"/>
              </a:ext>
            </a:extLst>
          </p:cNvPr>
          <p:cNvSpPr txBox="1"/>
          <p:nvPr/>
        </p:nvSpPr>
        <p:spPr>
          <a:xfrm>
            <a:off x="6362953" y="1483712"/>
            <a:ext cx="5281357" cy="984885"/>
          </a:xfrm>
          <a:prstGeom prst="rect">
            <a:avLst/>
          </a:prstGeom>
        </p:spPr>
        <p:txBody>
          <a:bodyPr vert="horz" wrap="square" lIns="0" tIns="0" rIns="0" bIns="0" rtlCol="0" anchor="b">
            <a:spAutoFit/>
          </a:bodyPr>
          <a:lstStyle>
            <a:defPPr>
              <a:defRPr kern="0"/>
            </a:defPPr>
            <a:lvl1pPr marL="0" indent="0">
              <a:lnSpc>
                <a:spcPct val="100000"/>
              </a:lnSpc>
              <a:spcBef>
                <a:spcPts val="400"/>
              </a:spcBef>
              <a:buFont typeface="Arial" pitchFamily="34" charset="0"/>
              <a:buNone/>
              <a:defRPr sz="1600" b="1" cap="none">
                <a:solidFill>
                  <a:schemeClr val="accent1"/>
                </a:solidFill>
                <a:latin typeface="Trebuchet MS" panose="020B0603020202020204" pitchFamily="34" charset="0"/>
                <a:ea typeface="Verdana" pitchFamily="34" charset="0"/>
                <a:cs typeface="Verdana" pitchFamily="34" charset="0"/>
              </a:defRPr>
            </a:lvl1pPr>
            <a:lvl2pPr marL="180975" indent="-180975">
              <a:lnSpc>
                <a:spcPct val="95000"/>
              </a:lnSpc>
              <a:spcBef>
                <a:spcPts val="400"/>
              </a:spcBef>
              <a:buFont typeface="Wingdings" pitchFamily="2" charset="2"/>
              <a:buChar char="§"/>
              <a:defRPr sz="1300">
                <a:ea typeface="Verdana" pitchFamily="34" charset="0"/>
                <a:cs typeface="Verdana" pitchFamily="34" charset="0"/>
              </a:defRPr>
            </a:lvl2pPr>
            <a:lvl3pPr marL="361950" indent="-180975">
              <a:lnSpc>
                <a:spcPct val="95000"/>
              </a:lnSpc>
              <a:spcBef>
                <a:spcPts val="400"/>
              </a:spcBef>
              <a:buFont typeface="Arial" pitchFamily="34" charset="0"/>
              <a:buChar char="̵"/>
              <a:defRPr sz="1300">
                <a:ea typeface="Verdana" pitchFamily="34" charset="0"/>
                <a:cs typeface="Verdana" pitchFamily="34" charset="0"/>
              </a:defRPr>
            </a:lvl3pPr>
            <a:lvl4pPr marL="534988" indent="-173038">
              <a:lnSpc>
                <a:spcPct val="95000"/>
              </a:lnSpc>
              <a:spcBef>
                <a:spcPts val="400"/>
              </a:spcBef>
              <a:buFont typeface="Arial" pitchFamily="34" charset="0"/>
              <a:buChar char="̵"/>
              <a:defRPr sz="1300">
                <a:ea typeface="Verdana" pitchFamily="34" charset="0"/>
                <a:cs typeface="Verdana" pitchFamily="34" charset="0"/>
              </a:defRPr>
            </a:lvl4pPr>
            <a:lvl5pPr marL="715963" indent="-180975">
              <a:lnSpc>
                <a:spcPct val="95000"/>
              </a:lnSpc>
              <a:spcBef>
                <a:spcPts val="400"/>
              </a:spcBef>
              <a:buFont typeface="Arial" pitchFamily="34" charset="0"/>
              <a:buChar char="̵"/>
              <a:defRPr sz="130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a:r>
              <a:rPr lang="it-IT" dirty="0"/>
              <a:t>Programma di digitalizzazione di tutte le aree aziendali, con impatto pervasivo sui processi e completo ammodernamento dei sistemi e nuove funzionalità per i servizi ai cittadini</a:t>
            </a:r>
          </a:p>
        </p:txBody>
      </p:sp>
      <p:sp>
        <p:nvSpPr>
          <p:cNvPr id="77" name="TextBox 58">
            <a:extLst>
              <a:ext uri="{FF2B5EF4-FFF2-40B4-BE49-F238E27FC236}">
                <a16:creationId xmlns:a16="http://schemas.microsoft.com/office/drawing/2014/main" id="{61996E6C-D1B0-9DCE-C05A-4B6A4DC2C951}"/>
              </a:ext>
            </a:extLst>
          </p:cNvPr>
          <p:cNvSpPr txBox="1"/>
          <p:nvPr/>
        </p:nvSpPr>
        <p:spPr>
          <a:xfrm>
            <a:off x="7585710" y="3021438"/>
            <a:ext cx="1332000" cy="861774"/>
          </a:xfrm>
          <a:prstGeom prst="rect">
            <a:avLst/>
          </a:prstGeom>
          <a:noFill/>
          <a:ln>
            <a:noFill/>
          </a:ln>
        </p:spPr>
        <p:txBody>
          <a:bodyPr wrap="square" lIns="0" tIns="0" rIns="0" bIns="0" rtlCol="0" anchor="ctr" anchorCtr="0">
            <a:spAutoFit/>
          </a:bodyPr>
          <a:lstStyle/>
          <a:p>
            <a:pPr algn="ctr"/>
            <a:r>
              <a:rPr lang="it-IT" sz="1400" dirty="0">
                <a:solidFill>
                  <a:srgbClr val="552283"/>
                </a:solidFill>
                <a:latin typeface="Trebuchet MS" panose="020B0603020202020204" pitchFamily="34" charset="0"/>
              </a:rPr>
              <a:t>Abilitazione incremento clienti</a:t>
            </a:r>
            <a:r>
              <a:rPr lang="it-IT" sz="1000" baseline="30000" dirty="0">
                <a:solidFill>
                  <a:srgbClr val="552283"/>
                </a:solidFill>
                <a:latin typeface="Trebuchet MS" panose="020B0603020202020204" pitchFamily="34" charset="0"/>
              </a:rPr>
              <a:t>(1)</a:t>
            </a:r>
            <a:r>
              <a:rPr lang="it-IT" sz="1400" dirty="0">
                <a:solidFill>
                  <a:srgbClr val="552283"/>
                </a:solidFill>
                <a:latin typeface="Trebuchet MS" panose="020B0603020202020204" pitchFamily="34" charset="0"/>
              </a:rPr>
              <a:t> nel mercato energia</a:t>
            </a:r>
          </a:p>
        </p:txBody>
      </p:sp>
      <p:sp>
        <p:nvSpPr>
          <p:cNvPr id="78" name="Oval 60">
            <a:extLst>
              <a:ext uri="{FF2B5EF4-FFF2-40B4-BE49-F238E27FC236}">
                <a16:creationId xmlns:a16="http://schemas.microsoft.com/office/drawing/2014/main" id="{137DD1A4-6DB8-78EE-A452-9BD934B4266A}"/>
              </a:ext>
            </a:extLst>
          </p:cNvPr>
          <p:cNvSpPr/>
          <p:nvPr/>
        </p:nvSpPr>
        <p:spPr>
          <a:xfrm>
            <a:off x="6436891" y="2912325"/>
            <a:ext cx="1080000" cy="1080000"/>
          </a:xfrm>
          <a:prstGeom prst="ellipse">
            <a:avLst/>
          </a:prstGeom>
          <a:solidFill>
            <a:schemeClr val="bg1"/>
          </a:solidFill>
          <a:ln w="38100" cap="flat" cmpd="sng" algn="ctr">
            <a:solidFill>
              <a:srgbClr val="64269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pPr>
            <a:r>
              <a:rPr lang="it-IT" sz="2200" b="1" dirty="0">
                <a:solidFill>
                  <a:srgbClr val="012C3C"/>
                </a:solidFill>
                <a:latin typeface="Trebuchet MS" panose="020B0603020202020204" pitchFamily="34" charset="0"/>
                <a:sym typeface="Trebuchet MS" panose="020B0603020202020204" pitchFamily="34" charset="0"/>
              </a:rPr>
              <a:t>+200k</a:t>
            </a:r>
            <a:endParaRPr lang="it-IT" sz="2200" b="1" dirty="0">
              <a:solidFill>
                <a:srgbClr val="012C3C"/>
              </a:solidFill>
              <a:latin typeface="Trebuchet MS" panose="020B0603020202020204" pitchFamily="34" charset="0"/>
            </a:endParaRPr>
          </a:p>
        </p:txBody>
      </p:sp>
      <p:sp>
        <p:nvSpPr>
          <p:cNvPr id="79" name="TextBox 62">
            <a:extLst>
              <a:ext uri="{FF2B5EF4-FFF2-40B4-BE49-F238E27FC236}">
                <a16:creationId xmlns:a16="http://schemas.microsoft.com/office/drawing/2014/main" id="{3C525F17-D820-E2EA-A5FE-7A549CC5323A}"/>
              </a:ext>
            </a:extLst>
          </p:cNvPr>
          <p:cNvSpPr txBox="1"/>
          <p:nvPr/>
        </p:nvSpPr>
        <p:spPr>
          <a:xfrm>
            <a:off x="7585710" y="4690162"/>
            <a:ext cx="1332000" cy="861774"/>
          </a:xfrm>
          <a:prstGeom prst="rect">
            <a:avLst/>
          </a:prstGeom>
          <a:noFill/>
          <a:ln>
            <a:noFill/>
          </a:ln>
        </p:spPr>
        <p:txBody>
          <a:bodyPr wrap="square" lIns="0" tIns="0" rIns="0" bIns="0" rtlCol="0" anchor="ctr" anchorCtr="0">
            <a:spAutoFit/>
          </a:bodyPr>
          <a:lstStyle/>
          <a:p>
            <a:pPr algn="ctr"/>
            <a:r>
              <a:rPr lang="it-IT" sz="1400" dirty="0">
                <a:solidFill>
                  <a:srgbClr val="552283"/>
                </a:solidFill>
                <a:latin typeface="Trebuchet MS" panose="020B0603020202020204" pitchFamily="34" charset="0"/>
              </a:rPr>
              <a:t>Contributo efficienza OPEX servizi ambiente</a:t>
            </a:r>
          </a:p>
        </p:txBody>
      </p:sp>
      <p:sp>
        <p:nvSpPr>
          <p:cNvPr id="80" name="Oval 63">
            <a:extLst>
              <a:ext uri="{FF2B5EF4-FFF2-40B4-BE49-F238E27FC236}">
                <a16:creationId xmlns:a16="http://schemas.microsoft.com/office/drawing/2014/main" id="{C984C6EF-4604-628B-78C6-B40AD64ABB36}"/>
              </a:ext>
            </a:extLst>
          </p:cNvPr>
          <p:cNvSpPr/>
          <p:nvPr/>
        </p:nvSpPr>
        <p:spPr>
          <a:xfrm>
            <a:off x="9163368" y="2912325"/>
            <a:ext cx="1080000" cy="1080000"/>
          </a:xfrm>
          <a:prstGeom prst="ellipse">
            <a:avLst/>
          </a:prstGeom>
          <a:solidFill>
            <a:schemeClr val="bg1"/>
          </a:solidFill>
          <a:ln w="38100" cap="flat" cmpd="sng" algn="ctr">
            <a:solidFill>
              <a:srgbClr val="64269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pPr>
            <a:r>
              <a:rPr lang="it-IT" sz="2200" b="1" dirty="0">
                <a:solidFill>
                  <a:srgbClr val="012C3C"/>
                </a:solidFill>
                <a:latin typeface="Trebuchet MS" panose="020B0603020202020204" pitchFamily="34" charset="0"/>
                <a:sym typeface="Trebuchet MS" panose="020B0603020202020204" pitchFamily="34" charset="0"/>
              </a:rPr>
              <a:t>+35€M</a:t>
            </a:r>
            <a:endParaRPr lang="it-IT" sz="2200" b="1" dirty="0">
              <a:solidFill>
                <a:srgbClr val="012C3C"/>
              </a:solidFill>
              <a:latin typeface="Trebuchet MS" panose="020B0603020202020204" pitchFamily="34" charset="0"/>
            </a:endParaRPr>
          </a:p>
        </p:txBody>
      </p:sp>
      <p:sp>
        <p:nvSpPr>
          <p:cNvPr id="81" name="Oval 20">
            <a:extLst>
              <a:ext uri="{FF2B5EF4-FFF2-40B4-BE49-F238E27FC236}">
                <a16:creationId xmlns:a16="http://schemas.microsoft.com/office/drawing/2014/main" id="{CC00CADA-EC30-2B1E-FEB2-49CD3F4A5833}"/>
              </a:ext>
            </a:extLst>
          </p:cNvPr>
          <p:cNvSpPr>
            <a:spLocks noChangeAspect="1" noChangeArrowheads="1"/>
          </p:cNvSpPr>
          <p:nvPr/>
        </p:nvSpPr>
        <p:spPr bwMode="auto">
          <a:xfrm>
            <a:off x="5110650" y="5724784"/>
            <a:ext cx="307975" cy="307975"/>
          </a:xfrm>
          <a:prstGeom prst="ellipse">
            <a:avLst/>
          </a:prstGeom>
          <a:solidFill>
            <a:srgbClr val="552386">
              <a:lumMod val="100000"/>
            </a:srgbClr>
          </a:solidFill>
          <a:ln>
            <a:noFill/>
          </a:ln>
        </p:spPr>
        <p:txBody>
          <a:bodyPr vert="horz" wrap="square" lIns="0" tIns="0" rIns="0" bIns="0" numCol="1" anchor="ctr" anchorCtr="0" compatLnSpc="1">
            <a:prstTxWarp prst="textNoShape">
              <a:avLst/>
            </a:prstTxWarp>
          </a:bodyPr>
          <a:lstStyle/>
          <a:p>
            <a:pPr algn="ctr"/>
            <a:r>
              <a:rPr lang="it-IT" sz="1200" dirty="0">
                <a:solidFill>
                  <a:srgbClr val="FFFFFF">
                    <a:lumMod val="100000"/>
                  </a:srgbClr>
                </a:solidFill>
                <a:latin typeface="Trebuchet MS" panose="020B0603020202020204" pitchFamily="34" charset="0"/>
              </a:rPr>
              <a:t>6</a:t>
            </a:r>
          </a:p>
        </p:txBody>
      </p:sp>
      <p:sp>
        <p:nvSpPr>
          <p:cNvPr id="82" name="Oval 20">
            <a:extLst>
              <a:ext uri="{FF2B5EF4-FFF2-40B4-BE49-F238E27FC236}">
                <a16:creationId xmlns:a16="http://schemas.microsoft.com/office/drawing/2014/main" id="{9CAE3FCE-92D6-DA6D-CE4E-E6CF2978D65A}"/>
              </a:ext>
            </a:extLst>
          </p:cNvPr>
          <p:cNvSpPr>
            <a:spLocks noChangeAspect="1" noChangeArrowheads="1"/>
          </p:cNvSpPr>
          <p:nvPr/>
        </p:nvSpPr>
        <p:spPr bwMode="auto">
          <a:xfrm>
            <a:off x="4397873" y="5724784"/>
            <a:ext cx="307975" cy="307975"/>
          </a:xfrm>
          <a:prstGeom prst="ellipse">
            <a:avLst/>
          </a:prstGeom>
          <a:solidFill>
            <a:srgbClr val="552386">
              <a:lumMod val="100000"/>
            </a:srgbClr>
          </a:solidFill>
          <a:ln>
            <a:noFill/>
          </a:ln>
        </p:spPr>
        <p:txBody>
          <a:bodyPr vert="horz" wrap="square" lIns="0" tIns="0" rIns="0" bIns="0" numCol="1" anchor="ctr" anchorCtr="0" compatLnSpc="1">
            <a:prstTxWarp prst="textNoShape">
              <a:avLst/>
            </a:prstTxWarp>
          </a:bodyPr>
          <a:lstStyle/>
          <a:p>
            <a:pPr algn="ctr"/>
            <a:r>
              <a:rPr lang="it-IT" sz="1200" dirty="0">
                <a:solidFill>
                  <a:srgbClr val="FFFFFF">
                    <a:lumMod val="100000"/>
                  </a:srgbClr>
                </a:solidFill>
                <a:latin typeface="Trebuchet MS" panose="020B0603020202020204" pitchFamily="34" charset="0"/>
              </a:rPr>
              <a:t>5</a:t>
            </a:r>
          </a:p>
        </p:txBody>
      </p:sp>
      <p:sp>
        <p:nvSpPr>
          <p:cNvPr id="83" name="Oval 20">
            <a:extLst>
              <a:ext uri="{FF2B5EF4-FFF2-40B4-BE49-F238E27FC236}">
                <a16:creationId xmlns:a16="http://schemas.microsoft.com/office/drawing/2014/main" id="{15DE722E-8C4F-598C-2049-3C89D7CD16D0}"/>
              </a:ext>
            </a:extLst>
          </p:cNvPr>
          <p:cNvSpPr>
            <a:spLocks noChangeAspect="1" noChangeArrowheads="1"/>
          </p:cNvSpPr>
          <p:nvPr/>
        </p:nvSpPr>
        <p:spPr bwMode="auto">
          <a:xfrm>
            <a:off x="3685094" y="5724784"/>
            <a:ext cx="307975" cy="307975"/>
          </a:xfrm>
          <a:prstGeom prst="ellipse">
            <a:avLst/>
          </a:prstGeom>
          <a:solidFill>
            <a:srgbClr val="552386">
              <a:lumMod val="100000"/>
            </a:srgbClr>
          </a:solidFill>
          <a:ln>
            <a:noFill/>
          </a:ln>
        </p:spPr>
        <p:txBody>
          <a:bodyPr vert="horz" wrap="square" lIns="0" tIns="0" rIns="0" bIns="0" numCol="1" anchor="ctr" anchorCtr="0" compatLnSpc="1">
            <a:prstTxWarp prst="textNoShape">
              <a:avLst/>
            </a:prstTxWarp>
          </a:bodyPr>
          <a:lstStyle/>
          <a:p>
            <a:pPr algn="ctr"/>
            <a:r>
              <a:rPr lang="it-IT" sz="1200" dirty="0">
                <a:solidFill>
                  <a:srgbClr val="FFFFFF">
                    <a:lumMod val="100000"/>
                  </a:srgbClr>
                </a:solidFill>
                <a:latin typeface="Trebuchet MS" panose="020B0603020202020204" pitchFamily="34" charset="0"/>
              </a:rPr>
              <a:t>4</a:t>
            </a:r>
          </a:p>
        </p:txBody>
      </p:sp>
      <p:sp>
        <p:nvSpPr>
          <p:cNvPr id="85" name="Oval 20">
            <a:extLst>
              <a:ext uri="{FF2B5EF4-FFF2-40B4-BE49-F238E27FC236}">
                <a16:creationId xmlns:a16="http://schemas.microsoft.com/office/drawing/2014/main" id="{0D652BE5-DB93-58F9-EB48-165025BAE02D}"/>
              </a:ext>
            </a:extLst>
          </p:cNvPr>
          <p:cNvSpPr>
            <a:spLocks noChangeAspect="1" noChangeArrowheads="1"/>
          </p:cNvSpPr>
          <p:nvPr/>
        </p:nvSpPr>
        <p:spPr bwMode="auto">
          <a:xfrm>
            <a:off x="2972315" y="5724784"/>
            <a:ext cx="307975" cy="307975"/>
          </a:xfrm>
          <a:prstGeom prst="ellipse">
            <a:avLst/>
          </a:prstGeom>
          <a:solidFill>
            <a:srgbClr val="552386">
              <a:lumMod val="100000"/>
            </a:srgbClr>
          </a:solidFill>
          <a:ln>
            <a:noFill/>
          </a:ln>
        </p:spPr>
        <p:txBody>
          <a:bodyPr vert="horz" wrap="square" lIns="0" tIns="0" rIns="0" bIns="0" numCol="1" anchor="ctr" anchorCtr="0" compatLnSpc="1">
            <a:prstTxWarp prst="textNoShape">
              <a:avLst/>
            </a:prstTxWarp>
          </a:bodyPr>
          <a:lstStyle/>
          <a:p>
            <a:pPr algn="ctr"/>
            <a:r>
              <a:rPr lang="it-IT" sz="1200" dirty="0">
                <a:solidFill>
                  <a:srgbClr val="FFFFFF">
                    <a:lumMod val="100000"/>
                  </a:srgbClr>
                </a:solidFill>
                <a:latin typeface="Trebuchet MS" panose="020B0603020202020204" pitchFamily="34" charset="0"/>
              </a:rPr>
              <a:t>3</a:t>
            </a:r>
          </a:p>
        </p:txBody>
      </p:sp>
      <p:sp>
        <p:nvSpPr>
          <p:cNvPr id="86" name="Oval 20">
            <a:extLst>
              <a:ext uri="{FF2B5EF4-FFF2-40B4-BE49-F238E27FC236}">
                <a16:creationId xmlns:a16="http://schemas.microsoft.com/office/drawing/2014/main" id="{D951ED21-F590-C420-E7B3-0932588DE56C}"/>
              </a:ext>
            </a:extLst>
          </p:cNvPr>
          <p:cNvSpPr>
            <a:spLocks noChangeAspect="1" noChangeArrowheads="1"/>
          </p:cNvSpPr>
          <p:nvPr/>
        </p:nvSpPr>
        <p:spPr bwMode="auto">
          <a:xfrm>
            <a:off x="2259536" y="5724784"/>
            <a:ext cx="307975" cy="307975"/>
          </a:xfrm>
          <a:prstGeom prst="ellipse">
            <a:avLst/>
          </a:prstGeom>
          <a:solidFill>
            <a:srgbClr val="552386">
              <a:lumMod val="100000"/>
            </a:srgbClr>
          </a:solidFill>
          <a:ln>
            <a:noFill/>
          </a:ln>
        </p:spPr>
        <p:txBody>
          <a:bodyPr vert="horz" wrap="square" lIns="0" tIns="0" rIns="0" bIns="0" numCol="1" anchor="ctr" anchorCtr="0" compatLnSpc="1">
            <a:prstTxWarp prst="textNoShape">
              <a:avLst/>
            </a:prstTxWarp>
          </a:bodyPr>
          <a:lstStyle/>
          <a:p>
            <a:pPr algn="ctr"/>
            <a:r>
              <a:rPr lang="it-IT" sz="1200" dirty="0">
                <a:solidFill>
                  <a:srgbClr val="FFFFFF">
                    <a:lumMod val="100000"/>
                  </a:srgbClr>
                </a:solidFill>
                <a:latin typeface="Trebuchet MS" panose="020B0603020202020204" pitchFamily="34" charset="0"/>
              </a:rPr>
              <a:t>2</a:t>
            </a:r>
          </a:p>
        </p:txBody>
      </p:sp>
      <p:sp>
        <p:nvSpPr>
          <p:cNvPr id="87" name="Oval 20">
            <a:extLst>
              <a:ext uri="{FF2B5EF4-FFF2-40B4-BE49-F238E27FC236}">
                <a16:creationId xmlns:a16="http://schemas.microsoft.com/office/drawing/2014/main" id="{383333DC-6776-3D73-66DE-9FBB01060C39}"/>
              </a:ext>
            </a:extLst>
          </p:cNvPr>
          <p:cNvSpPr>
            <a:spLocks noChangeAspect="1" noChangeArrowheads="1"/>
          </p:cNvSpPr>
          <p:nvPr/>
        </p:nvSpPr>
        <p:spPr bwMode="auto">
          <a:xfrm>
            <a:off x="1546757" y="5724784"/>
            <a:ext cx="307975" cy="307975"/>
          </a:xfrm>
          <a:prstGeom prst="ellipse">
            <a:avLst/>
          </a:prstGeom>
          <a:solidFill>
            <a:srgbClr val="552386">
              <a:lumMod val="100000"/>
            </a:srgbClr>
          </a:solidFill>
          <a:ln>
            <a:noFill/>
          </a:ln>
        </p:spPr>
        <p:txBody>
          <a:bodyPr vert="horz" wrap="square" lIns="0" tIns="0" rIns="0" bIns="0" numCol="1" anchor="ctr" anchorCtr="0" compatLnSpc="1">
            <a:prstTxWarp prst="textNoShape">
              <a:avLst/>
            </a:prstTxWarp>
          </a:bodyPr>
          <a:lstStyle/>
          <a:p>
            <a:pPr algn="ctr"/>
            <a:r>
              <a:rPr lang="it-IT" sz="1200" dirty="0">
                <a:solidFill>
                  <a:srgbClr val="FFFFFF">
                    <a:lumMod val="100000"/>
                  </a:srgbClr>
                </a:solidFill>
                <a:latin typeface="Trebuchet MS" panose="020B0603020202020204" pitchFamily="34" charset="0"/>
              </a:rPr>
              <a:t>1</a:t>
            </a:r>
          </a:p>
        </p:txBody>
      </p:sp>
      <p:sp>
        <p:nvSpPr>
          <p:cNvPr id="88" name="TextBox 62">
            <a:extLst>
              <a:ext uri="{FF2B5EF4-FFF2-40B4-BE49-F238E27FC236}">
                <a16:creationId xmlns:a16="http://schemas.microsoft.com/office/drawing/2014/main" id="{A263AFB6-B871-420A-5849-EBA5AC2E595B}"/>
              </a:ext>
            </a:extLst>
          </p:cNvPr>
          <p:cNvSpPr txBox="1"/>
          <p:nvPr/>
        </p:nvSpPr>
        <p:spPr>
          <a:xfrm>
            <a:off x="10315618" y="3021438"/>
            <a:ext cx="1332000" cy="861774"/>
          </a:xfrm>
          <a:prstGeom prst="rect">
            <a:avLst/>
          </a:prstGeom>
          <a:noFill/>
          <a:ln>
            <a:noFill/>
          </a:ln>
        </p:spPr>
        <p:txBody>
          <a:bodyPr wrap="square" lIns="0" tIns="0" rIns="0" bIns="0" rtlCol="0" anchor="ctr" anchorCtr="0">
            <a:spAutoFit/>
          </a:bodyPr>
          <a:lstStyle/>
          <a:p>
            <a:pPr algn="ctr"/>
            <a:r>
              <a:rPr lang="it-IT" sz="1400" dirty="0">
                <a:solidFill>
                  <a:srgbClr val="552283"/>
                </a:solidFill>
                <a:latin typeface="Trebuchet MS" panose="020B0603020202020204" pitchFamily="34" charset="0"/>
              </a:rPr>
              <a:t>Contributo incremento EBITDA Mercato Energia</a:t>
            </a:r>
          </a:p>
        </p:txBody>
      </p:sp>
      <p:sp>
        <p:nvSpPr>
          <p:cNvPr id="89" name="Oval 63">
            <a:extLst>
              <a:ext uri="{FF2B5EF4-FFF2-40B4-BE49-F238E27FC236}">
                <a16:creationId xmlns:a16="http://schemas.microsoft.com/office/drawing/2014/main" id="{6A62A963-4B70-9AAC-2BC4-4EF91F2102B6}"/>
              </a:ext>
            </a:extLst>
          </p:cNvPr>
          <p:cNvSpPr/>
          <p:nvPr/>
        </p:nvSpPr>
        <p:spPr>
          <a:xfrm>
            <a:off x="6436891" y="4581049"/>
            <a:ext cx="1080000" cy="1080000"/>
          </a:xfrm>
          <a:prstGeom prst="ellipse">
            <a:avLst/>
          </a:prstGeom>
          <a:solidFill>
            <a:schemeClr val="bg1"/>
          </a:solidFill>
          <a:ln w="38100" cap="flat" cmpd="sng" algn="ctr">
            <a:solidFill>
              <a:srgbClr val="64269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pPr>
            <a:r>
              <a:rPr lang="it-IT" sz="2200" b="1" dirty="0">
                <a:solidFill>
                  <a:srgbClr val="012C3C"/>
                </a:solidFill>
                <a:latin typeface="Trebuchet MS" panose="020B0603020202020204" pitchFamily="34" charset="0"/>
                <a:sym typeface="Trebuchet MS" panose="020B0603020202020204" pitchFamily="34" charset="0"/>
              </a:rPr>
              <a:t>+7€M</a:t>
            </a:r>
            <a:endParaRPr lang="it-IT" sz="2200" b="1" dirty="0">
              <a:solidFill>
                <a:srgbClr val="012C3C"/>
              </a:solidFill>
              <a:latin typeface="Trebuchet MS" panose="020B0603020202020204" pitchFamily="34" charset="0"/>
            </a:endParaRPr>
          </a:p>
        </p:txBody>
      </p:sp>
      <p:sp>
        <p:nvSpPr>
          <p:cNvPr id="90" name="TextBox 62">
            <a:extLst>
              <a:ext uri="{FF2B5EF4-FFF2-40B4-BE49-F238E27FC236}">
                <a16:creationId xmlns:a16="http://schemas.microsoft.com/office/drawing/2014/main" id="{A270E39A-E981-4E2B-109C-03DA3BF75145}"/>
              </a:ext>
            </a:extLst>
          </p:cNvPr>
          <p:cNvSpPr txBox="1"/>
          <p:nvPr/>
        </p:nvSpPr>
        <p:spPr>
          <a:xfrm>
            <a:off x="10315618" y="4797884"/>
            <a:ext cx="1332000" cy="646331"/>
          </a:xfrm>
          <a:prstGeom prst="rect">
            <a:avLst/>
          </a:prstGeom>
          <a:noFill/>
          <a:ln>
            <a:noFill/>
          </a:ln>
        </p:spPr>
        <p:txBody>
          <a:bodyPr wrap="square" lIns="0" tIns="0" rIns="0" bIns="0" rtlCol="0" anchor="ctr" anchorCtr="0">
            <a:spAutoFit/>
          </a:bodyPr>
          <a:lstStyle/>
          <a:p>
            <a:pPr algn="ctr"/>
            <a:r>
              <a:rPr lang="it-IT" sz="1400" dirty="0">
                <a:solidFill>
                  <a:srgbClr val="552283"/>
                </a:solidFill>
                <a:latin typeface="Trebuchet MS" panose="020B0603020202020204" pitchFamily="34" charset="0"/>
              </a:rPr>
              <a:t>Contributo efficienza OPEX distribuzione</a:t>
            </a:r>
          </a:p>
        </p:txBody>
      </p:sp>
      <p:sp>
        <p:nvSpPr>
          <p:cNvPr id="91" name="Oval 63">
            <a:extLst>
              <a:ext uri="{FF2B5EF4-FFF2-40B4-BE49-F238E27FC236}">
                <a16:creationId xmlns:a16="http://schemas.microsoft.com/office/drawing/2014/main" id="{FC134645-53F2-DFE4-03B7-4F8ECE681708}"/>
              </a:ext>
            </a:extLst>
          </p:cNvPr>
          <p:cNvSpPr/>
          <p:nvPr/>
        </p:nvSpPr>
        <p:spPr>
          <a:xfrm>
            <a:off x="9163368" y="4581049"/>
            <a:ext cx="1080000" cy="1080000"/>
          </a:xfrm>
          <a:prstGeom prst="ellipse">
            <a:avLst/>
          </a:prstGeom>
          <a:solidFill>
            <a:schemeClr val="bg1"/>
          </a:solidFill>
          <a:ln w="38100" cap="flat" cmpd="sng" algn="ctr">
            <a:solidFill>
              <a:srgbClr val="64269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pPr>
            <a:r>
              <a:rPr lang="it-IT" sz="2200" b="1" dirty="0">
                <a:solidFill>
                  <a:srgbClr val="012C3C"/>
                </a:solidFill>
                <a:latin typeface="Trebuchet MS" panose="020B0603020202020204" pitchFamily="34" charset="0"/>
                <a:sym typeface="Trebuchet MS" panose="020B0603020202020204" pitchFamily="34" charset="0"/>
              </a:rPr>
              <a:t>+1€M</a:t>
            </a:r>
            <a:endParaRPr lang="it-IT" sz="2200" b="1" dirty="0">
              <a:solidFill>
                <a:srgbClr val="012C3C"/>
              </a:solidFill>
              <a:latin typeface="Trebuchet MS" panose="020B0603020202020204" pitchFamily="34" charset="0"/>
            </a:endParaRPr>
          </a:p>
        </p:txBody>
      </p:sp>
      <p:sp>
        <p:nvSpPr>
          <p:cNvPr id="92" name="Rectangle 2">
            <a:extLst>
              <a:ext uri="{FF2B5EF4-FFF2-40B4-BE49-F238E27FC236}">
                <a16:creationId xmlns:a16="http://schemas.microsoft.com/office/drawing/2014/main" id="{C5E3BC38-E618-E418-9C0E-03300A9B64CE}"/>
              </a:ext>
            </a:extLst>
          </p:cNvPr>
          <p:cNvSpPr/>
          <p:nvPr>
            <p:custDataLst>
              <p:tags r:id="rId22"/>
            </p:custDataLst>
          </p:nvPr>
        </p:nvSpPr>
        <p:spPr>
          <a:xfrm>
            <a:off x="627064" y="1729933"/>
            <a:ext cx="4687210" cy="246221"/>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0800" algn="l" rtl="0">
              <a:spcAft>
                <a:spcPts val="600"/>
              </a:spcAft>
              <a:buClr>
                <a:schemeClr val="tx2"/>
              </a:buClr>
            </a:pPr>
            <a:r>
              <a:rPr lang="it-IT" sz="1600" b="1" dirty="0">
                <a:solidFill>
                  <a:schemeClr val="tx1"/>
                </a:solidFill>
                <a:latin typeface="Trebuchet MS" panose="020B0603020202020204" pitchFamily="34" charset="0"/>
              </a:rPr>
              <a:t>Investimenti IT in arco-piano 25-29 (€M)</a:t>
            </a:r>
          </a:p>
        </p:txBody>
      </p:sp>
    </p:spTree>
    <p:extLst>
      <p:ext uri="{BB962C8B-B14F-4D97-AF65-F5344CB8AC3E}">
        <p14:creationId xmlns:p14="http://schemas.microsoft.com/office/powerpoint/2010/main" val="630636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5AE6B-524E-4A70-16F3-ECA15C404CDB}"/>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A7E42AD8-7BC1-97F9-E480-B25E49AA5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40782405-4C3F-7876-4C3F-242AE52B2227}"/>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BD6AD6BC-4BDC-346D-7DC8-673C407E8A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B5BC0DB9-EF9E-271E-AD99-25B5C61275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4C467F84-461D-2EEF-71D0-8D883FC52DB0}"/>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5F68510B-C1BA-128E-A079-9B1B88CF8113}"/>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37</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B95F148F-8C6B-3D02-9876-38D682BDFA21}"/>
              </a:ext>
            </a:extLst>
          </p:cNvPr>
          <p:cNvSpPr txBox="1">
            <a:spLocks/>
          </p:cNvSpPr>
          <p:nvPr/>
        </p:nvSpPr>
        <p:spPr>
          <a:xfrm>
            <a:off x="576001" y="439726"/>
            <a:ext cx="8729364" cy="5983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400" b="1" dirty="0">
                <a:gradFill>
                  <a:gsLst>
                    <a:gs pos="50000">
                      <a:srgbClr val="482DD5">
                        <a:lumMod val="99785"/>
                      </a:srgbClr>
                    </a:gs>
                    <a:gs pos="100000">
                      <a:srgbClr val="0AD289"/>
                    </a:gs>
                  </a:gsLst>
                  <a:lin ang="19200000" scaled="0"/>
                </a:gradFill>
              </a:rPr>
              <a:t>Investimenti IT abilitatori chiave dei benefici previsti in arco-piano</a:t>
            </a:r>
          </a:p>
          <a:p>
            <a:pPr algn="l">
              <a:lnSpc>
                <a:spcPct val="80000"/>
              </a:lnSpc>
            </a:pPr>
            <a:r>
              <a:rPr lang="it-IT" sz="2400" b="1" dirty="0">
                <a:gradFill>
                  <a:gsLst>
                    <a:gs pos="50000">
                      <a:srgbClr val="482DD5">
                        <a:lumMod val="99785"/>
                      </a:srgbClr>
                    </a:gs>
                    <a:gs pos="100000">
                      <a:srgbClr val="0AD289"/>
                    </a:gs>
                  </a:gsLst>
                  <a:lin ang="19200000" scaled="0"/>
                </a:gradFill>
                <a:latin typeface="+mn-lt"/>
              </a:rPr>
              <a:t> </a:t>
            </a:r>
          </a:p>
        </p:txBody>
      </p:sp>
      <p:sp>
        <p:nvSpPr>
          <p:cNvPr id="84" name="Rettangolo 83">
            <a:extLst>
              <a:ext uri="{FF2B5EF4-FFF2-40B4-BE49-F238E27FC236}">
                <a16:creationId xmlns:a16="http://schemas.microsoft.com/office/drawing/2014/main" id="{D8A0F1DE-603F-E40E-E160-2BA52B609EC4}"/>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6" name="Rettangolo con angoli arrotondati 45">
            <a:extLst>
              <a:ext uri="{FF2B5EF4-FFF2-40B4-BE49-F238E27FC236}">
                <a16:creationId xmlns:a16="http://schemas.microsoft.com/office/drawing/2014/main" id="{BBBFAFB7-C491-7071-0131-BA5C6AA92224}"/>
              </a:ext>
            </a:extLst>
          </p:cNvPr>
          <p:cNvSpPr/>
          <p:nvPr/>
        </p:nvSpPr>
        <p:spPr>
          <a:xfrm>
            <a:off x="586004" y="973618"/>
            <a:ext cx="2440226" cy="373314"/>
          </a:xfrm>
          <a:prstGeom prst="roundRect">
            <a:avLst>
              <a:gd name="adj" fmla="val 50000"/>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Dettaglio investimento</a:t>
            </a:r>
          </a:p>
        </p:txBody>
      </p:sp>
      <p:sp>
        <p:nvSpPr>
          <p:cNvPr id="47" name="Rettangolo con angoli arrotondati 46">
            <a:extLst>
              <a:ext uri="{FF2B5EF4-FFF2-40B4-BE49-F238E27FC236}">
                <a16:creationId xmlns:a16="http://schemas.microsoft.com/office/drawing/2014/main" id="{744822FD-26BF-8960-9220-E5DAB37D74E8}"/>
              </a:ext>
            </a:extLst>
          </p:cNvPr>
          <p:cNvSpPr/>
          <p:nvPr/>
        </p:nvSpPr>
        <p:spPr>
          <a:xfrm>
            <a:off x="3608801" y="975687"/>
            <a:ext cx="2909202" cy="373314"/>
          </a:xfrm>
          <a:prstGeom prst="roundRect">
            <a:avLst>
              <a:gd name="adj" fmla="val 50000"/>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800" dirty="0"/>
              <a:t>Benefici di business attesi</a:t>
            </a:r>
          </a:p>
        </p:txBody>
      </p:sp>
      <p:sp>
        <p:nvSpPr>
          <p:cNvPr id="48" name="Rettangolo con angoli arrotondati 47">
            <a:extLst>
              <a:ext uri="{FF2B5EF4-FFF2-40B4-BE49-F238E27FC236}">
                <a16:creationId xmlns:a16="http://schemas.microsoft.com/office/drawing/2014/main" id="{D7BDF2A8-D7DC-4CE0-D631-60A716241A8D}"/>
              </a:ext>
            </a:extLst>
          </p:cNvPr>
          <p:cNvSpPr/>
          <p:nvPr/>
        </p:nvSpPr>
        <p:spPr>
          <a:xfrm>
            <a:off x="8926466" y="972222"/>
            <a:ext cx="1492880" cy="373314"/>
          </a:xfrm>
          <a:prstGeom prst="roundRect">
            <a:avLst>
              <a:gd name="adj" fmla="val 50000"/>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800" dirty="0"/>
              <a:t>KPI abilitati </a:t>
            </a:r>
          </a:p>
        </p:txBody>
      </p:sp>
      <p:sp>
        <p:nvSpPr>
          <p:cNvPr id="49" name="Rettangolo con angoli arrotondati 48">
            <a:extLst>
              <a:ext uri="{FF2B5EF4-FFF2-40B4-BE49-F238E27FC236}">
                <a16:creationId xmlns:a16="http://schemas.microsoft.com/office/drawing/2014/main" id="{3B9ECCCA-C22E-D11D-D7D0-FAAEBDDBB9E8}"/>
              </a:ext>
            </a:extLst>
          </p:cNvPr>
          <p:cNvSpPr/>
          <p:nvPr/>
        </p:nvSpPr>
        <p:spPr>
          <a:xfrm>
            <a:off x="586003" y="1511697"/>
            <a:ext cx="2440227" cy="601226"/>
          </a:xfrm>
          <a:prstGeom prst="roundRect">
            <a:avLst>
              <a:gd name="adj" fmla="val 50000"/>
            </a:avLst>
          </a:prstGeom>
          <a:solidFill>
            <a:srgbClr val="492ED6">
              <a:alpha val="21000"/>
            </a:srgb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2" indent="0" algn="l" defTabSz="914400" rtl="0" eaLnBrk="1" fontAlgn="auto" latinLnBrk="0" hangingPunct="1">
              <a:lnSpc>
                <a:spcPct val="100000"/>
              </a:lnSpc>
              <a:spcBef>
                <a:spcPts val="0"/>
              </a:spcBef>
              <a:spcAft>
                <a:spcPts val="0"/>
              </a:spcAft>
              <a:buClr>
                <a:srgbClr val="552386"/>
              </a:buClr>
              <a:buSzPct val="100000"/>
              <a:buFont typeface="Trebuchet MS" panose="020B0703020202090204" pitchFamily="34" charset="0"/>
              <a:buNone/>
              <a:tabLst/>
              <a:defRPr/>
            </a:pPr>
            <a:r>
              <a:rPr kumimoji="0" lang="it-IT" sz="1200" b="1" i="0" u="none" strike="noStrike" kern="1200" cap="none" spc="0" normalizeH="0" baseline="0" noProof="0" dirty="0">
                <a:ln>
                  <a:noFill/>
                </a:ln>
                <a:solidFill>
                  <a:srgbClr val="000000"/>
                </a:solidFill>
                <a:effectLst/>
                <a:uLnTx/>
                <a:uFillTx/>
                <a:ea typeface="+mn-ea"/>
                <a:cs typeface="+mn-cs"/>
              </a:rPr>
              <a:t>1. Area cliente: trasformazione digitale</a:t>
            </a:r>
          </a:p>
        </p:txBody>
      </p:sp>
      <p:sp>
        <p:nvSpPr>
          <p:cNvPr id="50" name="Rettangolo con angoli arrotondati 49">
            <a:extLst>
              <a:ext uri="{FF2B5EF4-FFF2-40B4-BE49-F238E27FC236}">
                <a16:creationId xmlns:a16="http://schemas.microsoft.com/office/drawing/2014/main" id="{56B94D06-F2FA-0A79-AF35-D7E4D888D393}"/>
              </a:ext>
            </a:extLst>
          </p:cNvPr>
          <p:cNvSpPr/>
          <p:nvPr/>
        </p:nvSpPr>
        <p:spPr>
          <a:xfrm>
            <a:off x="586003" y="2321091"/>
            <a:ext cx="2440227" cy="601226"/>
          </a:xfrm>
          <a:prstGeom prst="roundRect">
            <a:avLst>
              <a:gd name="adj" fmla="val 50000"/>
            </a:avLst>
          </a:prstGeom>
          <a:solidFill>
            <a:srgbClr val="492ED6">
              <a:alpha val="21000"/>
            </a:srgb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2" indent="0" algn="l" defTabSz="914400" rtl="0" eaLnBrk="1" fontAlgn="auto" latinLnBrk="0" hangingPunct="1">
              <a:lnSpc>
                <a:spcPct val="100000"/>
              </a:lnSpc>
              <a:spcBef>
                <a:spcPts val="0"/>
              </a:spcBef>
              <a:spcAft>
                <a:spcPts val="0"/>
              </a:spcAft>
              <a:buClr>
                <a:srgbClr val="552386"/>
              </a:buClr>
              <a:buSzPct val="100000"/>
              <a:buFont typeface="Trebuchet MS" panose="020B0703020202090204" pitchFamily="34" charset="0"/>
              <a:buNone/>
              <a:tabLst/>
              <a:defRPr/>
            </a:pPr>
            <a:r>
              <a:rPr lang="it-IT" sz="1200" b="1" kern="1200" dirty="0">
                <a:solidFill>
                  <a:srgbClr val="000000"/>
                </a:solidFill>
              </a:rPr>
              <a:t>2. Operations Ambiente: digitalizzazione </a:t>
            </a:r>
            <a:r>
              <a:rPr lang="it-IT" sz="1200" b="1" kern="1200" dirty="0" err="1">
                <a:solidFill>
                  <a:srgbClr val="000000"/>
                </a:solidFill>
              </a:rPr>
              <a:t>operations</a:t>
            </a:r>
            <a:endParaRPr lang="it-IT" sz="1200" b="1" kern="1200" dirty="0">
              <a:solidFill>
                <a:srgbClr val="000000"/>
              </a:solidFill>
            </a:endParaRPr>
          </a:p>
        </p:txBody>
      </p:sp>
      <p:sp>
        <p:nvSpPr>
          <p:cNvPr id="51" name="Rettangolo con angoli arrotondati 50">
            <a:extLst>
              <a:ext uri="{FF2B5EF4-FFF2-40B4-BE49-F238E27FC236}">
                <a16:creationId xmlns:a16="http://schemas.microsoft.com/office/drawing/2014/main" id="{45433C68-EE96-C90A-AE07-3303AA7A9513}"/>
              </a:ext>
            </a:extLst>
          </p:cNvPr>
          <p:cNvSpPr/>
          <p:nvPr/>
        </p:nvSpPr>
        <p:spPr>
          <a:xfrm>
            <a:off x="586003" y="3130485"/>
            <a:ext cx="2440227" cy="601226"/>
          </a:xfrm>
          <a:prstGeom prst="roundRect">
            <a:avLst>
              <a:gd name="adj" fmla="val 50000"/>
            </a:avLst>
          </a:prstGeom>
          <a:solidFill>
            <a:srgbClr val="492ED6">
              <a:alpha val="21000"/>
            </a:srgb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indent="0" algn="l" defTabSz="914400" rtl="0" eaLnBrk="1" latinLnBrk="0" hangingPunct="1">
              <a:lnSpc>
                <a:spcPct val="100000"/>
              </a:lnSpc>
              <a:spcBef>
                <a:spcPts val="0"/>
              </a:spcBef>
              <a:spcAft>
                <a:spcPts val="0"/>
              </a:spcAft>
              <a:buClr>
                <a:srgbClr val="552386"/>
              </a:buClr>
              <a:buSzPct val="100000"/>
              <a:buFont typeface="Trebuchet MS" panose="020B0703020202090204" pitchFamily="34" charset="0"/>
              <a:buNone/>
            </a:pPr>
            <a:r>
              <a:rPr lang="it-IT" sz="1200" b="1" i="0" u="none" kern="1200" spc="0" dirty="0">
                <a:solidFill>
                  <a:srgbClr val="000000"/>
                </a:solidFill>
              </a:rPr>
              <a:t>3. Operations Energia: digitalizzazione </a:t>
            </a:r>
            <a:r>
              <a:rPr lang="it-IT" sz="1200" b="1" i="0" u="none" kern="1200" spc="0" dirty="0" err="1">
                <a:solidFill>
                  <a:srgbClr val="000000"/>
                </a:solidFill>
              </a:rPr>
              <a:t>operations</a:t>
            </a:r>
            <a:r>
              <a:rPr lang="it-IT" sz="1200" b="1" i="0" u="none" kern="1200" spc="0" dirty="0">
                <a:solidFill>
                  <a:srgbClr val="000000"/>
                </a:solidFill>
              </a:rPr>
              <a:t> ed armonizzazione sistemi</a:t>
            </a:r>
          </a:p>
        </p:txBody>
      </p:sp>
      <p:sp>
        <p:nvSpPr>
          <p:cNvPr id="52" name="Rettangolo con angoli arrotondati 51">
            <a:extLst>
              <a:ext uri="{FF2B5EF4-FFF2-40B4-BE49-F238E27FC236}">
                <a16:creationId xmlns:a16="http://schemas.microsoft.com/office/drawing/2014/main" id="{8D5D7CDF-9E33-20DC-ECDC-3BF22E7A41B4}"/>
              </a:ext>
            </a:extLst>
          </p:cNvPr>
          <p:cNvSpPr/>
          <p:nvPr/>
        </p:nvSpPr>
        <p:spPr>
          <a:xfrm>
            <a:off x="586003" y="3939879"/>
            <a:ext cx="2440227" cy="601226"/>
          </a:xfrm>
          <a:prstGeom prst="roundRect">
            <a:avLst>
              <a:gd name="adj" fmla="val 50000"/>
            </a:avLst>
          </a:prstGeom>
          <a:solidFill>
            <a:srgbClr val="492ED6">
              <a:alpha val="21000"/>
            </a:srgb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indent="0" algn="l" defTabSz="914400" rtl="0" eaLnBrk="1" latinLnBrk="0" hangingPunct="1">
              <a:lnSpc>
                <a:spcPct val="100000"/>
              </a:lnSpc>
              <a:spcBef>
                <a:spcPts val="0"/>
              </a:spcBef>
              <a:spcAft>
                <a:spcPts val="0"/>
              </a:spcAft>
              <a:buClr>
                <a:srgbClr val="552386"/>
              </a:buClr>
              <a:buSzPct val="100000"/>
              <a:buFont typeface="Trebuchet MS" panose="020B0703020202090204" pitchFamily="34" charset="0"/>
              <a:buNone/>
            </a:pPr>
            <a:r>
              <a:rPr lang="it-IT" sz="1200" b="1" i="0" u="none" kern="1200" spc="0" dirty="0">
                <a:solidFill>
                  <a:srgbClr val="000000"/>
                </a:solidFill>
              </a:rPr>
              <a:t>4. Dati ed </a:t>
            </a:r>
            <a:r>
              <a:rPr lang="it-IT" sz="1200" b="1" i="0" u="none" kern="1200" spc="0" dirty="0" err="1">
                <a:solidFill>
                  <a:srgbClr val="000000"/>
                </a:solidFill>
              </a:rPr>
              <a:t>analytics</a:t>
            </a:r>
            <a:r>
              <a:rPr lang="it-IT" sz="1200" b="1" i="0" u="none" kern="1200" spc="0" dirty="0">
                <a:solidFill>
                  <a:srgbClr val="000000"/>
                </a:solidFill>
              </a:rPr>
              <a:t>: abilitazione </a:t>
            </a:r>
            <a:r>
              <a:rPr lang="it-IT" sz="1200" b="1" i="0" u="none" kern="1200" spc="0" dirty="0" err="1">
                <a:solidFill>
                  <a:srgbClr val="000000"/>
                </a:solidFill>
              </a:rPr>
              <a:t>foundation</a:t>
            </a:r>
            <a:r>
              <a:rPr lang="it-IT" sz="1200" b="1" i="0" u="none" kern="1200" spc="0" dirty="0">
                <a:solidFill>
                  <a:srgbClr val="000000"/>
                </a:solidFill>
              </a:rPr>
              <a:t> e implementazione nuovi use-case</a:t>
            </a:r>
          </a:p>
        </p:txBody>
      </p:sp>
      <p:sp>
        <p:nvSpPr>
          <p:cNvPr id="53" name="Rettangolo con angoli arrotondati 52">
            <a:extLst>
              <a:ext uri="{FF2B5EF4-FFF2-40B4-BE49-F238E27FC236}">
                <a16:creationId xmlns:a16="http://schemas.microsoft.com/office/drawing/2014/main" id="{D0ED6C62-FD27-FB5D-F804-E8FB8A071EA3}"/>
              </a:ext>
            </a:extLst>
          </p:cNvPr>
          <p:cNvSpPr/>
          <p:nvPr/>
        </p:nvSpPr>
        <p:spPr>
          <a:xfrm>
            <a:off x="586003" y="4749273"/>
            <a:ext cx="2440227" cy="601226"/>
          </a:xfrm>
          <a:prstGeom prst="roundRect">
            <a:avLst>
              <a:gd name="adj" fmla="val 50000"/>
            </a:avLst>
          </a:prstGeom>
          <a:solidFill>
            <a:srgbClr val="492ED6">
              <a:alpha val="21000"/>
            </a:srgb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indent="0" algn="l" defTabSz="914400" rtl="0" eaLnBrk="1" latinLnBrk="0" hangingPunct="1">
              <a:lnSpc>
                <a:spcPct val="100000"/>
              </a:lnSpc>
              <a:spcBef>
                <a:spcPts val="0"/>
              </a:spcBef>
              <a:spcAft>
                <a:spcPts val="0"/>
              </a:spcAft>
              <a:buClr>
                <a:srgbClr val="552386"/>
              </a:buClr>
              <a:buSzPct val="100000"/>
              <a:buFont typeface="Trebuchet MS" panose="020B0703020202090204" pitchFamily="34" charset="0"/>
              <a:buNone/>
            </a:pPr>
            <a:r>
              <a:rPr lang="it-IT" sz="1200" b="1" i="0" u="none" kern="1200" spc="0" dirty="0">
                <a:solidFill>
                  <a:srgbClr val="000000"/>
                </a:solidFill>
              </a:rPr>
              <a:t>5. Corporate: armonizzazione sistemi multi-utility</a:t>
            </a:r>
          </a:p>
        </p:txBody>
      </p:sp>
      <p:sp>
        <p:nvSpPr>
          <p:cNvPr id="54" name="Rettangolo con angoli arrotondati 53">
            <a:extLst>
              <a:ext uri="{FF2B5EF4-FFF2-40B4-BE49-F238E27FC236}">
                <a16:creationId xmlns:a16="http://schemas.microsoft.com/office/drawing/2014/main" id="{DB628756-7BE6-9FC6-786D-30880B9C8374}"/>
              </a:ext>
            </a:extLst>
          </p:cNvPr>
          <p:cNvSpPr/>
          <p:nvPr/>
        </p:nvSpPr>
        <p:spPr>
          <a:xfrm>
            <a:off x="586003" y="5558666"/>
            <a:ext cx="2440227" cy="601226"/>
          </a:xfrm>
          <a:prstGeom prst="roundRect">
            <a:avLst>
              <a:gd name="adj" fmla="val 50000"/>
            </a:avLst>
          </a:prstGeom>
          <a:solidFill>
            <a:srgbClr val="492ED6">
              <a:alpha val="21000"/>
            </a:srgb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indent="0" algn="l" defTabSz="914400" rtl="0" eaLnBrk="1" latinLnBrk="0" hangingPunct="1">
              <a:lnSpc>
                <a:spcPct val="100000"/>
              </a:lnSpc>
              <a:spcBef>
                <a:spcPts val="0"/>
              </a:spcBef>
              <a:spcAft>
                <a:spcPts val="0"/>
              </a:spcAft>
              <a:buClr>
                <a:srgbClr val="552386"/>
              </a:buClr>
              <a:buSzPct val="100000"/>
              <a:buFont typeface="Trebuchet MS" panose="020B0703020202090204" pitchFamily="34" charset="0"/>
              <a:buNone/>
            </a:pPr>
            <a:r>
              <a:rPr lang="it-IT" sz="1200" b="1" i="0" u="none" kern="1200" spc="0" dirty="0">
                <a:solidFill>
                  <a:srgbClr val="000000"/>
                </a:solidFill>
              </a:rPr>
              <a:t>6. Cybersecurity: incremento resilienza infrastrutturale e cybersecurity</a:t>
            </a:r>
          </a:p>
        </p:txBody>
      </p:sp>
      <p:sp>
        <p:nvSpPr>
          <p:cNvPr id="55" name="CasellaDiTesto 54">
            <a:extLst>
              <a:ext uri="{FF2B5EF4-FFF2-40B4-BE49-F238E27FC236}">
                <a16:creationId xmlns:a16="http://schemas.microsoft.com/office/drawing/2014/main" id="{78C997FC-D5E8-F4A2-0069-169149EE79B3}"/>
              </a:ext>
            </a:extLst>
          </p:cNvPr>
          <p:cNvSpPr txBox="1"/>
          <p:nvPr/>
        </p:nvSpPr>
        <p:spPr>
          <a:xfrm>
            <a:off x="3555547" y="1387354"/>
            <a:ext cx="4820764" cy="784830"/>
          </a:xfrm>
          <a:prstGeom prst="rect">
            <a:avLst/>
          </a:prstGeom>
          <a:noFill/>
        </p:spPr>
        <p:txBody>
          <a:bodyPr wrap="square">
            <a:spAutoFit/>
          </a:bodyPr>
          <a:lstStyle/>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b="0" i="0" u="none" kern="1200" spc="0" dirty="0">
                <a:solidFill>
                  <a:srgbClr val="000000"/>
                </a:solidFill>
                <a:latin typeface="Source Sans 3" panose="020B0303030403020204"/>
              </a:rPr>
              <a:t>Incremento portafoglio clienti ed estensione territoriale del gruppo</a:t>
            </a:r>
          </a:p>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b="0" i="0" u="none" kern="1200" spc="0" dirty="0">
                <a:solidFill>
                  <a:srgbClr val="000000"/>
                </a:solidFill>
                <a:latin typeface="Source Sans 3" panose="020B0303030403020204"/>
              </a:rPr>
              <a:t>Abilitazione vendita nuovi prodotti, VAS e PPA e cross-selling</a:t>
            </a:r>
          </a:p>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b="0" i="0" u="none" kern="1200" spc="0" dirty="0">
                <a:solidFill>
                  <a:srgbClr val="000000"/>
                </a:solidFill>
                <a:latin typeface="Source Sans 3" panose="020B0303030403020204"/>
              </a:rPr>
              <a:t>Riduzione </a:t>
            </a:r>
            <a:r>
              <a:rPr lang="it-IT" sz="900" kern="1200" dirty="0" err="1">
                <a:solidFill>
                  <a:srgbClr val="000000"/>
                </a:solidFill>
              </a:rPr>
              <a:t>churnrate</a:t>
            </a:r>
            <a:r>
              <a:rPr lang="it-IT" sz="900" kern="1200" dirty="0">
                <a:solidFill>
                  <a:srgbClr val="000000"/>
                </a:solidFill>
              </a:rPr>
              <a:t> e miglioramento livello di servizio post vendita​</a:t>
            </a:r>
            <a:endParaRPr lang="it-IT" sz="900" b="0" i="0" u="none" kern="1200" spc="0" dirty="0">
              <a:solidFill>
                <a:srgbClr val="000000"/>
              </a:solidFill>
              <a:latin typeface="Source Sans 3" panose="020B0303030403020204"/>
            </a:endParaRPr>
          </a:p>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b="0" i="0" u="none" kern="1200" spc="0" dirty="0">
                <a:solidFill>
                  <a:srgbClr val="000000"/>
                </a:solidFill>
                <a:latin typeface="Source Sans 3" panose="020B0303030403020204"/>
              </a:rPr>
              <a:t>Efficienza </a:t>
            </a:r>
            <a:r>
              <a:rPr lang="it-IT" sz="900" kern="1200" dirty="0">
                <a:solidFill>
                  <a:srgbClr val="000000"/>
                </a:solidFill>
              </a:rPr>
              <a:t>operativa (e.g., call center e funzioni interne)​</a:t>
            </a:r>
          </a:p>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kern="1200" dirty="0">
                <a:solidFill>
                  <a:srgbClr val="000000"/>
                </a:solidFill>
              </a:rPr>
              <a:t>Riduzione rischio credito e miglioramento DSO</a:t>
            </a:r>
            <a:endParaRPr lang="it-IT" sz="900" b="0" i="0" u="none" kern="1200" spc="0" dirty="0">
              <a:solidFill>
                <a:srgbClr val="000000"/>
              </a:solidFill>
              <a:latin typeface="Source Sans 3" panose="020B0303030403020204"/>
            </a:endParaRPr>
          </a:p>
        </p:txBody>
      </p:sp>
      <p:sp>
        <p:nvSpPr>
          <p:cNvPr id="56" name="CasellaDiTesto 55">
            <a:extLst>
              <a:ext uri="{FF2B5EF4-FFF2-40B4-BE49-F238E27FC236}">
                <a16:creationId xmlns:a16="http://schemas.microsoft.com/office/drawing/2014/main" id="{15018ABF-87F2-7662-ED43-089E91333808}"/>
              </a:ext>
            </a:extLst>
          </p:cNvPr>
          <p:cNvSpPr txBox="1"/>
          <p:nvPr/>
        </p:nvSpPr>
        <p:spPr>
          <a:xfrm>
            <a:off x="3547381" y="2321898"/>
            <a:ext cx="4820764" cy="646331"/>
          </a:xfrm>
          <a:prstGeom prst="rect">
            <a:avLst/>
          </a:prstGeom>
          <a:noFill/>
        </p:spPr>
        <p:txBody>
          <a:bodyPr wrap="square">
            <a:spAutoFit/>
          </a:bodyPr>
          <a:lstStyle/>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b="0" i="0" u="none" kern="1200" spc="0" dirty="0">
                <a:solidFill>
                  <a:srgbClr val="000000"/>
                </a:solidFill>
                <a:latin typeface="Source Sans 3" panose="020B0303030403020204"/>
              </a:rPr>
              <a:t>Incremento qualità del servizio vs il Cittadino</a:t>
            </a:r>
          </a:p>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b="0" i="0" u="none" kern="1200" spc="0" dirty="0">
                <a:solidFill>
                  <a:srgbClr val="000000"/>
                </a:solidFill>
                <a:latin typeface="Source Sans 3" panose="020B0303030403020204"/>
              </a:rPr>
              <a:t>Efficienza </a:t>
            </a:r>
            <a:r>
              <a:rPr lang="it-IT" sz="900" kern="1200" dirty="0">
                <a:solidFill>
                  <a:srgbClr val="000000"/>
                </a:solidFill>
              </a:rPr>
              <a:t>operativa (e.g., ottimizzazione raccolta e spazzamento)​</a:t>
            </a:r>
            <a:endParaRPr lang="it-IT" sz="900" b="0" i="0" u="none" kern="1200" spc="0" dirty="0">
              <a:solidFill>
                <a:srgbClr val="000000"/>
              </a:solidFill>
              <a:latin typeface="Source Sans 3" panose="020B0303030403020204"/>
            </a:endParaRPr>
          </a:p>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b="0" i="0" u="none" kern="1200" spc="0" dirty="0">
                <a:solidFill>
                  <a:srgbClr val="000000"/>
                </a:solidFill>
                <a:latin typeface="Source Sans 3" panose="020B0303030403020204"/>
              </a:rPr>
              <a:t>Riduzione emissioni (e.g., ottimizzazione rotte dei mezzi)</a:t>
            </a:r>
          </a:p>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b="0" i="0" u="none" kern="1200" spc="0" dirty="0">
                <a:solidFill>
                  <a:srgbClr val="000000"/>
                </a:solidFill>
                <a:latin typeface="Source Sans 3" panose="020B0303030403020204"/>
              </a:rPr>
              <a:t>Compliance normativa e trasparenza (e.g., verso ARERA)</a:t>
            </a:r>
          </a:p>
        </p:txBody>
      </p:sp>
      <p:sp>
        <p:nvSpPr>
          <p:cNvPr id="57" name="CasellaDiTesto 56">
            <a:extLst>
              <a:ext uri="{FF2B5EF4-FFF2-40B4-BE49-F238E27FC236}">
                <a16:creationId xmlns:a16="http://schemas.microsoft.com/office/drawing/2014/main" id="{127AF790-5EBE-FF7A-A7F9-18184D1263D3}"/>
              </a:ext>
            </a:extLst>
          </p:cNvPr>
          <p:cNvSpPr txBox="1"/>
          <p:nvPr/>
        </p:nvSpPr>
        <p:spPr>
          <a:xfrm>
            <a:off x="3547381" y="3125567"/>
            <a:ext cx="4820764" cy="646331"/>
          </a:xfrm>
          <a:prstGeom prst="rect">
            <a:avLst/>
          </a:prstGeom>
          <a:noFill/>
        </p:spPr>
        <p:txBody>
          <a:bodyPr wrap="square">
            <a:spAutoFit/>
          </a:bodyPr>
          <a:lstStyle/>
          <a:p>
            <a:pPr marL="146300" marR="0" lvl="1" indent="-146300" algn="l" defTabSz="914400" rtl="0" eaLnBrk="1" fontAlgn="auto" latinLnBrk="0" hangingPunct="1">
              <a:lnSpc>
                <a:spcPct val="100000"/>
              </a:lnSpc>
              <a:spcBef>
                <a:spcPts val="0"/>
              </a:spcBef>
              <a:spcAft>
                <a:spcPts val="0"/>
              </a:spcAft>
              <a:buClr>
                <a:srgbClr val="552386"/>
              </a:buClr>
              <a:buSzPct val="100000"/>
              <a:buFont typeface="Arial" panose="020B0604020202020204" pitchFamily="34" charset="0"/>
              <a:buChar char="•"/>
              <a:tabLst/>
              <a:defRPr/>
            </a:pPr>
            <a:r>
              <a:rPr lang="it-IT" sz="900" dirty="0"/>
              <a:t>Efficienza operativa ed armonizzazione dei processi (e.g., manutenzione)</a:t>
            </a:r>
          </a:p>
          <a:p>
            <a:pPr marL="146300" marR="0" lvl="1" indent="-146300" algn="l" defTabSz="914400" rtl="0" eaLnBrk="1" fontAlgn="auto" latinLnBrk="0" hangingPunct="1">
              <a:lnSpc>
                <a:spcPct val="100000"/>
              </a:lnSpc>
              <a:spcBef>
                <a:spcPts val="0"/>
              </a:spcBef>
              <a:spcAft>
                <a:spcPts val="0"/>
              </a:spcAft>
              <a:buClr>
                <a:srgbClr val="552386"/>
              </a:buClr>
              <a:buSzPct val="100000"/>
              <a:buFont typeface="Arial" panose="020B0604020202020204" pitchFamily="34" charset="0"/>
              <a:buChar char="•"/>
              <a:tabLst/>
              <a:defRPr/>
            </a:pPr>
            <a:r>
              <a:rPr lang="it-IT" sz="900" dirty="0"/>
              <a:t>Riduzione indennizzi e massimizzazione premi per Sicurezza e Continuità e Qualità commerciale</a:t>
            </a:r>
          </a:p>
          <a:p>
            <a:pPr marL="146300" marR="0" lvl="1" indent="-146300" algn="l" defTabSz="914400" rtl="0" eaLnBrk="1" fontAlgn="auto" latinLnBrk="0" hangingPunct="1">
              <a:lnSpc>
                <a:spcPct val="100000"/>
              </a:lnSpc>
              <a:spcBef>
                <a:spcPts val="0"/>
              </a:spcBef>
              <a:spcAft>
                <a:spcPts val="0"/>
              </a:spcAft>
              <a:buClr>
                <a:srgbClr val="552386"/>
              </a:buClr>
              <a:buSzPct val="100000"/>
              <a:buFont typeface="Arial" panose="020B0604020202020204" pitchFamily="34" charset="0"/>
              <a:buChar char="•"/>
              <a:tabLst/>
              <a:defRPr/>
            </a:pPr>
            <a:r>
              <a:rPr lang="it-IT" sz="900" dirty="0"/>
              <a:t>Riduzione emissioni CO2</a:t>
            </a:r>
          </a:p>
        </p:txBody>
      </p:sp>
      <p:sp>
        <p:nvSpPr>
          <p:cNvPr id="58" name="CasellaDiTesto 57">
            <a:extLst>
              <a:ext uri="{FF2B5EF4-FFF2-40B4-BE49-F238E27FC236}">
                <a16:creationId xmlns:a16="http://schemas.microsoft.com/office/drawing/2014/main" id="{99EF71CA-53A8-A58C-3996-2E110A27C10E}"/>
              </a:ext>
            </a:extLst>
          </p:cNvPr>
          <p:cNvSpPr txBox="1"/>
          <p:nvPr/>
        </p:nvSpPr>
        <p:spPr>
          <a:xfrm>
            <a:off x="3547381" y="4050311"/>
            <a:ext cx="4820764" cy="369332"/>
          </a:xfrm>
          <a:prstGeom prst="rect">
            <a:avLst/>
          </a:prstGeom>
          <a:noFill/>
        </p:spPr>
        <p:txBody>
          <a:bodyPr wrap="square">
            <a:spAutoFit/>
          </a:bodyPr>
          <a:lstStyle/>
          <a:p>
            <a:pPr marL="146300" marR="0" lvl="1" indent="-146300" algn="l" defTabSz="914400" rtl="0" eaLnBrk="1" fontAlgn="auto" latinLnBrk="0" hangingPunct="1">
              <a:lnSpc>
                <a:spcPct val="100000"/>
              </a:lnSpc>
              <a:spcBef>
                <a:spcPts val="0"/>
              </a:spcBef>
              <a:spcAft>
                <a:spcPts val="0"/>
              </a:spcAft>
              <a:buClr>
                <a:srgbClr val="552386"/>
              </a:buClr>
              <a:buSzPct val="100000"/>
              <a:buFont typeface="Arial" panose="020B0604020202020204" pitchFamily="34" charset="0"/>
              <a:buChar char="•"/>
              <a:tabLst/>
              <a:defRPr/>
            </a:pPr>
            <a:r>
              <a:rPr lang="it-IT" sz="900" kern="1200" dirty="0">
                <a:solidFill>
                  <a:srgbClr val="000000"/>
                </a:solidFill>
                <a:latin typeface="Source Sans 3" panose="020B0303030403020204"/>
              </a:rPr>
              <a:t>Fidelizzazione clienti tramite loyalty ed economia circolare cross-business</a:t>
            </a:r>
          </a:p>
          <a:p>
            <a:pPr marL="146300" marR="0" lvl="1" indent="-146300" algn="l" defTabSz="914400" rtl="0" eaLnBrk="1" fontAlgn="auto" latinLnBrk="0" hangingPunct="1">
              <a:lnSpc>
                <a:spcPct val="100000"/>
              </a:lnSpc>
              <a:spcBef>
                <a:spcPts val="0"/>
              </a:spcBef>
              <a:spcAft>
                <a:spcPts val="0"/>
              </a:spcAft>
              <a:buClr>
                <a:srgbClr val="552386"/>
              </a:buClr>
              <a:buSzPct val="100000"/>
              <a:buFont typeface="Arial" panose="020B0604020202020204" pitchFamily="34" charset="0"/>
              <a:buChar char="•"/>
              <a:tabLst/>
              <a:defRPr/>
            </a:pPr>
            <a:r>
              <a:rPr lang="it-IT" sz="900" kern="1200" dirty="0">
                <a:solidFill>
                  <a:srgbClr val="000000"/>
                </a:solidFill>
                <a:latin typeface="Source Sans 3" panose="020B0303030403020204"/>
              </a:rPr>
              <a:t>Tracciabilità </a:t>
            </a:r>
            <a:r>
              <a:rPr lang="it-IT" sz="900" kern="1200" dirty="0" err="1">
                <a:solidFill>
                  <a:srgbClr val="000000"/>
                </a:solidFill>
                <a:latin typeface="Source Sans 3" panose="020B0303030403020204"/>
              </a:rPr>
              <a:t>operations</a:t>
            </a:r>
            <a:r>
              <a:rPr lang="it-IT" sz="900" kern="1200" dirty="0">
                <a:solidFill>
                  <a:srgbClr val="000000"/>
                </a:solidFill>
                <a:latin typeface="Source Sans 3" panose="020B0303030403020204"/>
              </a:rPr>
              <a:t> </a:t>
            </a:r>
            <a:r>
              <a:rPr lang="it-IT" sz="900" kern="1200" dirty="0">
                <a:solidFill>
                  <a:srgbClr val="000000"/>
                </a:solidFill>
              </a:rPr>
              <a:t>ambiente (e.g., conferimenti) ed </a:t>
            </a:r>
            <a:r>
              <a:rPr lang="it-IT" sz="900" kern="1200" dirty="0">
                <a:solidFill>
                  <a:srgbClr val="000000"/>
                </a:solidFill>
                <a:latin typeface="Source Sans 3" panose="020B0303030403020204"/>
              </a:rPr>
              <a:t>efficienza operativa</a:t>
            </a:r>
          </a:p>
        </p:txBody>
      </p:sp>
      <p:sp>
        <p:nvSpPr>
          <p:cNvPr id="59" name="CasellaDiTesto 58">
            <a:extLst>
              <a:ext uri="{FF2B5EF4-FFF2-40B4-BE49-F238E27FC236}">
                <a16:creationId xmlns:a16="http://schemas.microsoft.com/office/drawing/2014/main" id="{5F89E589-C9E1-0E3C-23E9-0F19D036770A}"/>
              </a:ext>
            </a:extLst>
          </p:cNvPr>
          <p:cNvSpPr txBox="1"/>
          <p:nvPr/>
        </p:nvSpPr>
        <p:spPr>
          <a:xfrm>
            <a:off x="3547381" y="4741844"/>
            <a:ext cx="4820764" cy="646331"/>
          </a:xfrm>
          <a:prstGeom prst="rect">
            <a:avLst/>
          </a:prstGeom>
          <a:noFill/>
        </p:spPr>
        <p:txBody>
          <a:bodyPr wrap="square">
            <a:spAutoFit/>
          </a:bodyPr>
          <a:lstStyle/>
          <a:p>
            <a:pPr marL="146300" marR="0" lvl="1" indent="-146300" algn="l" defTabSz="914400" rtl="0" eaLnBrk="1" fontAlgn="auto" latinLnBrk="0" hangingPunct="1">
              <a:lnSpc>
                <a:spcPct val="100000"/>
              </a:lnSpc>
              <a:spcBef>
                <a:spcPts val="0"/>
              </a:spcBef>
              <a:spcAft>
                <a:spcPts val="0"/>
              </a:spcAft>
              <a:buClr>
                <a:srgbClr val="552386"/>
              </a:buClr>
              <a:buSzPct val="100000"/>
              <a:buFont typeface="Arial" panose="020B0604020202020204" pitchFamily="34" charset="0"/>
              <a:buChar char="•"/>
              <a:tabLst/>
              <a:defRPr/>
            </a:pPr>
            <a:r>
              <a:rPr lang="it-IT" sz="900" kern="1200" dirty="0">
                <a:solidFill>
                  <a:srgbClr val="000000"/>
                </a:solidFill>
              </a:rPr>
              <a:t>Efficienze operative da centralizzazione (e.g., acquisti, finanza, payroll, etc.) e digitalizzazione di funzioni e processi corporate​</a:t>
            </a:r>
          </a:p>
          <a:p>
            <a:pPr marL="146300" marR="0" lvl="1" indent="-146300" algn="l" defTabSz="914400" rtl="0" eaLnBrk="1" fontAlgn="auto" latinLnBrk="0" hangingPunct="1">
              <a:lnSpc>
                <a:spcPct val="100000"/>
              </a:lnSpc>
              <a:spcBef>
                <a:spcPts val="0"/>
              </a:spcBef>
              <a:spcAft>
                <a:spcPts val="0"/>
              </a:spcAft>
              <a:buClr>
                <a:srgbClr val="552386"/>
              </a:buClr>
              <a:buSzPct val="100000"/>
              <a:buFont typeface="Arial" panose="020B0604020202020204" pitchFamily="34" charset="0"/>
              <a:buChar char="•"/>
              <a:tabLst/>
              <a:defRPr/>
            </a:pPr>
            <a:r>
              <a:rPr lang="it-IT" sz="900" kern="1200" dirty="0">
                <a:solidFill>
                  <a:srgbClr val="000000"/>
                </a:solidFill>
              </a:rPr>
              <a:t>Maggiore visibilità verso i regolatori e compliance alla normativa (e.g., 231)</a:t>
            </a:r>
          </a:p>
          <a:p>
            <a:pPr marL="146300" marR="0" lvl="1" indent="-146300" algn="l" defTabSz="914400" rtl="0" eaLnBrk="1" fontAlgn="auto" latinLnBrk="0" hangingPunct="1">
              <a:lnSpc>
                <a:spcPct val="100000"/>
              </a:lnSpc>
              <a:spcBef>
                <a:spcPts val="0"/>
              </a:spcBef>
              <a:spcAft>
                <a:spcPts val="0"/>
              </a:spcAft>
              <a:buClr>
                <a:srgbClr val="552386"/>
              </a:buClr>
              <a:buSzPct val="100000"/>
              <a:buFont typeface="Arial" panose="020B0604020202020204" pitchFamily="34" charset="0"/>
              <a:buChar char="•"/>
              <a:tabLst/>
              <a:defRPr/>
            </a:pPr>
            <a:r>
              <a:rPr lang="it-IT" sz="900" kern="1200" dirty="0">
                <a:solidFill>
                  <a:srgbClr val="000000"/>
                </a:solidFill>
              </a:rPr>
              <a:t>Ottimizzazione liquidità e miglioramento cash flow operativo</a:t>
            </a:r>
          </a:p>
        </p:txBody>
      </p:sp>
      <p:sp>
        <p:nvSpPr>
          <p:cNvPr id="60" name="CasellaDiTesto 59">
            <a:extLst>
              <a:ext uri="{FF2B5EF4-FFF2-40B4-BE49-F238E27FC236}">
                <a16:creationId xmlns:a16="http://schemas.microsoft.com/office/drawing/2014/main" id="{CFB9D78B-6A96-63FF-C878-0C357B23FE1F}"/>
              </a:ext>
            </a:extLst>
          </p:cNvPr>
          <p:cNvSpPr txBox="1"/>
          <p:nvPr/>
        </p:nvSpPr>
        <p:spPr>
          <a:xfrm>
            <a:off x="3555547" y="5558666"/>
            <a:ext cx="4820764" cy="507831"/>
          </a:xfrm>
          <a:prstGeom prst="rect">
            <a:avLst/>
          </a:prstGeom>
          <a:noFill/>
        </p:spPr>
        <p:txBody>
          <a:bodyPr wrap="square">
            <a:spAutoFit/>
          </a:bodyPr>
          <a:lstStyle/>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kern="1200" dirty="0">
                <a:solidFill>
                  <a:srgbClr val="000000"/>
                </a:solidFill>
              </a:rPr>
              <a:t>Riduzione rischio di compliance (e.g., data privacy)</a:t>
            </a:r>
          </a:p>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kern="1200" dirty="0">
                <a:solidFill>
                  <a:srgbClr val="000000"/>
                </a:solidFill>
              </a:rPr>
              <a:t>​</a:t>
            </a:r>
            <a:r>
              <a:rPr lang="it-IT" sz="900" kern="1200" dirty="0">
                <a:solidFill>
                  <a:srgbClr val="000000"/>
                </a:solidFill>
                <a:latin typeface="Source Sans 3" panose="020B0303030403020204"/>
              </a:rPr>
              <a:t>Miglioramento postura cybersecurity e riduzione del rischio (e.g., data </a:t>
            </a:r>
            <a:r>
              <a:rPr lang="it-IT" sz="900" kern="1200" dirty="0" err="1">
                <a:solidFill>
                  <a:srgbClr val="000000"/>
                </a:solidFill>
                <a:latin typeface="Source Sans 3" panose="020B0303030403020204"/>
              </a:rPr>
              <a:t>breach</a:t>
            </a:r>
            <a:r>
              <a:rPr lang="it-IT" sz="900" kern="1200" dirty="0">
                <a:solidFill>
                  <a:srgbClr val="000000"/>
                </a:solidFill>
                <a:latin typeface="Source Sans 3" panose="020B0303030403020204"/>
              </a:rPr>
              <a:t>)</a:t>
            </a:r>
          </a:p>
          <a:p>
            <a:pPr marL="146300" lvl="1" indent="-146300" algn="l" defTabSz="914400" rtl="0" eaLnBrk="1" latinLnBrk="0" hangingPunct="1">
              <a:lnSpc>
                <a:spcPct val="100000"/>
              </a:lnSpc>
              <a:spcBef>
                <a:spcPts val="0"/>
              </a:spcBef>
              <a:spcAft>
                <a:spcPts val="0"/>
              </a:spcAft>
              <a:buClr>
                <a:srgbClr val="552386"/>
              </a:buClr>
              <a:buSzPct val="100000"/>
              <a:buFont typeface="Arial" panose="020B0604020202020204" pitchFamily="34" charset="0"/>
              <a:buChar char="•"/>
            </a:pPr>
            <a:r>
              <a:rPr lang="it-IT" sz="900" kern="1200" dirty="0">
                <a:solidFill>
                  <a:srgbClr val="000000"/>
                </a:solidFill>
                <a:latin typeface="Source Sans 3" panose="020B0303030403020204"/>
              </a:rPr>
              <a:t>Incremento continuità operativa e resilienza</a:t>
            </a:r>
          </a:p>
        </p:txBody>
      </p:sp>
      <p:cxnSp>
        <p:nvCxnSpPr>
          <p:cNvPr id="61" name="Connettore 1 60">
            <a:extLst>
              <a:ext uri="{FF2B5EF4-FFF2-40B4-BE49-F238E27FC236}">
                <a16:creationId xmlns:a16="http://schemas.microsoft.com/office/drawing/2014/main" id="{A641106D-6742-D5E4-1D6F-B9CC50497625}"/>
              </a:ext>
            </a:extLst>
          </p:cNvPr>
          <p:cNvCxnSpPr/>
          <p:nvPr/>
        </p:nvCxnSpPr>
        <p:spPr>
          <a:xfrm>
            <a:off x="586003" y="2224385"/>
            <a:ext cx="11074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nettore 1 61">
            <a:extLst>
              <a:ext uri="{FF2B5EF4-FFF2-40B4-BE49-F238E27FC236}">
                <a16:creationId xmlns:a16="http://schemas.microsoft.com/office/drawing/2014/main" id="{09F0D1A2-CFFA-5785-1E54-6FD9553EC62D}"/>
              </a:ext>
            </a:extLst>
          </p:cNvPr>
          <p:cNvCxnSpPr/>
          <p:nvPr/>
        </p:nvCxnSpPr>
        <p:spPr>
          <a:xfrm>
            <a:off x="586003" y="3041803"/>
            <a:ext cx="11074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Connettore 1 62">
            <a:extLst>
              <a:ext uri="{FF2B5EF4-FFF2-40B4-BE49-F238E27FC236}">
                <a16:creationId xmlns:a16="http://schemas.microsoft.com/office/drawing/2014/main" id="{4180973B-83A0-C23E-D572-2007D37F3F96}"/>
              </a:ext>
            </a:extLst>
          </p:cNvPr>
          <p:cNvCxnSpPr/>
          <p:nvPr/>
        </p:nvCxnSpPr>
        <p:spPr>
          <a:xfrm>
            <a:off x="586003" y="3831512"/>
            <a:ext cx="11074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Connettore 1 63">
            <a:extLst>
              <a:ext uri="{FF2B5EF4-FFF2-40B4-BE49-F238E27FC236}">
                <a16:creationId xmlns:a16="http://schemas.microsoft.com/office/drawing/2014/main" id="{904C5A7F-5A6B-A469-F9C1-220853FC2A94}"/>
              </a:ext>
            </a:extLst>
          </p:cNvPr>
          <p:cNvCxnSpPr/>
          <p:nvPr/>
        </p:nvCxnSpPr>
        <p:spPr>
          <a:xfrm>
            <a:off x="586003" y="4648930"/>
            <a:ext cx="11074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Connettore 1 64">
            <a:extLst>
              <a:ext uri="{FF2B5EF4-FFF2-40B4-BE49-F238E27FC236}">
                <a16:creationId xmlns:a16="http://schemas.microsoft.com/office/drawing/2014/main" id="{EBF0D9C3-7082-3C20-7148-A2E519A23639}"/>
              </a:ext>
            </a:extLst>
          </p:cNvPr>
          <p:cNvCxnSpPr/>
          <p:nvPr/>
        </p:nvCxnSpPr>
        <p:spPr>
          <a:xfrm>
            <a:off x="586003" y="5466349"/>
            <a:ext cx="11074793"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CasellaDiTesto 65">
            <a:extLst>
              <a:ext uri="{FF2B5EF4-FFF2-40B4-BE49-F238E27FC236}">
                <a16:creationId xmlns:a16="http://schemas.microsoft.com/office/drawing/2014/main" id="{8B69FD0E-25A6-9901-5C23-A01467C50870}"/>
              </a:ext>
            </a:extLst>
          </p:cNvPr>
          <p:cNvSpPr txBox="1"/>
          <p:nvPr/>
        </p:nvSpPr>
        <p:spPr>
          <a:xfrm>
            <a:off x="8786511" y="1387354"/>
            <a:ext cx="3134025" cy="646331"/>
          </a:xfrm>
          <a:prstGeom prst="rect">
            <a:avLst/>
          </a:prstGeom>
          <a:noFill/>
        </p:spPr>
        <p:txBody>
          <a:bodyPr wrap="square">
            <a:spAutoFit/>
          </a:bodyPr>
          <a:lstStyle/>
          <a:p>
            <a:r>
              <a:rPr lang="it-IT" sz="900" dirty="0"/>
              <a:t>+200K clienti in arco piano comprensivo di PPA, VAS, cross-selling e crescita organica</a:t>
            </a:r>
          </a:p>
          <a:p>
            <a:r>
              <a:rPr lang="it-IT" sz="900" dirty="0"/>
              <a:t>+7 p.p. cross-selling su base clienti ambiente</a:t>
            </a:r>
          </a:p>
          <a:p>
            <a:r>
              <a:rPr lang="it-IT" sz="900" dirty="0"/>
              <a:t>-50% </a:t>
            </a:r>
            <a:r>
              <a:rPr lang="it-IT" sz="900" dirty="0" err="1"/>
              <a:t>churn</a:t>
            </a:r>
            <a:r>
              <a:rPr lang="it-IT" sz="900" dirty="0"/>
              <a:t> rate switch-in EE e Gas</a:t>
            </a:r>
          </a:p>
        </p:txBody>
      </p:sp>
      <p:sp>
        <p:nvSpPr>
          <p:cNvPr id="67" name="CasellaDiTesto 66">
            <a:extLst>
              <a:ext uri="{FF2B5EF4-FFF2-40B4-BE49-F238E27FC236}">
                <a16:creationId xmlns:a16="http://schemas.microsoft.com/office/drawing/2014/main" id="{B3B1F91E-0DF9-111A-CCF7-69F01DD87A0D}"/>
              </a:ext>
            </a:extLst>
          </p:cNvPr>
          <p:cNvSpPr txBox="1"/>
          <p:nvPr/>
        </p:nvSpPr>
        <p:spPr>
          <a:xfrm>
            <a:off x="8778345" y="2367110"/>
            <a:ext cx="3142179" cy="507831"/>
          </a:xfrm>
          <a:prstGeom prst="rect">
            <a:avLst/>
          </a:prstGeom>
          <a:noFill/>
        </p:spPr>
        <p:txBody>
          <a:bodyPr wrap="square">
            <a:spAutoFit/>
          </a:bodyPr>
          <a:lstStyle/>
          <a:p>
            <a:pPr marL="0" indent="0">
              <a:buFontTx/>
              <a:buNone/>
            </a:pPr>
            <a:r>
              <a:rPr lang="it-IT" sz="900" dirty="0"/>
              <a:t>-50 % tempo medio di intervento su abbandoni</a:t>
            </a:r>
          </a:p>
          <a:p>
            <a:pPr marL="0" indent="0">
              <a:buFontTx/>
              <a:buNone/>
            </a:pPr>
            <a:r>
              <a:rPr lang="it-IT" sz="900" dirty="0"/>
              <a:t>-15 % costo raccolta </a:t>
            </a:r>
            <a:r>
              <a:rPr lang="it-IT" sz="900" dirty="0" err="1"/>
              <a:t>uploader</a:t>
            </a:r>
            <a:endParaRPr lang="it-IT" sz="900" dirty="0"/>
          </a:p>
          <a:p>
            <a:pPr marL="0" indent="0">
              <a:buFontTx/>
              <a:buNone/>
            </a:pPr>
            <a:r>
              <a:rPr lang="it-IT" sz="900" dirty="0"/>
              <a:t>+5% servizi raccolta on demand</a:t>
            </a:r>
          </a:p>
        </p:txBody>
      </p:sp>
      <p:sp>
        <p:nvSpPr>
          <p:cNvPr id="68" name="CasellaDiTesto 67">
            <a:extLst>
              <a:ext uri="{FF2B5EF4-FFF2-40B4-BE49-F238E27FC236}">
                <a16:creationId xmlns:a16="http://schemas.microsoft.com/office/drawing/2014/main" id="{6B629D9A-887F-725E-2595-0B93272BB9AD}"/>
              </a:ext>
            </a:extLst>
          </p:cNvPr>
          <p:cNvSpPr txBox="1"/>
          <p:nvPr/>
        </p:nvSpPr>
        <p:spPr>
          <a:xfrm>
            <a:off x="8778345" y="3073438"/>
            <a:ext cx="3217005" cy="646331"/>
          </a:xfrm>
          <a:prstGeom prst="rect">
            <a:avLst/>
          </a:prstGeom>
          <a:noFill/>
        </p:spPr>
        <p:txBody>
          <a:bodyPr wrap="square">
            <a:spAutoFit/>
          </a:bodyPr>
          <a:lstStyle/>
          <a:p>
            <a:r>
              <a:rPr lang="it-IT" sz="900" dirty="0"/>
              <a:t>-30% emissioni CO2 su centrali termiche</a:t>
            </a:r>
          </a:p>
          <a:p>
            <a:r>
              <a:rPr lang="it-IT" sz="900" dirty="0"/>
              <a:t>+4000 km/anno percorsi per interventi operativi</a:t>
            </a:r>
          </a:p>
          <a:p>
            <a:r>
              <a:rPr lang="it-IT" sz="900" dirty="0"/>
              <a:t>400k€ </a:t>
            </a:r>
            <a:r>
              <a:rPr lang="it-IT" sz="900" dirty="0" err="1"/>
              <a:t>saving</a:t>
            </a:r>
            <a:r>
              <a:rPr lang="it-IT" sz="900" dirty="0"/>
              <a:t> su </a:t>
            </a:r>
            <a:r>
              <a:rPr lang="it-IT" sz="900" dirty="0" err="1"/>
              <a:t>opex</a:t>
            </a:r>
            <a:r>
              <a:rPr lang="it-IT" sz="900" dirty="0"/>
              <a:t> per utilizzo elettrovalvole</a:t>
            </a:r>
          </a:p>
          <a:p>
            <a:r>
              <a:rPr lang="it-IT" sz="900" dirty="0"/>
              <a:t>+25% service verso altre società</a:t>
            </a:r>
          </a:p>
        </p:txBody>
      </p:sp>
      <p:sp>
        <p:nvSpPr>
          <p:cNvPr id="69" name="CasellaDiTesto 68">
            <a:extLst>
              <a:ext uri="{FF2B5EF4-FFF2-40B4-BE49-F238E27FC236}">
                <a16:creationId xmlns:a16="http://schemas.microsoft.com/office/drawing/2014/main" id="{0AEA0281-346C-40F1-84D4-B838547F3AE5}"/>
              </a:ext>
            </a:extLst>
          </p:cNvPr>
          <p:cNvSpPr txBox="1"/>
          <p:nvPr/>
        </p:nvSpPr>
        <p:spPr>
          <a:xfrm>
            <a:off x="8778346" y="4070541"/>
            <a:ext cx="2882450" cy="369332"/>
          </a:xfrm>
          <a:prstGeom prst="rect">
            <a:avLst/>
          </a:prstGeom>
          <a:noFill/>
        </p:spPr>
        <p:txBody>
          <a:bodyPr wrap="square">
            <a:spAutoFit/>
          </a:bodyPr>
          <a:lstStyle/>
          <a:p>
            <a:r>
              <a:rPr lang="it-IT" sz="900" dirty="0"/>
              <a:t>+3 p.p. incremento </a:t>
            </a:r>
          </a:p>
          <a:p>
            <a:r>
              <a:rPr lang="it-IT" sz="900" dirty="0"/>
              <a:t>comportamenti virtuosi (e.g., differenziata)</a:t>
            </a:r>
          </a:p>
        </p:txBody>
      </p:sp>
      <p:sp>
        <p:nvSpPr>
          <p:cNvPr id="70" name="CasellaDiTesto 69">
            <a:extLst>
              <a:ext uri="{FF2B5EF4-FFF2-40B4-BE49-F238E27FC236}">
                <a16:creationId xmlns:a16="http://schemas.microsoft.com/office/drawing/2014/main" id="{C256B312-E1BC-F59E-C32C-40D7F33DADA1}"/>
              </a:ext>
            </a:extLst>
          </p:cNvPr>
          <p:cNvSpPr txBox="1"/>
          <p:nvPr/>
        </p:nvSpPr>
        <p:spPr>
          <a:xfrm>
            <a:off x="8778346" y="4891212"/>
            <a:ext cx="2882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900" dirty="0"/>
              <a:t>-9% costi di struttura corporate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900" dirty="0"/>
              <a:t>Aderenza agli adempimenti NIS2</a:t>
            </a:r>
          </a:p>
        </p:txBody>
      </p:sp>
      <p:sp>
        <p:nvSpPr>
          <p:cNvPr id="71" name="CasellaDiTesto 70">
            <a:extLst>
              <a:ext uri="{FF2B5EF4-FFF2-40B4-BE49-F238E27FC236}">
                <a16:creationId xmlns:a16="http://schemas.microsoft.com/office/drawing/2014/main" id="{94EB1AB9-1407-C9DE-5A9A-51C12AC34432}"/>
              </a:ext>
            </a:extLst>
          </p:cNvPr>
          <p:cNvSpPr txBox="1"/>
          <p:nvPr/>
        </p:nvSpPr>
        <p:spPr>
          <a:xfrm>
            <a:off x="8737025" y="5495265"/>
            <a:ext cx="2882450" cy="507831"/>
          </a:xfrm>
          <a:prstGeom prst="rect">
            <a:avLst/>
          </a:prstGeom>
          <a:noFill/>
        </p:spPr>
        <p:txBody>
          <a:bodyPr wrap="square">
            <a:spAutoFit/>
          </a:bodyPr>
          <a:lstStyle/>
          <a:p>
            <a:pPr marL="0" indent="0">
              <a:buFont typeface="Arial" panose="020B0604020202020204" pitchFamily="34" charset="0"/>
              <a:buNone/>
            </a:pPr>
            <a:r>
              <a:rPr lang="it-IT" sz="900" dirty="0"/>
              <a:t>95% </a:t>
            </a:r>
            <a:r>
              <a:rPr lang="it-IT" sz="900" dirty="0" err="1"/>
              <a:t>Alert</a:t>
            </a:r>
            <a:r>
              <a:rPr lang="it-IT" sz="900" dirty="0"/>
              <a:t> SOC critici gestiti</a:t>
            </a:r>
          </a:p>
          <a:p>
            <a:pPr marL="0" indent="0">
              <a:buFont typeface="Arial" panose="020B0604020202020204" pitchFamily="34" charset="0"/>
              <a:buNone/>
            </a:pPr>
            <a:r>
              <a:rPr lang="it-IT" sz="900" dirty="0"/>
              <a:t>75% di sistemi critici inclusi nel perimetro di monitoraggio SIEM</a:t>
            </a:r>
          </a:p>
        </p:txBody>
      </p:sp>
      <p:cxnSp>
        <p:nvCxnSpPr>
          <p:cNvPr id="72" name="Connettore 1 71">
            <a:extLst>
              <a:ext uri="{FF2B5EF4-FFF2-40B4-BE49-F238E27FC236}">
                <a16:creationId xmlns:a16="http://schemas.microsoft.com/office/drawing/2014/main" id="{E4C12E10-173D-A500-17B4-93DDF24713D4}"/>
              </a:ext>
            </a:extLst>
          </p:cNvPr>
          <p:cNvCxnSpPr>
            <a:cxnSpLocks/>
          </p:cNvCxnSpPr>
          <p:nvPr/>
        </p:nvCxnSpPr>
        <p:spPr>
          <a:xfrm>
            <a:off x="3287639" y="980689"/>
            <a:ext cx="0" cy="5273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Connettore 1 72">
            <a:extLst>
              <a:ext uri="{FF2B5EF4-FFF2-40B4-BE49-F238E27FC236}">
                <a16:creationId xmlns:a16="http://schemas.microsoft.com/office/drawing/2014/main" id="{43444869-BA04-7C47-758C-7653ABC0E296}"/>
              </a:ext>
            </a:extLst>
          </p:cNvPr>
          <p:cNvCxnSpPr>
            <a:cxnSpLocks/>
          </p:cNvCxnSpPr>
          <p:nvPr/>
        </p:nvCxnSpPr>
        <p:spPr>
          <a:xfrm>
            <a:off x="8552366" y="980689"/>
            <a:ext cx="0" cy="52731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742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19C3-575C-ADA6-E833-8C1878AEEB28}"/>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55EBA1DD-B5D3-71C5-45F2-6F3459C07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B3E5F929-CAE0-6167-0580-179CF20DA696}"/>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C011C92E-A6CF-64FE-D831-7025A948B6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E2388BC7-1BE5-D1D4-CAE9-F78244264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A2E9EB81-AE43-BC0F-E357-A32A6E1E9349}"/>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A4EB2211-00C8-78E4-025C-E0F19853DF76}"/>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38</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722BF1D3-1C6A-9E29-63FA-6D34A0FB3FEF}"/>
              </a:ext>
            </a:extLst>
          </p:cNvPr>
          <p:cNvSpPr txBox="1">
            <a:spLocks/>
          </p:cNvSpPr>
          <p:nvPr/>
        </p:nvSpPr>
        <p:spPr>
          <a:xfrm>
            <a:off x="576001" y="2222447"/>
            <a:ext cx="8729364" cy="121142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9600" b="1" dirty="0">
                <a:gradFill>
                  <a:gsLst>
                    <a:gs pos="50000">
                      <a:srgbClr val="482DD5">
                        <a:lumMod val="99785"/>
                      </a:srgbClr>
                    </a:gs>
                    <a:gs pos="100000">
                      <a:srgbClr val="0AD289"/>
                    </a:gs>
                  </a:gsLst>
                  <a:lin ang="19200000" scaled="0"/>
                </a:gradFill>
                <a:latin typeface="+mn-lt"/>
              </a:rPr>
              <a:t>ESG</a:t>
            </a:r>
          </a:p>
        </p:txBody>
      </p:sp>
      <p:sp>
        <p:nvSpPr>
          <p:cNvPr id="84" name="Rettangolo 83">
            <a:extLst>
              <a:ext uri="{FF2B5EF4-FFF2-40B4-BE49-F238E27FC236}">
                <a16:creationId xmlns:a16="http://schemas.microsoft.com/office/drawing/2014/main" id="{C49111C6-4E9C-C094-CFE0-03E18C524378}"/>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4163282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C619B-55F3-96BE-C79C-6A7478698870}"/>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0E0D0868-4526-782E-5797-8CA965E10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44"/>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681F6018-88EF-0292-891E-7DC1B31DA795}"/>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13303C92-C9A6-4FC5-4D5B-BD99320812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0334E654-BA4E-9E2A-C56D-67AA8B6055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1CB9C6CE-6B31-8CEC-8EB5-C38118CA71EC}"/>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873F4982-62F4-E94D-739E-149FFD45F668}"/>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39</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B802EB02-C103-CA68-C160-05C821F0764C}"/>
              </a:ext>
            </a:extLst>
          </p:cNvPr>
          <p:cNvSpPr txBox="1">
            <a:spLocks/>
          </p:cNvSpPr>
          <p:nvPr/>
        </p:nvSpPr>
        <p:spPr>
          <a:xfrm>
            <a:off x="576001" y="314345"/>
            <a:ext cx="8729364" cy="6814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latin typeface="+mn-lt"/>
              </a:rPr>
              <a:t>Obiettivi del Piano ESG </a:t>
            </a:r>
          </a:p>
        </p:txBody>
      </p:sp>
      <p:sp>
        <p:nvSpPr>
          <p:cNvPr id="84" name="Rettangolo 83">
            <a:extLst>
              <a:ext uri="{FF2B5EF4-FFF2-40B4-BE49-F238E27FC236}">
                <a16:creationId xmlns:a16="http://schemas.microsoft.com/office/drawing/2014/main" id="{84CC97F3-696A-1389-FF26-EFB341F534EE}"/>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15" name="Group 14">
            <a:extLst>
              <a:ext uri="{FF2B5EF4-FFF2-40B4-BE49-F238E27FC236}">
                <a16:creationId xmlns:a16="http://schemas.microsoft.com/office/drawing/2014/main" id="{8D9359E0-3C3B-1C7C-2AF3-F75590C8DAAD}"/>
              </a:ext>
            </a:extLst>
          </p:cNvPr>
          <p:cNvGrpSpPr/>
          <p:nvPr/>
        </p:nvGrpSpPr>
        <p:grpSpPr>
          <a:xfrm>
            <a:off x="533399" y="914399"/>
            <a:ext cx="2817292" cy="4502945"/>
            <a:chOff x="1371599" y="1142999"/>
            <a:chExt cx="1828801" cy="4436061"/>
          </a:xfrm>
          <a:solidFill>
            <a:srgbClr val="F5F8FF"/>
          </a:solidFill>
        </p:grpSpPr>
        <p:sp>
          <p:nvSpPr>
            <p:cNvPr id="16" name="Flowchart: Delay 15">
              <a:extLst>
                <a:ext uri="{FF2B5EF4-FFF2-40B4-BE49-F238E27FC236}">
                  <a16:creationId xmlns:a16="http://schemas.microsoft.com/office/drawing/2014/main" id="{B55C1840-6472-CB99-56DC-B0D3F6BBC2F1}"/>
                </a:ext>
              </a:extLst>
            </p:cNvPr>
            <p:cNvSpPr/>
            <p:nvPr/>
          </p:nvSpPr>
          <p:spPr>
            <a:xfrm>
              <a:off x="1447800" y="1219200"/>
              <a:ext cx="1752600" cy="4343400"/>
            </a:xfrm>
            <a:prstGeom prst="flowChartDelay">
              <a:avLst/>
            </a:prstGeom>
            <a:grp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DE0E902-9F16-8DD1-B968-98C3CC3A8554}"/>
                </a:ext>
              </a:extLst>
            </p:cNvPr>
            <p:cNvSpPr/>
            <p:nvPr/>
          </p:nvSpPr>
          <p:spPr>
            <a:xfrm>
              <a:off x="1371599" y="1142999"/>
              <a:ext cx="1246688" cy="443606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 Placeholder 2">
            <a:extLst>
              <a:ext uri="{FF2B5EF4-FFF2-40B4-BE49-F238E27FC236}">
                <a16:creationId xmlns:a16="http://schemas.microsoft.com/office/drawing/2014/main" id="{26E68CB0-915A-7EAB-B1A4-96D6B23152F9}"/>
              </a:ext>
            </a:extLst>
          </p:cNvPr>
          <p:cNvSpPr txBox="1">
            <a:spLocks/>
          </p:cNvSpPr>
          <p:nvPr/>
        </p:nvSpPr>
        <p:spPr>
          <a:xfrm>
            <a:off x="3544199" y="1465145"/>
            <a:ext cx="2236115" cy="720000"/>
          </a:xfrm>
          <a:prstGeom prst="rect">
            <a:avLst/>
          </a:prstGeom>
          <a:solidFill>
            <a:schemeClr val="bg1"/>
          </a:solidFill>
        </p:spPr>
        <p:txBody>
          <a:bodyPr lIns="7200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lnSpc>
                <a:spcPct val="80000"/>
              </a:lnSpc>
              <a:spcBef>
                <a:spcPct val="0"/>
              </a:spcBef>
            </a:pPr>
            <a:r>
              <a:rPr lang="it-IT" sz="2400" b="1" kern="1200" dirty="0">
                <a:gradFill>
                  <a:gsLst>
                    <a:gs pos="50000">
                      <a:srgbClr val="482DD5">
                        <a:lumMod val="99785"/>
                      </a:srgbClr>
                    </a:gs>
                    <a:gs pos="100000">
                      <a:srgbClr val="0AD289"/>
                    </a:gs>
                  </a:gsLst>
                  <a:lin ang="19200000" scaled="0"/>
                </a:gradFill>
                <a:latin typeface="+mj-lt"/>
                <a:ea typeface="+mj-ea"/>
                <a:cs typeface="+mj-cs"/>
              </a:rPr>
              <a:t>Trasformazione circolare</a:t>
            </a:r>
          </a:p>
        </p:txBody>
      </p:sp>
      <p:sp>
        <p:nvSpPr>
          <p:cNvPr id="35" name="Oval 50">
            <a:extLst>
              <a:ext uri="{FF2B5EF4-FFF2-40B4-BE49-F238E27FC236}">
                <a16:creationId xmlns:a16="http://schemas.microsoft.com/office/drawing/2014/main" id="{65DD2FAE-5703-20FC-E79D-1BEBC77802F6}"/>
              </a:ext>
            </a:extLst>
          </p:cNvPr>
          <p:cNvSpPr>
            <a:spLocks noChangeArrowheads="1"/>
          </p:cNvSpPr>
          <p:nvPr/>
        </p:nvSpPr>
        <p:spPr bwMode="auto">
          <a:xfrm>
            <a:off x="2851094" y="1591145"/>
            <a:ext cx="468000" cy="468000"/>
          </a:xfrm>
          <a:prstGeom prst="ellipse">
            <a:avLst/>
          </a:prstGeom>
          <a:solidFill>
            <a:schemeClr val="accent6">
              <a:lumMod val="75000"/>
            </a:schemeClr>
          </a:solidFill>
          <a:ln w="6350">
            <a:solidFill>
              <a:srgbClr val="7F7F7F"/>
            </a:solidFill>
          </a:ln>
        </p:spPr>
        <p:txBody>
          <a:bodyPr vert="horz" wrap="square" lIns="91440" tIns="45720" rIns="91440" bIns="45720" numCol="1" anchor="ctr" anchorCtr="0" compatLnSpc="1">
            <a:prstTxWarp prst="textNoShape">
              <a:avLst/>
            </a:prstTxWarp>
          </a:bodyPr>
          <a:lstStyle/>
          <a:p>
            <a:pPr algn="ctr"/>
            <a:r>
              <a:rPr lang="it-IT" b="1" dirty="0">
                <a:solidFill>
                  <a:schemeClr val="bg1"/>
                </a:solidFill>
              </a:rPr>
              <a:t>1</a:t>
            </a:r>
          </a:p>
        </p:txBody>
      </p:sp>
      <p:sp>
        <p:nvSpPr>
          <p:cNvPr id="36" name="Oval 50">
            <a:extLst>
              <a:ext uri="{FF2B5EF4-FFF2-40B4-BE49-F238E27FC236}">
                <a16:creationId xmlns:a16="http://schemas.microsoft.com/office/drawing/2014/main" id="{72B645D4-ECE2-FFE0-82CF-F5A8B5845F1C}"/>
              </a:ext>
            </a:extLst>
          </p:cNvPr>
          <p:cNvSpPr>
            <a:spLocks noChangeArrowheads="1"/>
          </p:cNvSpPr>
          <p:nvPr/>
        </p:nvSpPr>
        <p:spPr bwMode="auto">
          <a:xfrm>
            <a:off x="3036673" y="3047906"/>
            <a:ext cx="468000" cy="468000"/>
          </a:xfrm>
          <a:prstGeom prst="ellipse">
            <a:avLst/>
          </a:prstGeom>
          <a:solidFill>
            <a:schemeClr val="accent2">
              <a:lumMod val="60000"/>
              <a:lumOff val="40000"/>
            </a:schemeClr>
          </a:solidFill>
          <a:ln w="6350">
            <a:solidFill>
              <a:srgbClr val="7F7F7F"/>
            </a:solidFill>
          </a:ln>
        </p:spPr>
        <p:txBody>
          <a:bodyPr vert="horz" wrap="square" lIns="91440" tIns="45720" rIns="91440" bIns="45720" numCol="1" anchor="ctr" anchorCtr="0" compatLnSpc="1">
            <a:prstTxWarp prst="textNoShape">
              <a:avLst/>
            </a:prstTxWarp>
          </a:bodyPr>
          <a:lstStyle/>
          <a:p>
            <a:pPr algn="ctr"/>
            <a:r>
              <a:rPr lang="it-IT" b="1" dirty="0">
                <a:solidFill>
                  <a:schemeClr val="bg1"/>
                </a:solidFill>
              </a:rPr>
              <a:t>2</a:t>
            </a:r>
          </a:p>
        </p:txBody>
      </p:sp>
      <p:sp>
        <p:nvSpPr>
          <p:cNvPr id="37" name="Oval 50">
            <a:extLst>
              <a:ext uri="{FF2B5EF4-FFF2-40B4-BE49-F238E27FC236}">
                <a16:creationId xmlns:a16="http://schemas.microsoft.com/office/drawing/2014/main" id="{D9B32993-67B2-050D-EEDA-829AC0E22542}"/>
              </a:ext>
            </a:extLst>
          </p:cNvPr>
          <p:cNvSpPr>
            <a:spLocks noChangeArrowheads="1"/>
          </p:cNvSpPr>
          <p:nvPr/>
        </p:nvSpPr>
        <p:spPr bwMode="auto">
          <a:xfrm>
            <a:off x="2729236" y="4392957"/>
            <a:ext cx="468000" cy="468000"/>
          </a:xfrm>
          <a:prstGeom prst="ellipse">
            <a:avLst/>
          </a:prstGeom>
          <a:solidFill>
            <a:srgbClr val="0FC091"/>
          </a:solidFill>
          <a:ln w="6350">
            <a:solidFill>
              <a:srgbClr val="7F7F7F"/>
            </a:solidFill>
          </a:ln>
        </p:spPr>
        <p:txBody>
          <a:bodyPr vert="horz" wrap="square" lIns="91440" tIns="45720" rIns="91440" bIns="45720" numCol="1" anchor="ctr" anchorCtr="0" compatLnSpc="1">
            <a:prstTxWarp prst="textNoShape">
              <a:avLst/>
            </a:prstTxWarp>
          </a:bodyPr>
          <a:lstStyle/>
          <a:p>
            <a:pPr algn="ctr"/>
            <a:r>
              <a:rPr lang="it-IT" b="1" dirty="0">
                <a:solidFill>
                  <a:schemeClr val="bg1"/>
                </a:solidFill>
              </a:rPr>
              <a:t>3</a:t>
            </a:r>
          </a:p>
        </p:txBody>
      </p:sp>
      <p:sp>
        <p:nvSpPr>
          <p:cNvPr id="40" name="Text Placeholder 2">
            <a:extLst>
              <a:ext uri="{FF2B5EF4-FFF2-40B4-BE49-F238E27FC236}">
                <a16:creationId xmlns:a16="http://schemas.microsoft.com/office/drawing/2014/main" id="{56D91F44-44FC-0B02-2F9A-A982F1BC6087}"/>
              </a:ext>
            </a:extLst>
          </p:cNvPr>
          <p:cNvSpPr txBox="1">
            <a:spLocks/>
          </p:cNvSpPr>
          <p:nvPr/>
        </p:nvSpPr>
        <p:spPr>
          <a:xfrm>
            <a:off x="3593936" y="2921906"/>
            <a:ext cx="2186378" cy="720000"/>
          </a:xfrm>
          <a:prstGeom prst="rect">
            <a:avLst/>
          </a:prstGeom>
          <a:solidFill>
            <a:schemeClr val="bg1"/>
          </a:solidFill>
        </p:spPr>
        <p:txBody>
          <a:bodyPr wrap="square" lIns="72000" tIns="0" rIns="0" bIns="0" anchor="ctr">
            <a:noAutofit/>
          </a:bodyPr>
          <a:lstStyle>
            <a:lvl1pPr marL="0">
              <a:defRPr sz="1100" b="0" i="0">
                <a:solidFill>
                  <a:srgbClr val="4E5451"/>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lnSpc>
                <a:spcPct val="80000"/>
              </a:lnSpc>
              <a:spcBef>
                <a:spcPct val="0"/>
              </a:spcBef>
            </a:pPr>
            <a:r>
              <a:rPr lang="it-IT" sz="2400" b="1" kern="1200" dirty="0">
                <a:gradFill>
                  <a:gsLst>
                    <a:gs pos="50000">
                      <a:srgbClr val="482DD5">
                        <a:lumMod val="99785"/>
                      </a:srgbClr>
                    </a:gs>
                    <a:gs pos="100000">
                      <a:srgbClr val="0AD289"/>
                    </a:gs>
                  </a:gsLst>
                  <a:lin ang="19200000" scaled="0"/>
                </a:gradFill>
                <a:latin typeface="+mj-lt"/>
                <a:ea typeface="+mj-ea"/>
                <a:cs typeface="+mj-cs"/>
              </a:rPr>
              <a:t>Valore Umano</a:t>
            </a:r>
          </a:p>
        </p:txBody>
      </p:sp>
      <p:sp>
        <p:nvSpPr>
          <p:cNvPr id="41" name="Text Placeholder 2">
            <a:extLst>
              <a:ext uri="{FF2B5EF4-FFF2-40B4-BE49-F238E27FC236}">
                <a16:creationId xmlns:a16="http://schemas.microsoft.com/office/drawing/2014/main" id="{19B71E0B-3C62-CF0D-F98C-E3C9FAAA8E08}"/>
              </a:ext>
            </a:extLst>
          </p:cNvPr>
          <p:cNvSpPr txBox="1">
            <a:spLocks/>
          </p:cNvSpPr>
          <p:nvPr/>
        </p:nvSpPr>
        <p:spPr>
          <a:xfrm>
            <a:off x="3544200" y="4266957"/>
            <a:ext cx="2186378" cy="720000"/>
          </a:xfrm>
          <a:prstGeom prst="rect">
            <a:avLst/>
          </a:prstGeom>
          <a:solidFill>
            <a:schemeClr val="bg1"/>
          </a:solidFill>
        </p:spPr>
        <p:txBody>
          <a:bodyPr wrap="square" lIns="72000" tIns="0" rIns="0" bIns="0" anchor="ctr">
            <a:noAutofit/>
          </a:bodyPr>
          <a:lstStyle>
            <a:lvl1pPr marL="0">
              <a:defRPr sz="1100" b="0" i="0">
                <a:solidFill>
                  <a:srgbClr val="4E5451"/>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lnSpc>
                <a:spcPct val="80000"/>
              </a:lnSpc>
              <a:spcBef>
                <a:spcPct val="0"/>
              </a:spcBef>
            </a:pPr>
            <a:r>
              <a:rPr lang="it-IT" sz="2400" b="1" kern="1200" dirty="0">
                <a:gradFill>
                  <a:gsLst>
                    <a:gs pos="50000">
                      <a:srgbClr val="482DD5">
                        <a:lumMod val="99785"/>
                      </a:srgbClr>
                    </a:gs>
                    <a:gs pos="100000">
                      <a:srgbClr val="0AD289"/>
                    </a:gs>
                  </a:gsLst>
                  <a:lin ang="19200000" scaled="0"/>
                </a:gradFill>
                <a:latin typeface="+mj-lt"/>
                <a:ea typeface="+mj-ea"/>
                <a:cs typeface="+mj-cs"/>
              </a:rPr>
              <a:t>Territorio</a:t>
            </a:r>
          </a:p>
        </p:txBody>
      </p:sp>
      <p:sp>
        <p:nvSpPr>
          <p:cNvPr id="44" name="Text Placeholder 2">
            <a:extLst>
              <a:ext uri="{FF2B5EF4-FFF2-40B4-BE49-F238E27FC236}">
                <a16:creationId xmlns:a16="http://schemas.microsoft.com/office/drawing/2014/main" id="{B81C6C71-46A4-40CF-DF61-74CE00F5D9CA}"/>
              </a:ext>
            </a:extLst>
          </p:cNvPr>
          <p:cNvSpPr txBox="1">
            <a:spLocks/>
          </p:cNvSpPr>
          <p:nvPr/>
        </p:nvSpPr>
        <p:spPr>
          <a:xfrm>
            <a:off x="6100200" y="1172374"/>
            <a:ext cx="5338763" cy="1305542"/>
          </a:xfrm>
          <a:prstGeom prst="rect">
            <a:avLst/>
          </a:prstGeom>
          <a:solidFill>
            <a:schemeClr val="bg1"/>
          </a:solidFill>
        </p:spPr>
        <p:txBody>
          <a:bodyPr lIns="72000" anchor="ctr">
            <a:noAutofit/>
          </a:bodyPr>
          <a:lstStyle>
            <a:lvl1pPr marL="0" rt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it-IT" kern="1200" dirty="0">
                <a:solidFill>
                  <a:srgbClr val="492ED6"/>
                </a:solidFill>
                <a:ea typeface="+mj-ea"/>
                <a:cs typeface="+mj-cs"/>
              </a:rPr>
              <a:t>Economia circolare e </a:t>
            </a:r>
            <a:r>
              <a:rPr lang="it-IT" kern="1200" dirty="0" err="1">
                <a:solidFill>
                  <a:srgbClr val="492ED6"/>
                </a:solidFill>
                <a:ea typeface="+mj-ea"/>
                <a:cs typeface="+mj-cs"/>
              </a:rPr>
              <a:t>ri</a:t>
            </a:r>
            <a:r>
              <a:rPr lang="it-IT" kern="1200" dirty="0">
                <a:solidFill>
                  <a:srgbClr val="492ED6"/>
                </a:solidFill>
                <a:ea typeface="+mj-ea"/>
                <a:cs typeface="+mj-cs"/>
              </a:rPr>
              <a:t>-materializzazione</a:t>
            </a:r>
          </a:p>
          <a:p>
            <a:pPr marL="285750" indent="-285750">
              <a:buFont typeface="Arial" panose="020B0604020202020204" pitchFamily="34" charset="0"/>
              <a:buChar char="•"/>
            </a:pPr>
            <a:r>
              <a:rPr lang="it-IT" kern="1200" dirty="0">
                <a:solidFill>
                  <a:srgbClr val="492ED6"/>
                </a:solidFill>
                <a:ea typeface="+mj-ea"/>
                <a:cs typeface="+mj-cs"/>
              </a:rPr>
              <a:t>Gestione della risorsa idrica</a:t>
            </a:r>
          </a:p>
          <a:p>
            <a:pPr marL="285750" indent="-285750">
              <a:buFont typeface="Arial" panose="020B0604020202020204" pitchFamily="34" charset="0"/>
              <a:buChar char="•"/>
            </a:pPr>
            <a:r>
              <a:rPr lang="it-IT" kern="1200" dirty="0">
                <a:solidFill>
                  <a:srgbClr val="492ED6"/>
                </a:solidFill>
                <a:ea typeface="+mj-ea"/>
                <a:cs typeface="+mj-cs"/>
              </a:rPr>
              <a:t>Cambiamento climatico e transizione energetica</a:t>
            </a:r>
          </a:p>
          <a:p>
            <a:pPr marL="285750" indent="-285750">
              <a:buFont typeface="Arial" panose="020B0604020202020204" pitchFamily="34" charset="0"/>
              <a:buChar char="•"/>
            </a:pPr>
            <a:r>
              <a:rPr lang="it-IT" kern="1200" dirty="0">
                <a:solidFill>
                  <a:srgbClr val="492ED6"/>
                </a:solidFill>
                <a:ea typeface="+mj-ea"/>
                <a:cs typeface="+mj-cs"/>
              </a:rPr>
              <a:t>Innovazione tecnologica e digitalizzazione</a:t>
            </a:r>
          </a:p>
        </p:txBody>
      </p:sp>
      <p:sp>
        <p:nvSpPr>
          <p:cNvPr id="46" name="Text Placeholder 2">
            <a:extLst>
              <a:ext uri="{FF2B5EF4-FFF2-40B4-BE49-F238E27FC236}">
                <a16:creationId xmlns:a16="http://schemas.microsoft.com/office/drawing/2014/main" id="{0E4E5F78-5254-3760-0160-CFFF8E2B4949}"/>
              </a:ext>
            </a:extLst>
          </p:cNvPr>
          <p:cNvSpPr txBox="1">
            <a:spLocks/>
          </p:cNvSpPr>
          <p:nvPr/>
        </p:nvSpPr>
        <p:spPr>
          <a:xfrm>
            <a:off x="6096000" y="2852892"/>
            <a:ext cx="5445212" cy="858029"/>
          </a:xfrm>
          <a:prstGeom prst="rect">
            <a:avLst/>
          </a:prstGeom>
          <a:solidFill>
            <a:schemeClr val="bg1"/>
          </a:solidFill>
        </p:spPr>
        <p:txBody>
          <a:bodyPr wrap="square" lIns="72000" tIns="0" rIns="0" bIns="0" anchor="ctr">
            <a:noAutofit/>
          </a:bodyPr>
          <a:lstStyle>
            <a:lvl1pPr marL="0">
              <a:defRPr sz="1100" b="0" i="0">
                <a:solidFill>
                  <a:srgbClr val="4E5451"/>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it-IT" sz="1800" kern="1200" dirty="0">
                <a:solidFill>
                  <a:srgbClr val="492ED6"/>
                </a:solidFill>
                <a:latin typeface="+mn-lt"/>
                <a:ea typeface="+mj-ea"/>
                <a:cs typeface="+mj-cs"/>
              </a:rPr>
              <a:t>Salute e sicurezza</a:t>
            </a:r>
          </a:p>
          <a:p>
            <a:pPr marL="285750" indent="-285750">
              <a:buFont typeface="Arial" panose="020B0604020202020204" pitchFamily="34" charset="0"/>
              <a:buChar char="•"/>
            </a:pPr>
            <a:r>
              <a:rPr lang="it-IT" sz="1800" kern="1200" dirty="0">
                <a:solidFill>
                  <a:srgbClr val="492ED6"/>
                </a:solidFill>
                <a:latin typeface="+mn-lt"/>
                <a:ea typeface="+mj-ea"/>
                <a:cs typeface="+mj-cs"/>
              </a:rPr>
              <a:t>Parità di trattamento e di opportunità per tutti</a:t>
            </a:r>
          </a:p>
          <a:p>
            <a:pPr marL="285750" indent="-285750">
              <a:buFont typeface="Arial" panose="020B0604020202020204" pitchFamily="34" charset="0"/>
              <a:buChar char="•"/>
            </a:pPr>
            <a:r>
              <a:rPr lang="it-IT" sz="1800" kern="1200" dirty="0" err="1">
                <a:solidFill>
                  <a:srgbClr val="492ED6"/>
                </a:solidFill>
                <a:latin typeface="+mn-lt"/>
                <a:ea typeface="+mj-ea"/>
                <a:cs typeface="+mj-cs"/>
              </a:rPr>
              <a:t>Compiance</a:t>
            </a:r>
            <a:r>
              <a:rPr lang="it-IT" sz="1800" kern="1200" dirty="0">
                <a:solidFill>
                  <a:srgbClr val="492ED6"/>
                </a:solidFill>
                <a:latin typeface="+mn-lt"/>
                <a:ea typeface="+mj-ea"/>
                <a:cs typeface="+mj-cs"/>
              </a:rPr>
              <a:t> &amp; Condotta dell’impresa</a:t>
            </a:r>
          </a:p>
        </p:txBody>
      </p:sp>
      <p:sp>
        <p:nvSpPr>
          <p:cNvPr id="47" name="Text Placeholder 2">
            <a:extLst>
              <a:ext uri="{FF2B5EF4-FFF2-40B4-BE49-F238E27FC236}">
                <a16:creationId xmlns:a16="http://schemas.microsoft.com/office/drawing/2014/main" id="{37898FFA-7548-D25B-A77B-6F74FFADD1FA}"/>
              </a:ext>
            </a:extLst>
          </p:cNvPr>
          <p:cNvSpPr txBox="1">
            <a:spLocks/>
          </p:cNvSpPr>
          <p:nvPr/>
        </p:nvSpPr>
        <p:spPr>
          <a:xfrm>
            <a:off x="6095999" y="4233679"/>
            <a:ext cx="5342963" cy="786556"/>
          </a:xfrm>
          <a:prstGeom prst="rect">
            <a:avLst/>
          </a:prstGeom>
          <a:solidFill>
            <a:schemeClr val="bg1"/>
          </a:solidFill>
        </p:spPr>
        <p:txBody>
          <a:bodyPr wrap="square" lIns="72000" tIns="0" rIns="0" bIns="0" anchor="ctr">
            <a:noAutofit/>
          </a:bodyPr>
          <a:lstStyle>
            <a:lvl1pPr marL="0">
              <a:defRPr sz="1100" b="0" i="0">
                <a:solidFill>
                  <a:srgbClr val="4E5451"/>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it-IT" sz="1800" kern="1200" dirty="0">
                <a:solidFill>
                  <a:srgbClr val="492ED6"/>
                </a:solidFill>
                <a:latin typeface="+mn-lt"/>
                <a:ea typeface="+mj-ea"/>
                <a:cs typeface="+mj-cs"/>
              </a:rPr>
              <a:t>Gestione dei fornitori e partner commerciali</a:t>
            </a:r>
          </a:p>
          <a:p>
            <a:pPr marL="285750" indent="-285750">
              <a:buFont typeface="Arial" panose="020B0604020202020204" pitchFamily="34" charset="0"/>
              <a:buChar char="•"/>
            </a:pPr>
            <a:r>
              <a:rPr lang="it-IT" sz="1800" kern="1200" dirty="0">
                <a:solidFill>
                  <a:srgbClr val="492ED6"/>
                </a:solidFill>
                <a:latin typeface="+mn-lt"/>
                <a:ea typeface="+mj-ea"/>
                <a:cs typeface="+mj-cs"/>
              </a:rPr>
              <a:t>Sviluppo delle comunità locali</a:t>
            </a:r>
          </a:p>
          <a:p>
            <a:pPr marL="285750" indent="-285750">
              <a:buFont typeface="Arial" panose="020B0604020202020204" pitchFamily="34" charset="0"/>
              <a:buChar char="•"/>
            </a:pPr>
            <a:r>
              <a:rPr lang="it-IT" sz="1800" kern="1200" dirty="0">
                <a:solidFill>
                  <a:srgbClr val="492ED6"/>
                </a:solidFill>
                <a:latin typeface="+mn-lt"/>
                <a:ea typeface="+mj-ea"/>
                <a:cs typeface="+mj-cs"/>
              </a:rPr>
              <a:t>Prevenzione e dissesto idrogeologico e biodiversità</a:t>
            </a:r>
          </a:p>
        </p:txBody>
      </p:sp>
      <p:pic>
        <p:nvPicPr>
          <p:cNvPr id="7" name="Immagine 6" descr="Immagine che contiene simbolo, Elementi grafici, logo, Carattere&#10;&#10;Descrizione generata automaticamente">
            <a:extLst>
              <a:ext uri="{FF2B5EF4-FFF2-40B4-BE49-F238E27FC236}">
                <a16:creationId xmlns:a16="http://schemas.microsoft.com/office/drawing/2014/main" id="{186D3329-7B07-F098-1C60-D98DF0279B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717" y="2494889"/>
            <a:ext cx="1992270" cy="2008094"/>
          </a:xfrm>
          <a:prstGeom prst="rect">
            <a:avLst/>
          </a:prstGeom>
        </p:spPr>
      </p:pic>
      <p:sp>
        <p:nvSpPr>
          <p:cNvPr id="8" name="Rectangle: Rounded Corners 30">
            <a:extLst>
              <a:ext uri="{FF2B5EF4-FFF2-40B4-BE49-F238E27FC236}">
                <a16:creationId xmlns:a16="http://schemas.microsoft.com/office/drawing/2014/main" id="{03A16DE3-692D-5730-EEF8-93962A9B7BE0}"/>
              </a:ext>
            </a:extLst>
          </p:cNvPr>
          <p:cNvSpPr/>
          <p:nvPr/>
        </p:nvSpPr>
        <p:spPr>
          <a:xfrm>
            <a:off x="2433646" y="5418495"/>
            <a:ext cx="3765175" cy="709695"/>
          </a:xfrm>
          <a:prstGeom prst="roundRect">
            <a:avLst>
              <a:gd name="adj" fmla="val 12352"/>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0" tIns="54611" rIns="54611" bIns="54611" rtlCol="0" anchor="ctr"/>
          <a:lstStyle/>
          <a:p>
            <a:pPr algn="ctr" rtl="0"/>
            <a:r>
              <a:rPr lang="it-IT" sz="2000" b="1" i="1" dirty="0">
                <a:solidFill>
                  <a:schemeClr val="accent1"/>
                </a:solidFill>
              </a:rPr>
              <a:t>Alia Multiutility ha i requisiti di società benefit </a:t>
            </a:r>
            <a:r>
              <a:rPr lang="it-IT" b="1" i="1" dirty="0">
                <a:solidFill>
                  <a:schemeClr val="bg1"/>
                </a:solidFill>
              </a:rPr>
              <a:t>benefit</a:t>
            </a:r>
          </a:p>
        </p:txBody>
      </p:sp>
      <p:sp>
        <p:nvSpPr>
          <p:cNvPr id="13" name="Rectangle: Rounded Corners 30">
            <a:extLst>
              <a:ext uri="{FF2B5EF4-FFF2-40B4-BE49-F238E27FC236}">
                <a16:creationId xmlns:a16="http://schemas.microsoft.com/office/drawing/2014/main" id="{8096631B-4282-51CF-BD57-07FFB6586BC2}"/>
              </a:ext>
            </a:extLst>
          </p:cNvPr>
          <p:cNvSpPr/>
          <p:nvPr/>
        </p:nvSpPr>
        <p:spPr>
          <a:xfrm>
            <a:off x="6884892" y="5446799"/>
            <a:ext cx="4114802" cy="681391"/>
          </a:xfrm>
          <a:prstGeom prst="roundRect">
            <a:avLst>
              <a:gd name="adj" fmla="val 12352"/>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0" tIns="54611" rIns="54611" bIns="54611" rtlCol="0" anchor="ctr"/>
          <a:lstStyle/>
          <a:p>
            <a:pPr algn="ctr" rtl="0"/>
            <a:r>
              <a:rPr lang="it-IT" sz="2000" b="1" i="1" dirty="0">
                <a:solidFill>
                  <a:schemeClr val="accent1"/>
                </a:solidFill>
              </a:rPr>
              <a:t>Abilitanti al sistema </a:t>
            </a:r>
          </a:p>
          <a:p>
            <a:pPr algn="ctr" rtl="0"/>
            <a:r>
              <a:rPr lang="it-IT" sz="2000" b="1" i="1" dirty="0">
                <a:solidFill>
                  <a:schemeClr val="accent1"/>
                </a:solidFill>
              </a:rPr>
              <a:t>di </a:t>
            </a:r>
            <a:r>
              <a:rPr lang="it-IT" sz="2000" b="1" i="1" dirty="0" err="1">
                <a:solidFill>
                  <a:schemeClr val="accent1"/>
                </a:solidFill>
              </a:rPr>
              <a:t>loyalty</a:t>
            </a:r>
            <a:r>
              <a:rPr lang="it-IT" b="1" i="1" dirty="0" err="1">
                <a:solidFill>
                  <a:schemeClr val="bg1"/>
                </a:solidFill>
              </a:rPr>
              <a:t>beneit</a:t>
            </a:r>
            <a:endParaRPr lang="it-IT" b="1" i="1" dirty="0">
              <a:solidFill>
                <a:schemeClr val="bg1"/>
              </a:solidFill>
            </a:endParaRPr>
          </a:p>
        </p:txBody>
      </p:sp>
      <p:sp>
        <p:nvSpPr>
          <p:cNvPr id="18" name="Oval 31">
            <a:extLst>
              <a:ext uri="{FF2B5EF4-FFF2-40B4-BE49-F238E27FC236}">
                <a16:creationId xmlns:a16="http://schemas.microsoft.com/office/drawing/2014/main" id="{B50817BB-9034-487E-AB6B-33F8A52624BC}"/>
              </a:ext>
            </a:extLst>
          </p:cNvPr>
          <p:cNvSpPr/>
          <p:nvPr/>
        </p:nvSpPr>
        <p:spPr>
          <a:xfrm>
            <a:off x="7073152" y="5479096"/>
            <a:ext cx="672353" cy="576000"/>
          </a:xfrm>
          <a:prstGeom prst="ellipse">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rtl="0">
              <a:lnSpc>
                <a:spcPct val="70000"/>
              </a:lnSpc>
              <a:spcAft>
                <a:spcPts val="600"/>
              </a:spcAft>
            </a:pPr>
            <a:r>
              <a:rPr lang="it-IT" dirty="0">
                <a:solidFill>
                  <a:schemeClr val="bg1"/>
                </a:solidFill>
              </a:rPr>
              <a:t>18</a:t>
            </a:r>
            <a:endParaRPr lang="it-IT" sz="2667" dirty="0">
              <a:solidFill>
                <a:schemeClr val="bg1"/>
              </a:solidFill>
            </a:endParaRPr>
          </a:p>
          <a:p>
            <a:pPr algn="ctr" rtl="0">
              <a:lnSpc>
                <a:spcPct val="70000"/>
              </a:lnSpc>
              <a:spcAft>
                <a:spcPts val="600"/>
              </a:spcAft>
            </a:pPr>
            <a:r>
              <a:rPr lang="it-IT" sz="1000" b="1" dirty="0">
                <a:solidFill>
                  <a:schemeClr val="bg1"/>
                </a:solidFill>
              </a:rPr>
              <a:t>KPI</a:t>
            </a:r>
          </a:p>
        </p:txBody>
      </p:sp>
      <p:pic>
        <p:nvPicPr>
          <p:cNvPr id="19" name="Elemento grafico 7" descr="Blockchain con riempimento a tinta unita">
            <a:extLst>
              <a:ext uri="{FF2B5EF4-FFF2-40B4-BE49-F238E27FC236}">
                <a16:creationId xmlns:a16="http://schemas.microsoft.com/office/drawing/2014/main" id="{E8F0DD6F-5224-785C-E93A-EFF372B74A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96402" y="5787494"/>
            <a:ext cx="290952" cy="290952"/>
          </a:xfrm>
          <a:prstGeom prst="rect">
            <a:avLst/>
          </a:prstGeom>
        </p:spPr>
      </p:pic>
      <p:sp>
        <p:nvSpPr>
          <p:cNvPr id="32" name="Rectangle: Rounded Corners 17">
            <a:extLst>
              <a:ext uri="{FF2B5EF4-FFF2-40B4-BE49-F238E27FC236}">
                <a16:creationId xmlns:a16="http://schemas.microsoft.com/office/drawing/2014/main" id="{7C3BC152-326A-8518-724B-56A13D40BCD8}"/>
              </a:ext>
            </a:extLst>
          </p:cNvPr>
          <p:cNvSpPr/>
          <p:nvPr/>
        </p:nvSpPr>
        <p:spPr>
          <a:xfrm>
            <a:off x="711948" y="922696"/>
            <a:ext cx="1741990" cy="1064629"/>
          </a:xfrm>
          <a:prstGeom prst="roundRect">
            <a:avLst>
              <a:gd name="adj" fmla="val 12352"/>
            </a:avLst>
          </a:prstGeom>
          <a:solidFill>
            <a:schemeClr val="bg1"/>
          </a:solidFill>
          <a:ln>
            <a:solidFill>
              <a:srgbClr val="A5B6F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t"/>
          <a:lstStyle/>
          <a:p>
            <a:pPr algn="ctr" rtl="0"/>
            <a:r>
              <a:rPr lang="it-IT" sz="1867" b="1" i="1" dirty="0">
                <a:solidFill>
                  <a:schemeClr val="accent4">
                    <a:lumMod val="75000"/>
                  </a:schemeClr>
                </a:solidFill>
              </a:rPr>
              <a:t>Totale KPI</a:t>
            </a:r>
            <a:endParaRPr lang="it-IT" sz="1200" b="1" i="1" dirty="0">
              <a:solidFill>
                <a:schemeClr val="accent4">
                  <a:lumMod val="75000"/>
                </a:schemeClr>
              </a:solidFill>
            </a:endParaRPr>
          </a:p>
        </p:txBody>
      </p:sp>
      <p:sp>
        <p:nvSpPr>
          <p:cNvPr id="33" name="Oval 18">
            <a:extLst>
              <a:ext uri="{FF2B5EF4-FFF2-40B4-BE49-F238E27FC236}">
                <a16:creationId xmlns:a16="http://schemas.microsoft.com/office/drawing/2014/main" id="{39AE800D-7894-DA2A-7BD2-5180D2C1624D}"/>
              </a:ext>
            </a:extLst>
          </p:cNvPr>
          <p:cNvSpPr/>
          <p:nvPr/>
        </p:nvSpPr>
        <p:spPr>
          <a:xfrm>
            <a:off x="1140028" y="1272570"/>
            <a:ext cx="860711" cy="681404"/>
          </a:xfrm>
          <a:prstGeom prst="ellipse">
            <a:avLst/>
          </a:prstGeom>
          <a:solidFill>
            <a:schemeClr val="accent4">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rtl="0">
              <a:lnSpc>
                <a:spcPct val="70000"/>
              </a:lnSpc>
              <a:spcAft>
                <a:spcPts val="600"/>
              </a:spcAft>
            </a:pPr>
            <a:r>
              <a:rPr lang="it-IT" sz="2800" dirty="0">
                <a:solidFill>
                  <a:schemeClr val="bg1"/>
                </a:solidFill>
              </a:rPr>
              <a:t>59</a:t>
            </a:r>
          </a:p>
          <a:p>
            <a:pPr algn="ctr" rtl="0">
              <a:lnSpc>
                <a:spcPct val="70000"/>
              </a:lnSpc>
              <a:spcAft>
                <a:spcPts val="600"/>
              </a:spcAft>
            </a:pPr>
            <a:r>
              <a:rPr lang="it-IT" sz="1000" b="1" dirty="0">
                <a:solidFill>
                  <a:schemeClr val="bg1"/>
                </a:solidFill>
              </a:rPr>
              <a:t>KPI</a:t>
            </a:r>
          </a:p>
        </p:txBody>
      </p:sp>
    </p:spTree>
    <p:extLst>
      <p:ext uri="{BB962C8B-B14F-4D97-AF65-F5344CB8AC3E}">
        <p14:creationId xmlns:p14="http://schemas.microsoft.com/office/powerpoint/2010/main" val="1532952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schermata, Policromia, sfocatura&#10;&#10;Il contenuto generato dall'IA potrebbe non essere corretto.">
            <a:extLst>
              <a:ext uri="{FF2B5EF4-FFF2-40B4-BE49-F238E27FC236}">
                <a16:creationId xmlns:a16="http://schemas.microsoft.com/office/drawing/2014/main" id="{0596ECE9-0436-06C8-8D63-02A2B0090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3" y="-42545"/>
            <a:ext cx="12230294" cy="6899394"/>
          </a:xfrm>
          <a:prstGeom prst="rect">
            <a:avLst/>
          </a:prstGeom>
        </p:spPr>
      </p:pic>
      <p:sp>
        <p:nvSpPr>
          <p:cNvPr id="3" name="ee4pFootnotes">
            <a:extLst>
              <a:ext uri="{FF2B5EF4-FFF2-40B4-BE49-F238E27FC236}">
                <a16:creationId xmlns:a16="http://schemas.microsoft.com/office/drawing/2014/main" id="{12100006-72EE-AA13-E077-EA95A762BD88}"/>
              </a:ext>
            </a:extLst>
          </p:cNvPr>
          <p:cNvSpPr>
            <a:spLocks noChangeArrowheads="1"/>
          </p:cNvSpPr>
          <p:nvPr/>
        </p:nvSpPr>
        <p:spPr bwMode="auto">
          <a:xfrm>
            <a:off x="630000" y="6462747"/>
            <a:ext cx="1012372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it-IT" sz="1000" dirty="0">
                <a:solidFill>
                  <a:schemeClr val="bg1"/>
                </a:solidFill>
                <a:latin typeface="Trebuchet MS" panose="020B0603020202020204" pitchFamily="34" charset="0"/>
                <a:cs typeface="Arial" pitchFamily="34" charset="0"/>
              </a:rPr>
              <a:t>Note: S&amp;P/Moody’s/Fitch</a:t>
            </a:r>
          </a:p>
          <a:p>
            <a:pPr>
              <a:lnSpc>
                <a:spcPct val="90000"/>
              </a:lnSpc>
            </a:pPr>
            <a:r>
              <a:rPr lang="it-IT" sz="1000" dirty="0">
                <a:solidFill>
                  <a:schemeClr val="bg1"/>
                </a:solidFill>
                <a:latin typeface="Trebuchet MS" panose="020B0603020202020204" pitchFamily="34" charset="0"/>
                <a:cs typeface="Arial" pitchFamily="34" charset="0"/>
              </a:rPr>
              <a:t>Fonte: informazioni pubbliche</a:t>
            </a:r>
          </a:p>
        </p:txBody>
      </p:sp>
      <p:sp>
        <p:nvSpPr>
          <p:cNvPr id="4" name="ee4pFootnotes">
            <a:extLst>
              <a:ext uri="{FF2B5EF4-FFF2-40B4-BE49-F238E27FC236}">
                <a16:creationId xmlns:a16="http://schemas.microsoft.com/office/drawing/2014/main" id="{B8D8C511-F5DB-5E41-C89D-9B5F06B1C0A5}"/>
              </a:ext>
            </a:extLst>
          </p:cNvPr>
          <p:cNvSpPr>
            <a:spLocks noChangeArrowheads="1"/>
          </p:cNvSpPr>
          <p:nvPr/>
        </p:nvSpPr>
        <p:spPr bwMode="auto">
          <a:xfrm>
            <a:off x="629999" y="6421441"/>
            <a:ext cx="1080267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a:solidFill>
                  <a:schemeClr val="bg1"/>
                </a:solidFill>
                <a:latin typeface="Trebuchet MS" panose="020B0603020202020204" pitchFamily="34" charset="0"/>
                <a:cs typeface="Arial" pitchFamily="34" charset="0"/>
              </a:rPr>
              <a:t>Nota: (1) Ricavi ed EBITDA pro-forma FY24; includono il consolidamento di Publiacqua dal 1 gennaio 2024</a:t>
            </a:r>
          </a:p>
        </p:txBody>
      </p:sp>
      <p:pic>
        <p:nvPicPr>
          <p:cNvPr id="5" name="Immagine 4" descr="Immagine che contiene Policromia, schermata, arancione, arte&#10;&#10;Il contenuto generato dall'IA potrebbe non essere corretto.">
            <a:extLst>
              <a:ext uri="{FF2B5EF4-FFF2-40B4-BE49-F238E27FC236}">
                <a16:creationId xmlns:a16="http://schemas.microsoft.com/office/drawing/2014/main" id="{5FE3A3B8-164F-351E-8561-3D685374218C}"/>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6" name="Rettangolo 5">
            <a:extLst>
              <a:ext uri="{FF2B5EF4-FFF2-40B4-BE49-F238E27FC236}">
                <a16:creationId xmlns:a16="http://schemas.microsoft.com/office/drawing/2014/main" id="{710B4F6D-B7FA-664B-5365-DD388860F42D}"/>
              </a:ext>
            </a:extLst>
          </p:cNvPr>
          <p:cNvSpPr/>
          <p:nvPr/>
        </p:nvSpPr>
        <p:spPr>
          <a:xfrm rot="10800000">
            <a:off x="2026122" y="6276846"/>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3" name="Elemento grafico 22">
            <a:extLst>
              <a:ext uri="{FF2B5EF4-FFF2-40B4-BE49-F238E27FC236}">
                <a16:creationId xmlns:a16="http://schemas.microsoft.com/office/drawing/2014/main" id="{E7F4A712-5786-375F-B9D8-E36C41603B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7" name="Elemento grafico 26">
            <a:extLst>
              <a:ext uri="{FF2B5EF4-FFF2-40B4-BE49-F238E27FC236}">
                <a16:creationId xmlns:a16="http://schemas.microsoft.com/office/drawing/2014/main" id="{4A363D4F-4EFE-0D13-6F0A-B381DBBF1E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8" name="Rettangolo 27">
            <a:extLst>
              <a:ext uri="{FF2B5EF4-FFF2-40B4-BE49-F238E27FC236}">
                <a16:creationId xmlns:a16="http://schemas.microsoft.com/office/drawing/2014/main" id="{FDCAFA56-9A71-4A3B-8AE0-B02F3492DBC7}"/>
              </a:ext>
            </a:extLst>
          </p:cNvPr>
          <p:cNvSpPr/>
          <p:nvPr/>
        </p:nvSpPr>
        <p:spPr>
          <a:xfrm>
            <a:off x="10685251" y="6276846"/>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Holder 6">
            <a:extLst>
              <a:ext uri="{FF2B5EF4-FFF2-40B4-BE49-F238E27FC236}">
                <a16:creationId xmlns:a16="http://schemas.microsoft.com/office/drawing/2014/main" id="{D1AAB1A3-3E8E-AF0F-5F50-A676E58DC840}"/>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a:t>
            </a:fld>
            <a:endParaRPr lang="it-IT" sz="1600" spc="-50" dirty="0">
              <a:solidFill>
                <a:srgbClr val="460073"/>
              </a:solidFill>
              <a:latin typeface="+mn-lt"/>
            </a:endParaRPr>
          </a:p>
        </p:txBody>
      </p:sp>
      <p:sp>
        <p:nvSpPr>
          <p:cNvPr id="18" name="Titolo 2">
            <a:extLst>
              <a:ext uri="{FF2B5EF4-FFF2-40B4-BE49-F238E27FC236}">
                <a16:creationId xmlns:a16="http://schemas.microsoft.com/office/drawing/2014/main" id="{AAAB8C84-C4FB-D950-984C-025B1977C5E3}"/>
              </a:ext>
            </a:extLst>
          </p:cNvPr>
          <p:cNvSpPr txBox="1">
            <a:spLocks/>
          </p:cNvSpPr>
          <p:nvPr/>
        </p:nvSpPr>
        <p:spPr>
          <a:xfrm>
            <a:off x="576001" y="314345"/>
            <a:ext cx="8971787" cy="2011000"/>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latin typeface="+mn-lt"/>
              </a:rPr>
              <a:t>Costruiamo un nuovo player integrato per la transizione ambientale ed energetica</a:t>
            </a:r>
          </a:p>
        </p:txBody>
      </p:sp>
      <p:sp>
        <p:nvSpPr>
          <p:cNvPr id="8" name="Rettangolo con angoli arrotondati 7">
            <a:extLst>
              <a:ext uri="{FF2B5EF4-FFF2-40B4-BE49-F238E27FC236}">
                <a16:creationId xmlns:a16="http://schemas.microsoft.com/office/drawing/2014/main" id="{064D8DC7-850E-CA3A-AD82-DCBE1515C292}"/>
              </a:ext>
            </a:extLst>
          </p:cNvPr>
          <p:cNvSpPr/>
          <p:nvPr/>
        </p:nvSpPr>
        <p:spPr>
          <a:xfrm>
            <a:off x="526056" y="3591789"/>
            <a:ext cx="9909884" cy="597850"/>
          </a:xfrm>
          <a:prstGeom prst="roundRect">
            <a:avLst>
              <a:gd name="adj" fmla="val 50000"/>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it-IT" sz="2900" b="1" dirty="0">
                <a:solidFill>
                  <a:schemeClr val="bg1"/>
                </a:solidFill>
              </a:rPr>
              <a:t>Un’offerta unica e più sostenibile per acqua, energia e rifiuti.</a:t>
            </a:r>
          </a:p>
        </p:txBody>
      </p:sp>
      <p:sp>
        <p:nvSpPr>
          <p:cNvPr id="22" name="Rettangolo con angoli arrotondati 21">
            <a:extLst>
              <a:ext uri="{FF2B5EF4-FFF2-40B4-BE49-F238E27FC236}">
                <a16:creationId xmlns:a16="http://schemas.microsoft.com/office/drawing/2014/main" id="{CD48A61F-161B-160D-D07F-525A892B2F97}"/>
              </a:ext>
            </a:extLst>
          </p:cNvPr>
          <p:cNvSpPr/>
          <p:nvPr/>
        </p:nvSpPr>
        <p:spPr>
          <a:xfrm>
            <a:off x="526056" y="2856257"/>
            <a:ext cx="9111200" cy="597850"/>
          </a:xfrm>
          <a:prstGeom prst="roundRect">
            <a:avLst>
              <a:gd name="adj" fmla="val 50000"/>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it-IT" sz="2900" b="1" dirty="0">
                <a:solidFill>
                  <a:schemeClr val="bg1"/>
                </a:solidFill>
              </a:rPr>
              <a:t>I nostri utenti protagonisti della conversione ecologica</a:t>
            </a:r>
          </a:p>
        </p:txBody>
      </p:sp>
      <p:sp>
        <p:nvSpPr>
          <p:cNvPr id="9" name="Rettangolo con angoli arrotondati 8">
            <a:extLst>
              <a:ext uri="{FF2B5EF4-FFF2-40B4-BE49-F238E27FC236}">
                <a16:creationId xmlns:a16="http://schemas.microsoft.com/office/drawing/2014/main" id="{8981E651-92C0-717D-6D51-3A3F19B54052}"/>
              </a:ext>
            </a:extLst>
          </p:cNvPr>
          <p:cNvSpPr/>
          <p:nvPr/>
        </p:nvSpPr>
        <p:spPr>
          <a:xfrm>
            <a:off x="526055" y="4381060"/>
            <a:ext cx="11356667" cy="597850"/>
          </a:xfrm>
          <a:prstGeom prst="roundRect">
            <a:avLst>
              <a:gd name="adj" fmla="val 50000"/>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it-IT" sz="2900" b="1" dirty="0">
                <a:solidFill>
                  <a:schemeClr val="bg1"/>
                </a:solidFill>
              </a:rPr>
              <a:t>Una missione chiara: promuovere la conversione ecologica sui territori  </a:t>
            </a:r>
          </a:p>
        </p:txBody>
      </p:sp>
    </p:spTree>
    <p:extLst>
      <p:ext uri="{BB962C8B-B14F-4D97-AF65-F5344CB8AC3E}">
        <p14:creationId xmlns:p14="http://schemas.microsoft.com/office/powerpoint/2010/main" val="1501034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7DBA2-7E9F-8A91-982D-738BA0D5293A}"/>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1D743BDF-41DD-5584-010C-A25BFE000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24" name="Immagine 14" descr="Immagine che contiene aereo, Aerofotogrammetria, Vista aerea, sobborgo&#10;&#10;Descrizione generata automaticamente">
            <a:extLst>
              <a:ext uri="{FF2B5EF4-FFF2-40B4-BE49-F238E27FC236}">
                <a16:creationId xmlns:a16="http://schemas.microsoft.com/office/drawing/2014/main" id="{CC0A1901-C3DB-5BEF-4797-DFD2F1DAF3D0}"/>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13908" t="37579" r="22231" b="24322"/>
          <a:stretch>
            <a:fillRect/>
          </a:stretch>
        </p:blipFill>
        <p:spPr bwMode="auto">
          <a:xfrm>
            <a:off x="-4405657" y="2243517"/>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997890EE-3C4A-363E-13FF-AF12F165AED2}"/>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36ED3FC8-2CD5-97A5-423D-8A48AFD20A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5B5EA53D-C576-89B9-48C2-04413450ED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22C0B9BF-8846-8CB3-78C6-B93EEE35B020}"/>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ABCC897E-9FA1-D328-1264-E73AD7BF41B2}"/>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40</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9F0206C0-C12D-51A1-543D-EC31871951F3}"/>
              </a:ext>
            </a:extLst>
          </p:cNvPr>
          <p:cNvSpPr txBox="1">
            <a:spLocks/>
          </p:cNvSpPr>
          <p:nvPr/>
        </p:nvSpPr>
        <p:spPr>
          <a:xfrm>
            <a:off x="576001" y="314345"/>
            <a:ext cx="8729364" cy="6814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rPr>
              <a:t>Obiettivi ESG</a:t>
            </a:r>
            <a:endParaRPr lang="it-IT" sz="5400" b="1" dirty="0">
              <a:gradFill>
                <a:gsLst>
                  <a:gs pos="50000">
                    <a:srgbClr val="482DD5">
                      <a:lumMod val="99785"/>
                    </a:srgbClr>
                  </a:gs>
                  <a:gs pos="100000">
                    <a:srgbClr val="0AD289"/>
                  </a:gs>
                </a:gsLst>
                <a:lin ang="19200000" scaled="0"/>
              </a:gradFill>
              <a:latin typeface="+mn-lt"/>
            </a:endParaRPr>
          </a:p>
        </p:txBody>
      </p:sp>
      <p:sp>
        <p:nvSpPr>
          <p:cNvPr id="84" name="Rettangolo 83">
            <a:extLst>
              <a:ext uri="{FF2B5EF4-FFF2-40B4-BE49-F238E27FC236}">
                <a16:creationId xmlns:a16="http://schemas.microsoft.com/office/drawing/2014/main" id="{7ED9BE9D-93D1-E48B-43C5-46617B5E1973}"/>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2" name="Titolo 2">
            <a:extLst>
              <a:ext uri="{FF2B5EF4-FFF2-40B4-BE49-F238E27FC236}">
                <a16:creationId xmlns:a16="http://schemas.microsoft.com/office/drawing/2014/main" id="{A4806E0D-DE79-41A9-BE79-358DF5853083}"/>
              </a:ext>
            </a:extLst>
          </p:cNvPr>
          <p:cNvSpPr txBox="1">
            <a:spLocks/>
          </p:cNvSpPr>
          <p:nvPr/>
        </p:nvSpPr>
        <p:spPr>
          <a:xfrm>
            <a:off x="619597" y="1408240"/>
            <a:ext cx="4409000" cy="69801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Riqualificare gli impianti per la gestione del rifiuto urbano</a:t>
            </a:r>
          </a:p>
        </p:txBody>
      </p:sp>
      <p:sp>
        <p:nvSpPr>
          <p:cNvPr id="7" name="Rettangolo con angoli arrotondati 6">
            <a:extLst>
              <a:ext uri="{FF2B5EF4-FFF2-40B4-BE49-F238E27FC236}">
                <a16:creationId xmlns:a16="http://schemas.microsoft.com/office/drawing/2014/main" id="{F22BCC7A-0647-EBD2-6869-5E18DEB22063}"/>
              </a:ext>
            </a:extLst>
          </p:cNvPr>
          <p:cNvSpPr/>
          <p:nvPr/>
        </p:nvSpPr>
        <p:spPr>
          <a:xfrm>
            <a:off x="619597" y="2924263"/>
            <a:ext cx="1964577" cy="1282077"/>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162</a:t>
            </a:r>
            <a:r>
              <a:rPr lang="it-IT" b="1" kern="1200" dirty="0">
                <a:solidFill>
                  <a:schemeClr val="tx1"/>
                </a:solidFill>
                <a:latin typeface="+mj-lt"/>
              </a:rPr>
              <a:t> </a:t>
            </a:r>
            <a:r>
              <a:rPr lang="it-IT" sz="1800" b="1" kern="1200" dirty="0" err="1">
                <a:solidFill>
                  <a:schemeClr val="tx1"/>
                </a:solidFill>
                <a:latin typeface="+mj-lt"/>
              </a:rPr>
              <a:t>ktonn</a:t>
            </a:r>
            <a:endParaRPr lang="it-IT" sz="1800" b="1" kern="1200" dirty="0">
              <a:solidFill>
                <a:schemeClr val="tx1"/>
              </a:solidFill>
              <a:latin typeface="+mj-lt"/>
            </a:endParaRPr>
          </a:p>
        </p:txBody>
      </p:sp>
      <p:sp>
        <p:nvSpPr>
          <p:cNvPr id="8" name="Rettangolo con angoli arrotondati 7">
            <a:extLst>
              <a:ext uri="{FF2B5EF4-FFF2-40B4-BE49-F238E27FC236}">
                <a16:creationId xmlns:a16="http://schemas.microsoft.com/office/drawing/2014/main" id="{06D43F1F-9E94-45C5-171F-9E31CC6589D3}"/>
              </a:ext>
            </a:extLst>
          </p:cNvPr>
          <p:cNvSpPr/>
          <p:nvPr/>
        </p:nvSpPr>
        <p:spPr>
          <a:xfrm>
            <a:off x="619597"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9" name="Rettangolo con angoli arrotondati 8">
            <a:extLst>
              <a:ext uri="{FF2B5EF4-FFF2-40B4-BE49-F238E27FC236}">
                <a16:creationId xmlns:a16="http://schemas.microsoft.com/office/drawing/2014/main" id="{29A40EB2-18CF-9265-357D-FEC59DDA34F0}"/>
              </a:ext>
            </a:extLst>
          </p:cNvPr>
          <p:cNvSpPr/>
          <p:nvPr/>
        </p:nvSpPr>
        <p:spPr>
          <a:xfrm>
            <a:off x="3892884" y="2924264"/>
            <a:ext cx="1964577" cy="1282076"/>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ea typeface="+mn-ea"/>
                <a:cs typeface="+mn-cs"/>
              </a:rPr>
              <a:t>200</a:t>
            </a:r>
            <a:r>
              <a:rPr lang="it-IT" sz="1800" b="1" kern="1200" dirty="0">
                <a:solidFill>
                  <a:schemeClr val="tx1"/>
                </a:solidFill>
                <a:latin typeface="+mj-lt"/>
                <a:ea typeface="+mn-ea"/>
                <a:cs typeface="+mn-cs"/>
              </a:rPr>
              <a:t> </a:t>
            </a:r>
            <a:r>
              <a:rPr lang="it-IT" sz="1800" b="1" kern="1200" dirty="0" err="1">
                <a:solidFill>
                  <a:schemeClr val="tx1"/>
                </a:solidFill>
                <a:latin typeface="+mj-lt"/>
                <a:ea typeface="+mn-ea"/>
                <a:cs typeface="+mn-cs"/>
              </a:rPr>
              <a:t>ktonn</a:t>
            </a:r>
            <a:endParaRPr lang="it-IT" sz="1800" b="1" kern="1200" dirty="0">
              <a:solidFill>
                <a:schemeClr val="tx1"/>
              </a:solidFill>
              <a:latin typeface="+mj-lt"/>
              <a:ea typeface="+mn-ea"/>
              <a:cs typeface="+mn-cs"/>
            </a:endParaRPr>
          </a:p>
        </p:txBody>
      </p:sp>
      <p:sp>
        <p:nvSpPr>
          <p:cNvPr id="10" name="Rettangolo con angoli arrotondati 9">
            <a:extLst>
              <a:ext uri="{FF2B5EF4-FFF2-40B4-BE49-F238E27FC236}">
                <a16:creationId xmlns:a16="http://schemas.microsoft.com/office/drawing/2014/main" id="{9314B0FD-2F92-ADF9-E604-BDC96F9CD1BE}"/>
              </a:ext>
            </a:extLst>
          </p:cNvPr>
          <p:cNvSpPr/>
          <p:nvPr/>
        </p:nvSpPr>
        <p:spPr>
          <a:xfrm>
            <a:off x="3892884"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13" name="CasellaDiTesto 12">
            <a:extLst>
              <a:ext uri="{FF2B5EF4-FFF2-40B4-BE49-F238E27FC236}">
                <a16:creationId xmlns:a16="http://schemas.microsoft.com/office/drawing/2014/main" id="{E7CC0AE7-2A2F-190E-BECD-1D37B857C155}"/>
              </a:ext>
            </a:extLst>
          </p:cNvPr>
          <p:cNvSpPr txBox="1"/>
          <p:nvPr/>
        </p:nvSpPr>
        <p:spPr>
          <a:xfrm>
            <a:off x="615884" y="3579232"/>
            <a:ext cx="1964577" cy="523220"/>
          </a:xfrm>
          <a:prstGeom prst="rect">
            <a:avLst/>
          </a:prstGeom>
          <a:noFill/>
        </p:spPr>
        <p:txBody>
          <a:bodyPr wrap="square">
            <a:spAutoFit/>
          </a:bodyPr>
          <a:lstStyle/>
          <a:p>
            <a:pPr algn="ctr" rtl="0"/>
            <a:r>
              <a:rPr lang="it-IT" sz="1400" kern="1200" dirty="0">
                <a:solidFill>
                  <a:srgbClr val="492ED6"/>
                </a:solidFill>
                <a:latin typeface="+mj-lt"/>
                <a:ea typeface="+mn-ea"/>
                <a:cs typeface="+mn-cs"/>
              </a:rPr>
              <a:t>Materiali da avviare a riciclo (</a:t>
            </a:r>
            <a:r>
              <a:rPr lang="it-IT" sz="1400" kern="1200" dirty="0" err="1">
                <a:solidFill>
                  <a:srgbClr val="492ED6"/>
                </a:solidFill>
                <a:latin typeface="+mj-lt"/>
                <a:ea typeface="+mn-ea"/>
                <a:cs typeface="+mn-cs"/>
              </a:rPr>
              <a:t>ktonn</a:t>
            </a:r>
            <a:r>
              <a:rPr lang="it-IT" sz="1400" kern="1200" dirty="0">
                <a:solidFill>
                  <a:srgbClr val="492ED6"/>
                </a:solidFill>
                <a:latin typeface="+mj-lt"/>
                <a:ea typeface="+mn-ea"/>
                <a:cs typeface="+mn-cs"/>
              </a:rPr>
              <a:t>/</a:t>
            </a:r>
            <a:r>
              <a:rPr lang="it-IT" sz="1400" kern="1200" dirty="0" err="1">
                <a:solidFill>
                  <a:srgbClr val="492ED6"/>
                </a:solidFill>
                <a:latin typeface="+mj-lt"/>
                <a:ea typeface="+mn-ea"/>
                <a:cs typeface="+mn-cs"/>
              </a:rPr>
              <a:t>annov</a:t>
            </a:r>
            <a:r>
              <a:rPr lang="it-IT" sz="1400" kern="1200" dirty="0">
                <a:solidFill>
                  <a:srgbClr val="492ED6"/>
                </a:solidFill>
                <a:latin typeface="+mj-lt"/>
                <a:ea typeface="+mn-ea"/>
                <a:cs typeface="+mn-cs"/>
              </a:rPr>
              <a:t>)</a:t>
            </a:r>
          </a:p>
        </p:txBody>
      </p:sp>
      <p:sp>
        <p:nvSpPr>
          <p:cNvPr id="18" name="Freccia destra 17">
            <a:extLst>
              <a:ext uri="{FF2B5EF4-FFF2-40B4-BE49-F238E27FC236}">
                <a16:creationId xmlns:a16="http://schemas.microsoft.com/office/drawing/2014/main" id="{4F8859BD-1E95-B616-5D2A-45AE11B982B9}"/>
              </a:ext>
            </a:extLst>
          </p:cNvPr>
          <p:cNvSpPr/>
          <p:nvPr/>
        </p:nvSpPr>
        <p:spPr>
          <a:xfrm>
            <a:off x="2876808" y="3004149"/>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7824B7A4-E7E0-A3EA-3509-992B31C7207A}"/>
              </a:ext>
            </a:extLst>
          </p:cNvPr>
          <p:cNvSpPr txBox="1"/>
          <p:nvPr/>
        </p:nvSpPr>
        <p:spPr>
          <a:xfrm>
            <a:off x="3889171" y="3579232"/>
            <a:ext cx="1968289" cy="523220"/>
          </a:xfrm>
          <a:prstGeom prst="rect">
            <a:avLst/>
          </a:prstGeom>
          <a:noFill/>
        </p:spPr>
        <p:txBody>
          <a:bodyPr wrap="square">
            <a:spAutoFit/>
          </a:bodyPr>
          <a:lstStyle/>
          <a:p>
            <a:pPr algn="ctr" rtl="0"/>
            <a:r>
              <a:rPr lang="it-IT" sz="1400" kern="1200" dirty="0">
                <a:solidFill>
                  <a:srgbClr val="492ED6"/>
                </a:solidFill>
                <a:latin typeface="+mj-lt"/>
                <a:ea typeface="+mn-ea"/>
                <a:cs typeface="+mn-cs"/>
              </a:rPr>
              <a:t>Materiali da avviare a riciclo (</a:t>
            </a:r>
            <a:r>
              <a:rPr lang="it-IT" sz="1400" kern="1200" dirty="0" err="1">
                <a:solidFill>
                  <a:srgbClr val="492ED6"/>
                </a:solidFill>
                <a:latin typeface="+mj-lt"/>
                <a:ea typeface="+mn-ea"/>
                <a:cs typeface="+mn-cs"/>
              </a:rPr>
              <a:t>ktonn</a:t>
            </a:r>
            <a:r>
              <a:rPr lang="it-IT" sz="1400" kern="1200" dirty="0">
                <a:solidFill>
                  <a:srgbClr val="492ED6"/>
                </a:solidFill>
                <a:latin typeface="+mj-lt"/>
                <a:ea typeface="+mn-ea"/>
                <a:cs typeface="+mn-cs"/>
              </a:rPr>
              <a:t>/</a:t>
            </a:r>
            <a:r>
              <a:rPr lang="it-IT" sz="1400" kern="1200" dirty="0" err="1">
                <a:solidFill>
                  <a:srgbClr val="492ED6"/>
                </a:solidFill>
                <a:latin typeface="+mj-lt"/>
                <a:ea typeface="+mn-ea"/>
                <a:cs typeface="+mn-cs"/>
              </a:rPr>
              <a:t>annov</a:t>
            </a:r>
            <a:r>
              <a:rPr lang="it-IT" sz="1400" kern="1200" dirty="0">
                <a:solidFill>
                  <a:srgbClr val="492ED6"/>
                </a:solidFill>
                <a:latin typeface="+mj-lt"/>
                <a:ea typeface="+mn-ea"/>
                <a:cs typeface="+mn-cs"/>
              </a:rPr>
              <a:t>)</a:t>
            </a:r>
          </a:p>
        </p:txBody>
      </p:sp>
      <p:pic>
        <p:nvPicPr>
          <p:cNvPr id="28" name="Immagine 14">
            <a:extLst>
              <a:ext uri="{FF2B5EF4-FFF2-40B4-BE49-F238E27FC236}">
                <a16:creationId xmlns:a16="http://schemas.microsoft.com/office/drawing/2014/main" id="{A4D0F95D-53AF-2B4B-5A34-6C14FE336639}"/>
              </a:ext>
            </a:extLst>
          </p:cNvPr>
          <p:cNvPicPr>
            <a:picLocks noChangeAspect="1"/>
          </p:cNvPicPr>
          <p:nvPr/>
        </p:nvPicPr>
        <p:blipFill rotWithShape="1">
          <a:blip r:embed="rId9" cstate="print">
            <a:alphaModFix amt="20000"/>
            <a:extLst>
              <a:ext uri="{28A0092B-C50C-407E-A947-70E740481C1C}">
                <a14:useLocalDpi xmlns:a14="http://schemas.microsoft.com/office/drawing/2010/main" val="0"/>
              </a:ext>
            </a:extLst>
          </a:blip>
          <a:srcRect l="2591" t="2015" r="-53038" b="4156"/>
          <a:stretch>
            <a:fillRect/>
          </a:stretch>
        </p:blipFill>
        <p:spPr bwMode="auto">
          <a:xfrm>
            <a:off x="5857460" y="2243517"/>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olo 2">
            <a:extLst>
              <a:ext uri="{FF2B5EF4-FFF2-40B4-BE49-F238E27FC236}">
                <a16:creationId xmlns:a16="http://schemas.microsoft.com/office/drawing/2014/main" id="{C1A88B65-B305-035A-E618-106EAF0E93D3}"/>
              </a:ext>
            </a:extLst>
          </p:cNvPr>
          <p:cNvSpPr txBox="1">
            <a:spLocks/>
          </p:cNvSpPr>
          <p:nvPr/>
        </p:nvSpPr>
        <p:spPr>
          <a:xfrm>
            <a:off x="6706499" y="1408240"/>
            <a:ext cx="4865904" cy="69801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Incrementare le materie rigenerate immesse sul mercato</a:t>
            </a:r>
          </a:p>
        </p:txBody>
      </p:sp>
      <p:sp>
        <p:nvSpPr>
          <p:cNvPr id="30" name="Rettangolo con angoli arrotondati 29">
            <a:extLst>
              <a:ext uri="{FF2B5EF4-FFF2-40B4-BE49-F238E27FC236}">
                <a16:creationId xmlns:a16="http://schemas.microsoft.com/office/drawing/2014/main" id="{40930837-58EB-85B9-FCDB-0C7AE144A5C9}"/>
              </a:ext>
            </a:extLst>
          </p:cNvPr>
          <p:cNvSpPr/>
          <p:nvPr/>
        </p:nvSpPr>
        <p:spPr>
          <a:xfrm>
            <a:off x="6706499" y="2924263"/>
            <a:ext cx="1964577" cy="1282077"/>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27</a:t>
            </a:r>
            <a:r>
              <a:rPr lang="it-IT" b="1" kern="1200" dirty="0">
                <a:solidFill>
                  <a:schemeClr val="tx1"/>
                </a:solidFill>
                <a:latin typeface="+mj-lt"/>
              </a:rPr>
              <a:t> </a:t>
            </a:r>
            <a:r>
              <a:rPr lang="it-IT" sz="1800" b="1" kern="1200" dirty="0" err="1">
                <a:solidFill>
                  <a:schemeClr val="tx1"/>
                </a:solidFill>
                <a:latin typeface="+mj-lt"/>
              </a:rPr>
              <a:t>ktonn</a:t>
            </a:r>
            <a:endParaRPr lang="it-IT" sz="1800" b="1" kern="1200" dirty="0">
              <a:solidFill>
                <a:schemeClr val="tx1"/>
              </a:solidFill>
              <a:latin typeface="+mj-lt"/>
            </a:endParaRPr>
          </a:p>
        </p:txBody>
      </p:sp>
      <p:sp>
        <p:nvSpPr>
          <p:cNvPr id="31" name="Rettangolo con angoli arrotondati 30">
            <a:extLst>
              <a:ext uri="{FF2B5EF4-FFF2-40B4-BE49-F238E27FC236}">
                <a16:creationId xmlns:a16="http://schemas.microsoft.com/office/drawing/2014/main" id="{C0364C8E-82D6-A48F-970E-F68665B760F4}"/>
              </a:ext>
            </a:extLst>
          </p:cNvPr>
          <p:cNvSpPr/>
          <p:nvPr/>
        </p:nvSpPr>
        <p:spPr>
          <a:xfrm>
            <a:off x="6706499"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32" name="Rettangolo con angoli arrotondati 31">
            <a:extLst>
              <a:ext uri="{FF2B5EF4-FFF2-40B4-BE49-F238E27FC236}">
                <a16:creationId xmlns:a16="http://schemas.microsoft.com/office/drawing/2014/main" id="{7928671A-F500-D095-FAE0-80F3562B88CE}"/>
              </a:ext>
            </a:extLst>
          </p:cNvPr>
          <p:cNvSpPr/>
          <p:nvPr/>
        </p:nvSpPr>
        <p:spPr>
          <a:xfrm>
            <a:off x="9979786" y="2924264"/>
            <a:ext cx="1964577" cy="1282076"/>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ea typeface="+mn-ea"/>
                <a:cs typeface="+mn-cs"/>
              </a:rPr>
              <a:t>118</a:t>
            </a:r>
            <a:r>
              <a:rPr lang="it-IT" sz="1800" b="1" kern="1200" dirty="0">
                <a:solidFill>
                  <a:schemeClr val="tx1"/>
                </a:solidFill>
                <a:latin typeface="+mj-lt"/>
                <a:ea typeface="+mn-ea"/>
                <a:cs typeface="+mn-cs"/>
              </a:rPr>
              <a:t> </a:t>
            </a:r>
            <a:r>
              <a:rPr lang="it-IT" sz="1800" b="1" kern="1200" dirty="0" err="1">
                <a:solidFill>
                  <a:schemeClr val="tx1"/>
                </a:solidFill>
                <a:latin typeface="+mj-lt"/>
                <a:ea typeface="+mn-ea"/>
                <a:cs typeface="+mn-cs"/>
              </a:rPr>
              <a:t>ktonn</a:t>
            </a:r>
            <a:endParaRPr lang="it-IT" sz="1800" b="1" kern="1200" dirty="0">
              <a:solidFill>
                <a:schemeClr val="tx1"/>
              </a:solidFill>
              <a:latin typeface="+mj-lt"/>
              <a:ea typeface="+mn-ea"/>
              <a:cs typeface="+mn-cs"/>
            </a:endParaRPr>
          </a:p>
        </p:txBody>
      </p:sp>
      <p:sp>
        <p:nvSpPr>
          <p:cNvPr id="33" name="Rettangolo con angoli arrotondati 32">
            <a:extLst>
              <a:ext uri="{FF2B5EF4-FFF2-40B4-BE49-F238E27FC236}">
                <a16:creationId xmlns:a16="http://schemas.microsoft.com/office/drawing/2014/main" id="{414ED3F1-9F3F-8E8D-F4D3-F3CD6A434781}"/>
              </a:ext>
            </a:extLst>
          </p:cNvPr>
          <p:cNvSpPr/>
          <p:nvPr/>
        </p:nvSpPr>
        <p:spPr>
          <a:xfrm>
            <a:off x="9979786"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34" name="CasellaDiTesto 33">
            <a:extLst>
              <a:ext uri="{FF2B5EF4-FFF2-40B4-BE49-F238E27FC236}">
                <a16:creationId xmlns:a16="http://schemas.microsoft.com/office/drawing/2014/main" id="{D73192C6-119A-CA9D-8468-7A4482E4BC58}"/>
              </a:ext>
            </a:extLst>
          </p:cNvPr>
          <p:cNvSpPr txBox="1"/>
          <p:nvPr/>
        </p:nvSpPr>
        <p:spPr>
          <a:xfrm>
            <a:off x="6702786" y="3579232"/>
            <a:ext cx="1964577" cy="738664"/>
          </a:xfrm>
          <a:prstGeom prst="rect">
            <a:avLst/>
          </a:prstGeom>
          <a:noFill/>
        </p:spPr>
        <p:txBody>
          <a:bodyPr wrap="square">
            <a:spAutoFit/>
          </a:bodyPr>
          <a:lstStyle/>
          <a:p>
            <a:pPr algn="ctr" rtl="0"/>
            <a:r>
              <a:rPr lang="it-IT" sz="1400" kern="1200" dirty="0">
                <a:solidFill>
                  <a:srgbClr val="492ED6"/>
                </a:solidFill>
                <a:latin typeface="+mj-lt"/>
                <a:ea typeface="+mn-ea"/>
                <a:cs typeface="+mn-cs"/>
              </a:rPr>
              <a:t>Materiali rigenerati (</a:t>
            </a:r>
            <a:r>
              <a:rPr lang="it-IT" sz="1400" kern="1200" dirty="0" err="1">
                <a:solidFill>
                  <a:srgbClr val="492ED6"/>
                </a:solidFill>
                <a:latin typeface="+mj-lt"/>
                <a:ea typeface="+mn-ea"/>
                <a:cs typeface="+mn-cs"/>
              </a:rPr>
              <a:t>ktonn</a:t>
            </a:r>
            <a:r>
              <a:rPr lang="it-IT" sz="1400" kern="1200" dirty="0">
                <a:solidFill>
                  <a:srgbClr val="492ED6"/>
                </a:solidFill>
                <a:latin typeface="+mj-lt"/>
                <a:ea typeface="+mn-ea"/>
                <a:cs typeface="+mn-cs"/>
              </a:rPr>
              <a:t>/anno)</a:t>
            </a:r>
          </a:p>
          <a:p>
            <a:pPr algn="ctr" rtl="0"/>
            <a:endParaRPr lang="it-IT" sz="1400" kern="1200" dirty="0">
              <a:solidFill>
                <a:srgbClr val="492ED6"/>
              </a:solidFill>
              <a:latin typeface="+mj-lt"/>
              <a:ea typeface="+mn-ea"/>
              <a:cs typeface="+mn-cs"/>
            </a:endParaRPr>
          </a:p>
        </p:txBody>
      </p:sp>
      <p:sp>
        <p:nvSpPr>
          <p:cNvPr id="35" name="Freccia destra 34">
            <a:extLst>
              <a:ext uri="{FF2B5EF4-FFF2-40B4-BE49-F238E27FC236}">
                <a16:creationId xmlns:a16="http://schemas.microsoft.com/office/drawing/2014/main" id="{DE4D5527-2CF7-0615-A377-9E0F89CABDD0}"/>
              </a:ext>
            </a:extLst>
          </p:cNvPr>
          <p:cNvSpPr/>
          <p:nvPr/>
        </p:nvSpPr>
        <p:spPr>
          <a:xfrm>
            <a:off x="8963710" y="3004149"/>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CasellaDiTesto 37">
            <a:extLst>
              <a:ext uri="{FF2B5EF4-FFF2-40B4-BE49-F238E27FC236}">
                <a16:creationId xmlns:a16="http://schemas.microsoft.com/office/drawing/2014/main" id="{CD5B0175-5533-8DE1-B229-3BEE34043153}"/>
              </a:ext>
            </a:extLst>
          </p:cNvPr>
          <p:cNvSpPr txBox="1"/>
          <p:nvPr/>
        </p:nvSpPr>
        <p:spPr>
          <a:xfrm>
            <a:off x="9976073" y="3579232"/>
            <a:ext cx="1968289" cy="738664"/>
          </a:xfrm>
          <a:prstGeom prst="rect">
            <a:avLst/>
          </a:prstGeom>
          <a:noFill/>
        </p:spPr>
        <p:txBody>
          <a:bodyPr wrap="square">
            <a:spAutoFit/>
          </a:bodyPr>
          <a:lstStyle/>
          <a:p>
            <a:pPr algn="ctr" rtl="0"/>
            <a:r>
              <a:rPr lang="it-IT" sz="1400" kern="1200" dirty="0">
                <a:solidFill>
                  <a:srgbClr val="492ED6"/>
                </a:solidFill>
                <a:latin typeface="+mj-lt"/>
                <a:ea typeface="+mn-ea"/>
                <a:cs typeface="+mn-cs"/>
              </a:rPr>
              <a:t>Materiali rigenerati (</a:t>
            </a:r>
            <a:r>
              <a:rPr lang="it-IT" sz="1400" kern="1200" dirty="0" err="1">
                <a:solidFill>
                  <a:srgbClr val="492ED6"/>
                </a:solidFill>
                <a:latin typeface="+mj-lt"/>
                <a:ea typeface="+mn-ea"/>
                <a:cs typeface="+mn-cs"/>
              </a:rPr>
              <a:t>ktonn</a:t>
            </a:r>
            <a:r>
              <a:rPr lang="it-IT" sz="1400" kern="1200" dirty="0">
                <a:solidFill>
                  <a:srgbClr val="492ED6"/>
                </a:solidFill>
                <a:latin typeface="+mj-lt"/>
                <a:ea typeface="+mn-ea"/>
                <a:cs typeface="+mn-cs"/>
              </a:rPr>
              <a:t>/anno)</a:t>
            </a:r>
          </a:p>
          <a:p>
            <a:pPr algn="ctr" rtl="0"/>
            <a:endParaRPr lang="it-IT" sz="1400" kern="1200" dirty="0">
              <a:solidFill>
                <a:srgbClr val="492ED6"/>
              </a:solidFill>
              <a:latin typeface="+mj-lt"/>
              <a:ea typeface="+mn-ea"/>
              <a:cs typeface="+mn-cs"/>
            </a:endParaRPr>
          </a:p>
        </p:txBody>
      </p:sp>
      <p:sp>
        <p:nvSpPr>
          <p:cNvPr id="42" name="Titolo 2">
            <a:extLst>
              <a:ext uri="{FF2B5EF4-FFF2-40B4-BE49-F238E27FC236}">
                <a16:creationId xmlns:a16="http://schemas.microsoft.com/office/drawing/2014/main" id="{E060A716-3109-B67E-4A18-D9BC16D3A954}"/>
              </a:ext>
            </a:extLst>
          </p:cNvPr>
          <p:cNvSpPr txBox="1">
            <a:spLocks/>
          </p:cNvSpPr>
          <p:nvPr/>
        </p:nvSpPr>
        <p:spPr>
          <a:xfrm>
            <a:off x="2218563" y="4356554"/>
            <a:ext cx="2002254"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8000" b="1" dirty="0">
                <a:gradFill>
                  <a:gsLst>
                    <a:gs pos="50000">
                      <a:srgbClr val="482DD5">
                        <a:lumMod val="99785"/>
                      </a:srgbClr>
                    </a:gs>
                    <a:gs pos="100000">
                      <a:srgbClr val="0AD289"/>
                    </a:gs>
                  </a:gsLst>
                  <a:lin ang="19200000" scaled="0"/>
                </a:gradFill>
              </a:rPr>
              <a:t>+23</a:t>
            </a:r>
            <a:r>
              <a:rPr lang="it-IT" sz="4000" b="1" dirty="0">
                <a:gradFill>
                  <a:gsLst>
                    <a:gs pos="50000">
                      <a:srgbClr val="482DD5">
                        <a:lumMod val="99785"/>
                      </a:srgbClr>
                    </a:gs>
                    <a:gs pos="100000">
                      <a:srgbClr val="0AD289"/>
                    </a:gs>
                  </a:gsLst>
                  <a:lin ang="19200000" scaled="0"/>
                </a:gradFill>
              </a:rPr>
              <a:t>%</a:t>
            </a:r>
            <a:endParaRPr lang="it-IT" sz="4000" b="1" dirty="0">
              <a:gradFill>
                <a:gsLst>
                  <a:gs pos="50000">
                    <a:srgbClr val="482DD5">
                      <a:lumMod val="99785"/>
                    </a:srgbClr>
                  </a:gs>
                  <a:gs pos="100000">
                    <a:srgbClr val="0AD289"/>
                  </a:gs>
                </a:gsLst>
                <a:lin ang="19200000" scaled="0"/>
              </a:gradFill>
              <a:latin typeface="+mn-lt"/>
            </a:endParaRPr>
          </a:p>
        </p:txBody>
      </p:sp>
      <p:sp>
        <p:nvSpPr>
          <p:cNvPr id="53" name="Titolo 2">
            <a:extLst>
              <a:ext uri="{FF2B5EF4-FFF2-40B4-BE49-F238E27FC236}">
                <a16:creationId xmlns:a16="http://schemas.microsoft.com/office/drawing/2014/main" id="{7DA9A72F-F98A-584D-BF38-BC2E414114FF}"/>
              </a:ext>
            </a:extLst>
          </p:cNvPr>
          <p:cNvSpPr txBox="1">
            <a:spLocks/>
          </p:cNvSpPr>
          <p:nvPr/>
        </p:nvSpPr>
        <p:spPr>
          <a:xfrm>
            <a:off x="8319326" y="4356554"/>
            <a:ext cx="2002254"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8000" b="1" dirty="0">
                <a:gradFill>
                  <a:gsLst>
                    <a:gs pos="50000">
                      <a:srgbClr val="482DD5">
                        <a:lumMod val="99785"/>
                      </a:srgbClr>
                    </a:gs>
                    <a:gs pos="100000">
                      <a:srgbClr val="0AD289"/>
                    </a:gs>
                  </a:gsLst>
                  <a:lin ang="19200000" scaled="0"/>
                </a:gradFill>
              </a:rPr>
              <a:t>+91</a:t>
            </a:r>
            <a:r>
              <a:rPr lang="it-IT" sz="4000" b="1" dirty="0">
                <a:gradFill>
                  <a:gsLst>
                    <a:gs pos="50000">
                      <a:srgbClr val="482DD5">
                        <a:lumMod val="99785"/>
                      </a:srgbClr>
                    </a:gs>
                    <a:gs pos="100000">
                      <a:srgbClr val="0AD289"/>
                    </a:gs>
                  </a:gsLst>
                  <a:lin ang="19200000" scaled="0"/>
                </a:gradFill>
              </a:rPr>
              <a:t>%</a:t>
            </a:r>
            <a:endParaRPr lang="it-IT" sz="4000" b="1" dirty="0">
              <a:gradFill>
                <a:gsLst>
                  <a:gs pos="50000">
                    <a:srgbClr val="482DD5">
                      <a:lumMod val="99785"/>
                    </a:srgbClr>
                  </a:gs>
                  <a:gs pos="100000">
                    <a:srgbClr val="0AD289"/>
                  </a:gs>
                </a:gsLst>
                <a:lin ang="19200000" scaled="0"/>
              </a:gradFill>
              <a:latin typeface="+mn-lt"/>
            </a:endParaRPr>
          </a:p>
        </p:txBody>
      </p:sp>
    </p:spTree>
    <p:extLst>
      <p:ext uri="{BB962C8B-B14F-4D97-AF65-F5344CB8AC3E}">
        <p14:creationId xmlns:p14="http://schemas.microsoft.com/office/powerpoint/2010/main" val="3615343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84C84-A943-8D4C-7BBD-BD0917064925}"/>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C30C1861-4BF6-382B-4EF5-BFFA051B7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24" name="Immagine 14">
            <a:extLst>
              <a:ext uri="{FF2B5EF4-FFF2-40B4-BE49-F238E27FC236}">
                <a16:creationId xmlns:a16="http://schemas.microsoft.com/office/drawing/2014/main" id="{DB814276-1A3A-CA20-0B6E-7197CA8B6570}"/>
              </a:ext>
            </a:extLst>
          </p:cNvPr>
          <p:cNvPicPr>
            <a:picLocks noChangeAspect="1"/>
          </p:cNvPicPr>
          <p:nvPr/>
        </p:nvPicPr>
        <p:blipFill>
          <a:blip r:embed="rId3">
            <a:alphaModFix amt="20000"/>
          </a:blip>
          <a:srcRect t="23810" b="23810"/>
          <a:stretch/>
        </p:blipFill>
        <p:spPr bwMode="auto">
          <a:xfrm>
            <a:off x="-4405657" y="2243517"/>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56A4B297-4313-4C3D-4CA3-C28530FDEA39}"/>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5CB6A776-06DC-239D-D411-A2941235E3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E64A6A5B-B229-4A69-3F31-4B639CA5DC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A460EADB-758F-D257-AE44-1B991C6BB68B}"/>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777C82D8-1B73-1107-6B53-4FF28747146C}"/>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41</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AC449903-5604-58F4-32B3-561EDA4EE3B7}"/>
              </a:ext>
            </a:extLst>
          </p:cNvPr>
          <p:cNvSpPr txBox="1">
            <a:spLocks/>
          </p:cNvSpPr>
          <p:nvPr/>
        </p:nvSpPr>
        <p:spPr>
          <a:xfrm>
            <a:off x="576001" y="314345"/>
            <a:ext cx="8729364" cy="6814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rPr>
              <a:t>Obiettivi ESG</a:t>
            </a:r>
            <a:endParaRPr lang="it-IT" sz="5400" b="1" dirty="0">
              <a:gradFill>
                <a:gsLst>
                  <a:gs pos="50000">
                    <a:srgbClr val="482DD5">
                      <a:lumMod val="99785"/>
                    </a:srgbClr>
                  </a:gs>
                  <a:gs pos="100000">
                    <a:srgbClr val="0AD289"/>
                  </a:gs>
                </a:gsLst>
                <a:lin ang="19200000" scaled="0"/>
              </a:gradFill>
              <a:latin typeface="+mn-lt"/>
            </a:endParaRPr>
          </a:p>
        </p:txBody>
      </p:sp>
      <p:sp>
        <p:nvSpPr>
          <p:cNvPr id="84" name="Rettangolo 83">
            <a:extLst>
              <a:ext uri="{FF2B5EF4-FFF2-40B4-BE49-F238E27FC236}">
                <a16:creationId xmlns:a16="http://schemas.microsoft.com/office/drawing/2014/main" id="{9DF362FF-5CFF-0A59-5A12-078DF04CC229}"/>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2" name="Titolo 2">
            <a:extLst>
              <a:ext uri="{FF2B5EF4-FFF2-40B4-BE49-F238E27FC236}">
                <a16:creationId xmlns:a16="http://schemas.microsoft.com/office/drawing/2014/main" id="{90671EAC-1979-9472-13EF-5672FEFACEB4}"/>
              </a:ext>
            </a:extLst>
          </p:cNvPr>
          <p:cNvSpPr txBox="1">
            <a:spLocks/>
          </p:cNvSpPr>
          <p:nvPr/>
        </p:nvSpPr>
        <p:spPr>
          <a:xfrm>
            <a:off x="619597" y="1408240"/>
            <a:ext cx="3116062" cy="1042721"/>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Riduzione delle perdite idriche</a:t>
            </a:r>
          </a:p>
          <a:p>
            <a:pPr algn="l">
              <a:lnSpc>
                <a:spcPct val="80000"/>
              </a:lnSpc>
            </a:pPr>
            <a:endParaRPr lang="it-IT" sz="2800" b="1" dirty="0">
              <a:gradFill>
                <a:gsLst>
                  <a:gs pos="50000">
                    <a:srgbClr val="482DD5">
                      <a:lumMod val="99785"/>
                    </a:srgbClr>
                  </a:gs>
                  <a:gs pos="100000">
                    <a:srgbClr val="0AD289"/>
                  </a:gs>
                </a:gsLst>
                <a:lin ang="19200000" scaled="0"/>
              </a:gradFill>
            </a:endParaRPr>
          </a:p>
        </p:txBody>
      </p:sp>
      <p:sp>
        <p:nvSpPr>
          <p:cNvPr id="7" name="Rettangolo con angoli arrotondati 6">
            <a:extLst>
              <a:ext uri="{FF2B5EF4-FFF2-40B4-BE49-F238E27FC236}">
                <a16:creationId xmlns:a16="http://schemas.microsoft.com/office/drawing/2014/main" id="{8DF1BEA8-4F63-720E-AFA6-BA9AFE8F2CA7}"/>
              </a:ext>
            </a:extLst>
          </p:cNvPr>
          <p:cNvSpPr/>
          <p:nvPr/>
        </p:nvSpPr>
        <p:spPr>
          <a:xfrm>
            <a:off x="619597" y="2924263"/>
            <a:ext cx="1964577" cy="163973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139,7</a:t>
            </a:r>
            <a:r>
              <a:rPr lang="it-IT" b="1" kern="1200" dirty="0">
                <a:solidFill>
                  <a:schemeClr val="tx1"/>
                </a:solidFill>
                <a:latin typeface="+mj-lt"/>
              </a:rPr>
              <a:t> </a:t>
            </a:r>
            <a:r>
              <a:rPr lang="it-IT" sz="1800" b="1" kern="1200" dirty="0">
                <a:solidFill>
                  <a:schemeClr val="tx1"/>
                </a:solidFill>
                <a:latin typeface="+mj-lt"/>
              </a:rPr>
              <a:t>mm</a:t>
            </a:r>
            <a:r>
              <a:rPr lang="it-IT" sz="1800" b="1" kern="1200" baseline="30000" dirty="0">
                <a:solidFill>
                  <a:schemeClr val="tx1"/>
                </a:solidFill>
                <a:latin typeface="+mj-lt"/>
              </a:rPr>
              <a:t>3</a:t>
            </a:r>
          </a:p>
        </p:txBody>
      </p:sp>
      <p:sp>
        <p:nvSpPr>
          <p:cNvPr id="8" name="Rettangolo con angoli arrotondati 7">
            <a:extLst>
              <a:ext uri="{FF2B5EF4-FFF2-40B4-BE49-F238E27FC236}">
                <a16:creationId xmlns:a16="http://schemas.microsoft.com/office/drawing/2014/main" id="{402EA3C1-B864-1984-CDE3-AC5A4F302411}"/>
              </a:ext>
            </a:extLst>
          </p:cNvPr>
          <p:cNvSpPr/>
          <p:nvPr/>
        </p:nvSpPr>
        <p:spPr>
          <a:xfrm>
            <a:off x="619597"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9" name="Rettangolo con angoli arrotondati 8">
            <a:extLst>
              <a:ext uri="{FF2B5EF4-FFF2-40B4-BE49-F238E27FC236}">
                <a16:creationId xmlns:a16="http://schemas.microsoft.com/office/drawing/2014/main" id="{C2CD9DA0-3D7F-FD67-191C-B02CE6A8E5FC}"/>
              </a:ext>
            </a:extLst>
          </p:cNvPr>
          <p:cNvSpPr/>
          <p:nvPr/>
        </p:nvSpPr>
        <p:spPr>
          <a:xfrm>
            <a:off x="3892884" y="2924264"/>
            <a:ext cx="1964577" cy="1639734"/>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ea typeface="+mn-ea"/>
                <a:cs typeface="+mn-cs"/>
              </a:rPr>
              <a:t>135,3</a:t>
            </a:r>
            <a:r>
              <a:rPr lang="it-IT" sz="1800" b="1" kern="1200" dirty="0">
                <a:solidFill>
                  <a:schemeClr val="tx1"/>
                </a:solidFill>
                <a:latin typeface="+mj-lt"/>
                <a:ea typeface="+mn-ea"/>
                <a:cs typeface="+mn-cs"/>
              </a:rPr>
              <a:t> mm</a:t>
            </a:r>
            <a:r>
              <a:rPr lang="it-IT" sz="1800" b="1" kern="1200" baseline="30000" dirty="0">
                <a:solidFill>
                  <a:schemeClr val="tx1"/>
                </a:solidFill>
                <a:latin typeface="+mj-lt"/>
                <a:ea typeface="+mn-ea"/>
                <a:cs typeface="+mn-cs"/>
              </a:rPr>
              <a:t>3</a:t>
            </a:r>
          </a:p>
        </p:txBody>
      </p:sp>
      <p:sp>
        <p:nvSpPr>
          <p:cNvPr id="10" name="Rettangolo con angoli arrotondati 9">
            <a:extLst>
              <a:ext uri="{FF2B5EF4-FFF2-40B4-BE49-F238E27FC236}">
                <a16:creationId xmlns:a16="http://schemas.microsoft.com/office/drawing/2014/main" id="{81B16FAC-2A26-8272-C87F-5165607321E7}"/>
              </a:ext>
            </a:extLst>
          </p:cNvPr>
          <p:cNvSpPr/>
          <p:nvPr/>
        </p:nvSpPr>
        <p:spPr>
          <a:xfrm>
            <a:off x="3892884"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2026</a:t>
            </a:r>
          </a:p>
        </p:txBody>
      </p:sp>
      <p:sp>
        <p:nvSpPr>
          <p:cNvPr id="13" name="CasellaDiTesto 12">
            <a:extLst>
              <a:ext uri="{FF2B5EF4-FFF2-40B4-BE49-F238E27FC236}">
                <a16:creationId xmlns:a16="http://schemas.microsoft.com/office/drawing/2014/main" id="{019BC225-52BE-449A-5E91-4F560E0F3465}"/>
              </a:ext>
            </a:extLst>
          </p:cNvPr>
          <p:cNvSpPr txBox="1"/>
          <p:nvPr/>
        </p:nvSpPr>
        <p:spPr>
          <a:xfrm>
            <a:off x="615884" y="3579232"/>
            <a:ext cx="1964577" cy="1169551"/>
          </a:xfrm>
          <a:prstGeom prst="rect">
            <a:avLst/>
          </a:prstGeom>
          <a:noFill/>
        </p:spPr>
        <p:txBody>
          <a:bodyPr wrap="square">
            <a:spAutoFit/>
          </a:bodyPr>
          <a:lstStyle/>
          <a:p>
            <a:pPr algn="ctr" rtl="0"/>
            <a:r>
              <a:rPr lang="it-IT" sz="1400" kern="1200" dirty="0">
                <a:solidFill>
                  <a:srgbClr val="492ED6"/>
                </a:solidFill>
                <a:latin typeface="+mj-lt"/>
                <a:ea typeface="+mn-ea"/>
                <a:cs typeface="+mn-cs"/>
              </a:rPr>
              <a:t>Volume di acqua immesso nel sistema acquedottistico </a:t>
            </a:r>
            <a:br>
              <a:rPr lang="it-IT" sz="1400" kern="1200" dirty="0">
                <a:solidFill>
                  <a:srgbClr val="492ED6"/>
                </a:solidFill>
                <a:latin typeface="+mj-lt"/>
                <a:ea typeface="+mn-ea"/>
                <a:cs typeface="+mn-cs"/>
              </a:rPr>
            </a:br>
            <a:r>
              <a:rPr lang="it-IT" sz="1400" kern="1200" dirty="0">
                <a:solidFill>
                  <a:srgbClr val="492ED6"/>
                </a:solidFill>
                <a:latin typeface="+mj-lt"/>
                <a:ea typeface="+mn-ea"/>
                <a:cs typeface="+mn-cs"/>
              </a:rPr>
              <a:t>(</a:t>
            </a:r>
            <a:r>
              <a:rPr lang="it-IT" sz="1400" kern="1200" dirty="0" err="1">
                <a:solidFill>
                  <a:srgbClr val="492ED6"/>
                </a:solidFill>
                <a:latin typeface="+mj-lt"/>
                <a:ea typeface="+mn-ea"/>
                <a:cs typeface="+mn-cs"/>
              </a:rPr>
              <a:t>Win</a:t>
            </a:r>
            <a:r>
              <a:rPr lang="it-IT" sz="1400" kern="1200" dirty="0">
                <a:solidFill>
                  <a:srgbClr val="492ED6"/>
                </a:solidFill>
                <a:latin typeface="+mj-lt"/>
                <a:ea typeface="+mn-ea"/>
                <a:cs typeface="+mn-cs"/>
              </a:rPr>
              <a:t>, mm3)</a:t>
            </a:r>
          </a:p>
          <a:p>
            <a:pPr algn="ctr" rtl="0"/>
            <a:endParaRPr lang="it-IT" sz="1400" kern="1200" dirty="0">
              <a:solidFill>
                <a:srgbClr val="492ED6"/>
              </a:solidFill>
              <a:latin typeface="+mj-lt"/>
              <a:ea typeface="+mn-ea"/>
              <a:cs typeface="+mn-cs"/>
            </a:endParaRPr>
          </a:p>
        </p:txBody>
      </p:sp>
      <p:sp>
        <p:nvSpPr>
          <p:cNvPr id="18" name="Freccia destra 17">
            <a:extLst>
              <a:ext uri="{FF2B5EF4-FFF2-40B4-BE49-F238E27FC236}">
                <a16:creationId xmlns:a16="http://schemas.microsoft.com/office/drawing/2014/main" id="{9B8C9052-2D94-9EED-087C-C5F955292596}"/>
              </a:ext>
            </a:extLst>
          </p:cNvPr>
          <p:cNvSpPr/>
          <p:nvPr/>
        </p:nvSpPr>
        <p:spPr>
          <a:xfrm>
            <a:off x="2876808" y="3004149"/>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8278508C-D62A-7A72-BB9B-48FF29B8D19E}"/>
              </a:ext>
            </a:extLst>
          </p:cNvPr>
          <p:cNvSpPr txBox="1"/>
          <p:nvPr/>
        </p:nvSpPr>
        <p:spPr>
          <a:xfrm>
            <a:off x="3889171" y="3579232"/>
            <a:ext cx="1968289" cy="1169551"/>
          </a:xfrm>
          <a:prstGeom prst="rect">
            <a:avLst/>
          </a:prstGeom>
          <a:noFill/>
        </p:spPr>
        <p:txBody>
          <a:bodyPr wrap="square">
            <a:spAutoFit/>
          </a:bodyPr>
          <a:lstStyle/>
          <a:p>
            <a:pPr algn="ctr" rtl="0"/>
            <a:r>
              <a:rPr lang="it-IT" sz="1400" kern="1200" dirty="0">
                <a:solidFill>
                  <a:srgbClr val="492ED6"/>
                </a:solidFill>
                <a:latin typeface="+mj-lt"/>
                <a:ea typeface="+mn-ea"/>
                <a:cs typeface="+mn-cs"/>
              </a:rPr>
              <a:t>Volume di acqua immesso nel sistema acquedottistico </a:t>
            </a:r>
          </a:p>
          <a:p>
            <a:pPr algn="ctr" rtl="0"/>
            <a:r>
              <a:rPr lang="it-IT" sz="1400" kern="1200" dirty="0">
                <a:solidFill>
                  <a:srgbClr val="492ED6"/>
                </a:solidFill>
                <a:latin typeface="+mj-lt"/>
                <a:ea typeface="+mn-ea"/>
                <a:cs typeface="+mn-cs"/>
              </a:rPr>
              <a:t>(</a:t>
            </a:r>
            <a:r>
              <a:rPr lang="it-IT" sz="1400" kern="1200" dirty="0" err="1">
                <a:solidFill>
                  <a:srgbClr val="492ED6"/>
                </a:solidFill>
                <a:latin typeface="+mj-lt"/>
                <a:ea typeface="+mn-ea"/>
                <a:cs typeface="+mn-cs"/>
              </a:rPr>
              <a:t>Win</a:t>
            </a:r>
            <a:r>
              <a:rPr lang="it-IT" sz="1400" kern="1200" dirty="0">
                <a:solidFill>
                  <a:srgbClr val="492ED6"/>
                </a:solidFill>
                <a:latin typeface="+mj-lt"/>
                <a:ea typeface="+mn-ea"/>
                <a:cs typeface="+mn-cs"/>
              </a:rPr>
              <a:t>, mm3)</a:t>
            </a:r>
          </a:p>
          <a:p>
            <a:pPr algn="ctr" rtl="0"/>
            <a:endParaRPr lang="it-IT" sz="1400" kern="1200" dirty="0">
              <a:solidFill>
                <a:srgbClr val="492ED6"/>
              </a:solidFill>
              <a:latin typeface="+mj-lt"/>
              <a:ea typeface="+mn-ea"/>
              <a:cs typeface="+mn-cs"/>
            </a:endParaRPr>
          </a:p>
        </p:txBody>
      </p:sp>
      <p:pic>
        <p:nvPicPr>
          <p:cNvPr id="28" name="Immagine 14">
            <a:extLst>
              <a:ext uri="{FF2B5EF4-FFF2-40B4-BE49-F238E27FC236}">
                <a16:creationId xmlns:a16="http://schemas.microsoft.com/office/drawing/2014/main" id="{EEF08DB2-6B6B-72F4-3C69-ECCF25853B68}"/>
              </a:ext>
            </a:extLst>
          </p:cNvPr>
          <p:cNvPicPr>
            <a:picLocks noChangeAspect="1"/>
          </p:cNvPicPr>
          <p:nvPr/>
        </p:nvPicPr>
        <p:blipFill rotWithShape="1">
          <a:blip r:embed="rId9">
            <a:alphaModFix amt="20000"/>
          </a:blip>
          <a:srcRect t="5394" r="-71951" b="4493"/>
          <a:stretch>
            <a:fillRect/>
          </a:stretch>
        </p:blipFill>
        <p:spPr bwMode="auto">
          <a:xfrm>
            <a:off x="5857460" y="2243517"/>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olo 2">
            <a:extLst>
              <a:ext uri="{FF2B5EF4-FFF2-40B4-BE49-F238E27FC236}">
                <a16:creationId xmlns:a16="http://schemas.microsoft.com/office/drawing/2014/main" id="{895EA885-77DE-DE88-33EA-4736F76759F5}"/>
              </a:ext>
            </a:extLst>
          </p:cNvPr>
          <p:cNvSpPr txBox="1">
            <a:spLocks/>
          </p:cNvSpPr>
          <p:nvPr/>
        </p:nvSpPr>
        <p:spPr>
          <a:xfrm>
            <a:off x="6706499" y="1114588"/>
            <a:ext cx="4865904" cy="1387431"/>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Installare contatori smart </a:t>
            </a:r>
            <a:r>
              <a:rPr lang="it-IT" sz="2800" b="1" dirty="0" err="1">
                <a:gradFill>
                  <a:gsLst>
                    <a:gs pos="50000">
                      <a:srgbClr val="482DD5">
                        <a:lumMod val="99785"/>
                      </a:srgbClr>
                    </a:gs>
                    <a:gs pos="100000">
                      <a:srgbClr val="0AD289"/>
                    </a:gs>
                  </a:gsLst>
                  <a:lin ang="19200000" scaled="0"/>
                </a:gradFill>
              </a:rPr>
              <a:t>meter</a:t>
            </a:r>
            <a:r>
              <a:rPr lang="it-IT" sz="2800" b="1" dirty="0">
                <a:gradFill>
                  <a:gsLst>
                    <a:gs pos="50000">
                      <a:srgbClr val="482DD5">
                        <a:lumMod val="99785"/>
                      </a:srgbClr>
                    </a:gs>
                    <a:gs pos="100000">
                      <a:srgbClr val="0AD289"/>
                    </a:gs>
                  </a:gsLst>
                  <a:lin ang="19200000" scaled="0"/>
                </a:gradFill>
              </a:rPr>
              <a:t> in ottica di miglioramento del monitoraggio dei consumi idrici</a:t>
            </a:r>
          </a:p>
          <a:p>
            <a:pPr algn="l">
              <a:lnSpc>
                <a:spcPct val="80000"/>
              </a:lnSpc>
            </a:pPr>
            <a:endParaRPr lang="it-IT" sz="2800" b="1" dirty="0">
              <a:gradFill>
                <a:gsLst>
                  <a:gs pos="50000">
                    <a:srgbClr val="482DD5">
                      <a:lumMod val="99785"/>
                    </a:srgbClr>
                  </a:gs>
                  <a:gs pos="100000">
                    <a:srgbClr val="0AD289"/>
                  </a:gs>
                </a:gsLst>
                <a:lin ang="19200000" scaled="0"/>
              </a:gradFill>
            </a:endParaRPr>
          </a:p>
        </p:txBody>
      </p:sp>
      <p:sp>
        <p:nvSpPr>
          <p:cNvPr id="30" name="Rettangolo con angoli arrotondati 29">
            <a:extLst>
              <a:ext uri="{FF2B5EF4-FFF2-40B4-BE49-F238E27FC236}">
                <a16:creationId xmlns:a16="http://schemas.microsoft.com/office/drawing/2014/main" id="{FA5C6128-A519-931E-D342-1F066A867E29}"/>
              </a:ext>
            </a:extLst>
          </p:cNvPr>
          <p:cNvSpPr/>
          <p:nvPr/>
        </p:nvSpPr>
        <p:spPr>
          <a:xfrm>
            <a:off x="6706499" y="2924263"/>
            <a:ext cx="1964577" cy="1282077"/>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116.976</a:t>
            </a:r>
            <a:endParaRPr lang="it-IT" sz="1800" b="1" kern="1200" dirty="0">
              <a:solidFill>
                <a:schemeClr val="tx1"/>
              </a:solidFill>
              <a:latin typeface="+mj-lt"/>
            </a:endParaRPr>
          </a:p>
        </p:txBody>
      </p:sp>
      <p:sp>
        <p:nvSpPr>
          <p:cNvPr id="31" name="Rettangolo con angoli arrotondati 30">
            <a:extLst>
              <a:ext uri="{FF2B5EF4-FFF2-40B4-BE49-F238E27FC236}">
                <a16:creationId xmlns:a16="http://schemas.microsoft.com/office/drawing/2014/main" id="{56D2A846-AA5A-3D98-8AB1-D926732D075D}"/>
              </a:ext>
            </a:extLst>
          </p:cNvPr>
          <p:cNvSpPr/>
          <p:nvPr/>
        </p:nvSpPr>
        <p:spPr>
          <a:xfrm>
            <a:off x="6706499"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32" name="Rettangolo con angoli arrotondati 31">
            <a:extLst>
              <a:ext uri="{FF2B5EF4-FFF2-40B4-BE49-F238E27FC236}">
                <a16:creationId xmlns:a16="http://schemas.microsoft.com/office/drawing/2014/main" id="{37019E54-FE0A-3005-7533-959679AF3A7A}"/>
              </a:ext>
            </a:extLst>
          </p:cNvPr>
          <p:cNvSpPr/>
          <p:nvPr/>
        </p:nvSpPr>
        <p:spPr>
          <a:xfrm>
            <a:off x="9979786" y="2924264"/>
            <a:ext cx="1964577" cy="1282076"/>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240.000</a:t>
            </a:r>
            <a:endParaRPr lang="it-IT" sz="1800" b="1" kern="1200" dirty="0">
              <a:solidFill>
                <a:schemeClr val="tx1"/>
              </a:solidFill>
              <a:latin typeface="+mj-lt"/>
              <a:ea typeface="+mn-ea"/>
              <a:cs typeface="+mn-cs"/>
            </a:endParaRPr>
          </a:p>
        </p:txBody>
      </p:sp>
      <p:sp>
        <p:nvSpPr>
          <p:cNvPr id="33" name="Rettangolo con angoli arrotondati 32">
            <a:extLst>
              <a:ext uri="{FF2B5EF4-FFF2-40B4-BE49-F238E27FC236}">
                <a16:creationId xmlns:a16="http://schemas.microsoft.com/office/drawing/2014/main" id="{612C06E4-3613-3D50-9598-CA969BD34AD0}"/>
              </a:ext>
            </a:extLst>
          </p:cNvPr>
          <p:cNvSpPr/>
          <p:nvPr/>
        </p:nvSpPr>
        <p:spPr>
          <a:xfrm>
            <a:off x="9979786"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34" name="CasellaDiTesto 33">
            <a:extLst>
              <a:ext uri="{FF2B5EF4-FFF2-40B4-BE49-F238E27FC236}">
                <a16:creationId xmlns:a16="http://schemas.microsoft.com/office/drawing/2014/main" id="{9031D69E-FCC3-53FD-73FD-F161525CE216}"/>
              </a:ext>
            </a:extLst>
          </p:cNvPr>
          <p:cNvSpPr txBox="1"/>
          <p:nvPr/>
        </p:nvSpPr>
        <p:spPr>
          <a:xfrm>
            <a:off x="6702786" y="3579232"/>
            <a:ext cx="1964577" cy="954107"/>
          </a:xfrm>
          <a:prstGeom prst="rect">
            <a:avLst/>
          </a:prstGeom>
          <a:noFill/>
        </p:spPr>
        <p:txBody>
          <a:bodyPr wrap="square">
            <a:spAutoFit/>
          </a:bodyPr>
          <a:lstStyle/>
          <a:p>
            <a:pPr algn="ctr" rtl="0"/>
            <a:r>
              <a:rPr lang="it-IT" sz="1400" kern="1200" dirty="0">
                <a:solidFill>
                  <a:srgbClr val="492ED6"/>
                </a:solidFill>
                <a:latin typeface="+mj-lt"/>
                <a:ea typeface="+mn-ea"/>
                <a:cs typeface="+mn-cs"/>
              </a:rPr>
              <a:t>Contatori smart </a:t>
            </a:r>
            <a:r>
              <a:rPr lang="it-IT" sz="1400" kern="1200" dirty="0" err="1">
                <a:solidFill>
                  <a:srgbClr val="492ED6"/>
                </a:solidFill>
                <a:latin typeface="+mj-lt"/>
                <a:ea typeface="+mn-ea"/>
                <a:cs typeface="+mn-cs"/>
              </a:rPr>
              <a:t>meter</a:t>
            </a:r>
            <a:r>
              <a:rPr lang="it-IT" sz="1400" kern="1200" dirty="0">
                <a:solidFill>
                  <a:srgbClr val="492ED6"/>
                </a:solidFill>
                <a:latin typeface="+mj-lt"/>
                <a:ea typeface="+mn-ea"/>
                <a:cs typeface="+mn-cs"/>
              </a:rPr>
              <a:t> installati (N.)</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sp>
        <p:nvSpPr>
          <p:cNvPr id="35" name="Freccia destra 34">
            <a:extLst>
              <a:ext uri="{FF2B5EF4-FFF2-40B4-BE49-F238E27FC236}">
                <a16:creationId xmlns:a16="http://schemas.microsoft.com/office/drawing/2014/main" id="{4959C6F1-E42A-FCFF-A667-001C143D6093}"/>
              </a:ext>
            </a:extLst>
          </p:cNvPr>
          <p:cNvSpPr/>
          <p:nvPr/>
        </p:nvSpPr>
        <p:spPr>
          <a:xfrm>
            <a:off x="8963710" y="3004149"/>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CasellaDiTesto 37">
            <a:extLst>
              <a:ext uri="{FF2B5EF4-FFF2-40B4-BE49-F238E27FC236}">
                <a16:creationId xmlns:a16="http://schemas.microsoft.com/office/drawing/2014/main" id="{355B112C-778C-EA4D-802C-8D0A1A22149B}"/>
              </a:ext>
            </a:extLst>
          </p:cNvPr>
          <p:cNvSpPr txBox="1"/>
          <p:nvPr/>
        </p:nvSpPr>
        <p:spPr>
          <a:xfrm>
            <a:off x="9976073" y="3579232"/>
            <a:ext cx="1968289" cy="954107"/>
          </a:xfrm>
          <a:prstGeom prst="rect">
            <a:avLst/>
          </a:prstGeom>
          <a:noFill/>
        </p:spPr>
        <p:txBody>
          <a:bodyPr wrap="square">
            <a:spAutoFit/>
          </a:bodyPr>
          <a:lstStyle/>
          <a:p>
            <a:pPr algn="ctr" rtl="0"/>
            <a:r>
              <a:rPr lang="it-IT" sz="1400" kern="1200" dirty="0">
                <a:solidFill>
                  <a:srgbClr val="492ED6"/>
                </a:solidFill>
                <a:latin typeface="+mj-lt"/>
                <a:ea typeface="+mn-ea"/>
                <a:cs typeface="+mn-cs"/>
              </a:rPr>
              <a:t>Contatori smart </a:t>
            </a:r>
            <a:r>
              <a:rPr lang="it-IT" sz="1400" kern="1200" dirty="0" err="1">
                <a:solidFill>
                  <a:srgbClr val="492ED6"/>
                </a:solidFill>
                <a:latin typeface="+mj-lt"/>
                <a:ea typeface="+mn-ea"/>
                <a:cs typeface="+mn-cs"/>
              </a:rPr>
              <a:t>meter</a:t>
            </a:r>
            <a:r>
              <a:rPr lang="it-IT" sz="1400" kern="1200" dirty="0">
                <a:solidFill>
                  <a:srgbClr val="492ED6"/>
                </a:solidFill>
                <a:latin typeface="+mj-lt"/>
                <a:ea typeface="+mn-ea"/>
                <a:cs typeface="+mn-cs"/>
              </a:rPr>
              <a:t> installati (N.)</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sp>
        <p:nvSpPr>
          <p:cNvPr id="42" name="Titolo 2">
            <a:extLst>
              <a:ext uri="{FF2B5EF4-FFF2-40B4-BE49-F238E27FC236}">
                <a16:creationId xmlns:a16="http://schemas.microsoft.com/office/drawing/2014/main" id="{08D97A07-BFE5-2998-ECE7-6FFF8C6D1401}"/>
              </a:ext>
            </a:extLst>
          </p:cNvPr>
          <p:cNvSpPr txBox="1">
            <a:spLocks/>
          </p:cNvSpPr>
          <p:nvPr/>
        </p:nvSpPr>
        <p:spPr>
          <a:xfrm>
            <a:off x="2298297" y="4317896"/>
            <a:ext cx="2002254"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8000" b="1" dirty="0">
                <a:gradFill>
                  <a:gsLst>
                    <a:gs pos="50000">
                      <a:srgbClr val="482DD5">
                        <a:lumMod val="99785"/>
                      </a:srgbClr>
                    </a:gs>
                    <a:gs pos="100000">
                      <a:srgbClr val="0AD289"/>
                    </a:gs>
                  </a:gsLst>
                  <a:lin ang="19200000" scaled="0"/>
                </a:gradFill>
              </a:rPr>
              <a:t>-3</a:t>
            </a:r>
            <a:r>
              <a:rPr lang="it-IT" sz="4000" b="1" dirty="0">
                <a:gradFill>
                  <a:gsLst>
                    <a:gs pos="50000">
                      <a:srgbClr val="482DD5">
                        <a:lumMod val="99785"/>
                      </a:srgbClr>
                    </a:gs>
                    <a:gs pos="100000">
                      <a:srgbClr val="0AD289"/>
                    </a:gs>
                  </a:gsLst>
                  <a:lin ang="19200000" scaled="0"/>
                </a:gradFill>
              </a:rPr>
              <a:t>%</a:t>
            </a:r>
            <a:endParaRPr lang="it-IT" sz="4000" b="1" dirty="0">
              <a:gradFill>
                <a:gsLst>
                  <a:gs pos="50000">
                    <a:srgbClr val="482DD5">
                      <a:lumMod val="99785"/>
                    </a:srgbClr>
                  </a:gs>
                  <a:gs pos="100000">
                    <a:srgbClr val="0AD289"/>
                  </a:gs>
                </a:gsLst>
                <a:lin ang="19200000" scaled="0"/>
              </a:gradFill>
              <a:latin typeface="+mn-lt"/>
            </a:endParaRPr>
          </a:p>
        </p:txBody>
      </p:sp>
      <p:sp>
        <p:nvSpPr>
          <p:cNvPr id="53" name="Titolo 2">
            <a:extLst>
              <a:ext uri="{FF2B5EF4-FFF2-40B4-BE49-F238E27FC236}">
                <a16:creationId xmlns:a16="http://schemas.microsoft.com/office/drawing/2014/main" id="{73AFA96A-FEC8-5673-5E82-D97B062A3EDB}"/>
              </a:ext>
            </a:extLst>
          </p:cNvPr>
          <p:cNvSpPr txBox="1">
            <a:spLocks/>
          </p:cNvSpPr>
          <p:nvPr/>
        </p:nvSpPr>
        <p:spPr>
          <a:xfrm>
            <a:off x="7979261" y="4356554"/>
            <a:ext cx="2469838"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8000" b="1" dirty="0">
                <a:gradFill>
                  <a:gsLst>
                    <a:gs pos="50000">
                      <a:srgbClr val="482DD5">
                        <a:lumMod val="99785"/>
                      </a:srgbClr>
                    </a:gs>
                    <a:gs pos="100000">
                      <a:srgbClr val="0AD289"/>
                    </a:gs>
                  </a:gsLst>
                  <a:lin ang="19200000" scaled="0"/>
                </a:gradFill>
              </a:rPr>
              <a:t>+105</a:t>
            </a:r>
            <a:r>
              <a:rPr lang="it-IT" sz="4000" b="1" dirty="0">
                <a:gradFill>
                  <a:gsLst>
                    <a:gs pos="50000">
                      <a:srgbClr val="482DD5">
                        <a:lumMod val="99785"/>
                      </a:srgbClr>
                    </a:gs>
                    <a:gs pos="100000">
                      <a:srgbClr val="0AD289"/>
                    </a:gs>
                  </a:gsLst>
                  <a:lin ang="19200000" scaled="0"/>
                </a:gradFill>
              </a:rPr>
              <a:t>%</a:t>
            </a:r>
            <a:endParaRPr lang="it-IT" sz="4000" b="1" dirty="0">
              <a:gradFill>
                <a:gsLst>
                  <a:gs pos="50000">
                    <a:srgbClr val="482DD5">
                      <a:lumMod val="99785"/>
                    </a:srgbClr>
                  </a:gs>
                  <a:gs pos="100000">
                    <a:srgbClr val="0AD289"/>
                  </a:gs>
                </a:gsLst>
                <a:lin ang="19200000" scaled="0"/>
              </a:gradFill>
              <a:latin typeface="+mn-lt"/>
            </a:endParaRPr>
          </a:p>
        </p:txBody>
      </p:sp>
    </p:spTree>
    <p:extLst>
      <p:ext uri="{BB962C8B-B14F-4D97-AF65-F5344CB8AC3E}">
        <p14:creationId xmlns:p14="http://schemas.microsoft.com/office/powerpoint/2010/main" val="2719191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774E9-8490-DF98-4D08-9D5C3FB14B24}"/>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358363DD-44DB-AEA4-12EB-224FA9D64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24" name="Immagine 14">
            <a:extLst>
              <a:ext uri="{FF2B5EF4-FFF2-40B4-BE49-F238E27FC236}">
                <a16:creationId xmlns:a16="http://schemas.microsoft.com/office/drawing/2014/main" id="{83882D1B-60A1-CEB4-1B38-98BD9E3F558A}"/>
              </a:ext>
            </a:extLst>
          </p:cNvPr>
          <p:cNvPicPr>
            <a:picLocks noChangeAspect="1"/>
          </p:cNvPicPr>
          <p:nvPr/>
        </p:nvPicPr>
        <p:blipFill rotWithShape="1">
          <a:blip r:embed="rId3">
            <a:alphaModFix amt="20000"/>
          </a:blip>
          <a:srcRect l="-59688" t="8973" b="30813"/>
          <a:stretch>
            <a:fillRect/>
          </a:stretch>
        </p:blipFill>
        <p:spPr bwMode="auto">
          <a:xfrm>
            <a:off x="-4405657" y="2243517"/>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CBFF96D4-1162-473A-1163-0EAB6FD4F3DB}"/>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98AF968C-9999-96A4-9B23-A8F7169D82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8F26A7BC-D345-5CF2-6EED-3ABA46910D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9C0A4F50-D9E1-E1B1-A63A-C9A80485175A}"/>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6BB1CD9E-F6F1-B6C1-92DD-EAEC883241CF}"/>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42</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38FACCF1-470B-2BC8-489A-CFA19621360D}"/>
              </a:ext>
            </a:extLst>
          </p:cNvPr>
          <p:cNvSpPr txBox="1">
            <a:spLocks/>
          </p:cNvSpPr>
          <p:nvPr/>
        </p:nvSpPr>
        <p:spPr>
          <a:xfrm>
            <a:off x="576001" y="314345"/>
            <a:ext cx="8729364" cy="6814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rPr>
              <a:t>Obiettivi ESG</a:t>
            </a:r>
            <a:endParaRPr lang="it-IT" sz="5400" b="1" dirty="0">
              <a:gradFill>
                <a:gsLst>
                  <a:gs pos="50000">
                    <a:srgbClr val="482DD5">
                      <a:lumMod val="99785"/>
                    </a:srgbClr>
                  </a:gs>
                  <a:gs pos="100000">
                    <a:srgbClr val="0AD289"/>
                  </a:gs>
                </a:gsLst>
                <a:lin ang="19200000" scaled="0"/>
              </a:gradFill>
              <a:latin typeface="+mn-lt"/>
            </a:endParaRPr>
          </a:p>
        </p:txBody>
      </p:sp>
      <p:sp>
        <p:nvSpPr>
          <p:cNvPr id="84" name="Rettangolo 83">
            <a:extLst>
              <a:ext uri="{FF2B5EF4-FFF2-40B4-BE49-F238E27FC236}">
                <a16:creationId xmlns:a16="http://schemas.microsoft.com/office/drawing/2014/main" id="{2AE0E6A5-8623-3074-4AFC-F0EF7D1388C3}"/>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2" name="Titolo 2">
            <a:extLst>
              <a:ext uri="{FF2B5EF4-FFF2-40B4-BE49-F238E27FC236}">
                <a16:creationId xmlns:a16="http://schemas.microsoft.com/office/drawing/2014/main" id="{101088EE-CB6B-1342-DD85-9909015E1B84}"/>
              </a:ext>
            </a:extLst>
          </p:cNvPr>
          <p:cNvSpPr txBox="1">
            <a:spLocks/>
          </p:cNvSpPr>
          <p:nvPr/>
        </p:nvSpPr>
        <p:spPr>
          <a:xfrm>
            <a:off x="619598" y="1122065"/>
            <a:ext cx="5916294" cy="1732141"/>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Installare pannelli fotovoltaici sugli impianti per autoproduzione e vendita di energia verde al consumatore finale</a:t>
            </a:r>
          </a:p>
          <a:p>
            <a:pPr algn="l">
              <a:lnSpc>
                <a:spcPct val="80000"/>
              </a:lnSpc>
            </a:pPr>
            <a:endParaRPr lang="it-IT" sz="2800" b="1" dirty="0">
              <a:gradFill>
                <a:gsLst>
                  <a:gs pos="50000">
                    <a:srgbClr val="482DD5">
                      <a:lumMod val="99785"/>
                    </a:srgbClr>
                  </a:gs>
                  <a:gs pos="100000">
                    <a:srgbClr val="0AD289"/>
                  </a:gs>
                </a:gsLst>
                <a:lin ang="19200000" scaled="0"/>
              </a:gradFill>
            </a:endParaRPr>
          </a:p>
          <a:p>
            <a:pPr algn="l">
              <a:lnSpc>
                <a:spcPct val="80000"/>
              </a:lnSpc>
            </a:pPr>
            <a:endParaRPr lang="it-IT" sz="2800" b="1" dirty="0">
              <a:gradFill>
                <a:gsLst>
                  <a:gs pos="50000">
                    <a:srgbClr val="482DD5">
                      <a:lumMod val="99785"/>
                    </a:srgbClr>
                  </a:gs>
                  <a:gs pos="100000">
                    <a:srgbClr val="0AD289"/>
                  </a:gs>
                </a:gsLst>
                <a:lin ang="19200000" scaled="0"/>
              </a:gradFill>
            </a:endParaRPr>
          </a:p>
        </p:txBody>
      </p:sp>
      <p:sp>
        <p:nvSpPr>
          <p:cNvPr id="7" name="Rettangolo con angoli arrotondati 6">
            <a:extLst>
              <a:ext uri="{FF2B5EF4-FFF2-40B4-BE49-F238E27FC236}">
                <a16:creationId xmlns:a16="http://schemas.microsoft.com/office/drawing/2014/main" id="{1CC4785D-552F-769C-164F-17C12BA53325}"/>
              </a:ext>
            </a:extLst>
          </p:cNvPr>
          <p:cNvSpPr/>
          <p:nvPr/>
        </p:nvSpPr>
        <p:spPr>
          <a:xfrm>
            <a:off x="619597" y="2924263"/>
            <a:ext cx="1964577" cy="1609076"/>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28.000</a:t>
            </a:r>
            <a:r>
              <a:rPr lang="it-IT" b="1" kern="1200" dirty="0">
                <a:solidFill>
                  <a:schemeClr val="tx1"/>
                </a:solidFill>
                <a:latin typeface="+mj-lt"/>
              </a:rPr>
              <a:t> </a:t>
            </a:r>
          </a:p>
          <a:p>
            <a:pPr algn="ctr" rtl="0"/>
            <a:r>
              <a:rPr lang="it-IT" sz="1800" b="1" kern="1200" dirty="0">
                <a:solidFill>
                  <a:schemeClr val="tx1"/>
                </a:solidFill>
                <a:latin typeface="+mj-lt"/>
              </a:rPr>
              <a:t>MWh</a:t>
            </a:r>
            <a:endParaRPr lang="it-IT" sz="1800" b="1" kern="1200" baseline="30000" dirty="0">
              <a:solidFill>
                <a:schemeClr val="tx1"/>
              </a:solidFill>
              <a:latin typeface="+mj-lt"/>
            </a:endParaRPr>
          </a:p>
        </p:txBody>
      </p:sp>
      <p:sp>
        <p:nvSpPr>
          <p:cNvPr id="8" name="Rettangolo con angoli arrotondati 7">
            <a:extLst>
              <a:ext uri="{FF2B5EF4-FFF2-40B4-BE49-F238E27FC236}">
                <a16:creationId xmlns:a16="http://schemas.microsoft.com/office/drawing/2014/main" id="{3620FF02-EF8D-8CB9-8573-6D5BD2EA93B7}"/>
              </a:ext>
            </a:extLst>
          </p:cNvPr>
          <p:cNvSpPr/>
          <p:nvPr/>
        </p:nvSpPr>
        <p:spPr>
          <a:xfrm>
            <a:off x="619597"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9" name="Rettangolo con angoli arrotondati 8">
            <a:extLst>
              <a:ext uri="{FF2B5EF4-FFF2-40B4-BE49-F238E27FC236}">
                <a16:creationId xmlns:a16="http://schemas.microsoft.com/office/drawing/2014/main" id="{E5E871AC-A491-E613-92E6-6BD12C58A4B5}"/>
              </a:ext>
            </a:extLst>
          </p:cNvPr>
          <p:cNvSpPr/>
          <p:nvPr/>
        </p:nvSpPr>
        <p:spPr>
          <a:xfrm>
            <a:off x="3892884" y="2924263"/>
            <a:ext cx="1964577" cy="160907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ea typeface="+mn-ea"/>
                <a:cs typeface="+mn-cs"/>
              </a:rPr>
              <a:t>785.000 </a:t>
            </a:r>
            <a:r>
              <a:rPr lang="it-IT" b="1" kern="1200" dirty="0">
                <a:solidFill>
                  <a:schemeClr val="tx1"/>
                </a:solidFill>
                <a:latin typeface="+mj-lt"/>
                <a:ea typeface="+mn-ea"/>
                <a:cs typeface="+mn-cs"/>
              </a:rPr>
              <a:t>MWh</a:t>
            </a:r>
            <a:endParaRPr lang="it-IT" b="1" kern="1200" baseline="30000" dirty="0">
              <a:solidFill>
                <a:schemeClr val="tx1"/>
              </a:solidFill>
              <a:latin typeface="+mj-lt"/>
              <a:ea typeface="+mn-ea"/>
              <a:cs typeface="+mn-cs"/>
            </a:endParaRPr>
          </a:p>
        </p:txBody>
      </p:sp>
      <p:sp>
        <p:nvSpPr>
          <p:cNvPr id="10" name="Rettangolo con angoli arrotondati 9">
            <a:extLst>
              <a:ext uri="{FF2B5EF4-FFF2-40B4-BE49-F238E27FC236}">
                <a16:creationId xmlns:a16="http://schemas.microsoft.com/office/drawing/2014/main" id="{9FA5B72C-E870-3152-F41D-C6D2693AF4B2}"/>
              </a:ext>
            </a:extLst>
          </p:cNvPr>
          <p:cNvSpPr/>
          <p:nvPr/>
        </p:nvSpPr>
        <p:spPr>
          <a:xfrm>
            <a:off x="3892884"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13" name="CasellaDiTesto 12">
            <a:extLst>
              <a:ext uri="{FF2B5EF4-FFF2-40B4-BE49-F238E27FC236}">
                <a16:creationId xmlns:a16="http://schemas.microsoft.com/office/drawing/2014/main" id="{04524902-4974-AC0E-7814-D65BC319E331}"/>
              </a:ext>
            </a:extLst>
          </p:cNvPr>
          <p:cNvSpPr txBox="1"/>
          <p:nvPr/>
        </p:nvSpPr>
        <p:spPr>
          <a:xfrm>
            <a:off x="615884" y="3956237"/>
            <a:ext cx="1964577" cy="954107"/>
          </a:xfrm>
          <a:prstGeom prst="rect">
            <a:avLst/>
          </a:prstGeom>
          <a:noFill/>
        </p:spPr>
        <p:txBody>
          <a:bodyPr wrap="square">
            <a:spAutoFit/>
          </a:bodyPr>
          <a:lstStyle/>
          <a:p>
            <a:pPr algn="ctr" rtl="0"/>
            <a:r>
              <a:rPr lang="it-IT" sz="1400" kern="1200" dirty="0">
                <a:solidFill>
                  <a:srgbClr val="492ED6"/>
                </a:solidFill>
                <a:latin typeface="+mj-lt"/>
                <a:ea typeface="+mn-ea"/>
                <a:cs typeface="+mn-cs"/>
              </a:rPr>
              <a:t>Capacità energetica autoprodotta (MWh)</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sp>
        <p:nvSpPr>
          <p:cNvPr id="18" name="Freccia destra 17">
            <a:extLst>
              <a:ext uri="{FF2B5EF4-FFF2-40B4-BE49-F238E27FC236}">
                <a16:creationId xmlns:a16="http://schemas.microsoft.com/office/drawing/2014/main" id="{0BAB37BE-7807-DAC0-02C0-4592B47A2C0A}"/>
              </a:ext>
            </a:extLst>
          </p:cNvPr>
          <p:cNvSpPr/>
          <p:nvPr/>
        </p:nvSpPr>
        <p:spPr>
          <a:xfrm>
            <a:off x="2876808" y="3004149"/>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395D3D4C-9D0D-FB4C-9A2E-290BB831078D}"/>
              </a:ext>
            </a:extLst>
          </p:cNvPr>
          <p:cNvSpPr txBox="1"/>
          <p:nvPr/>
        </p:nvSpPr>
        <p:spPr>
          <a:xfrm>
            <a:off x="3889171" y="3944473"/>
            <a:ext cx="1968289" cy="954107"/>
          </a:xfrm>
          <a:prstGeom prst="rect">
            <a:avLst/>
          </a:prstGeom>
          <a:noFill/>
        </p:spPr>
        <p:txBody>
          <a:bodyPr wrap="square">
            <a:spAutoFit/>
          </a:bodyPr>
          <a:lstStyle/>
          <a:p>
            <a:pPr algn="ctr" rtl="0"/>
            <a:r>
              <a:rPr lang="it-IT" sz="1400" kern="1200" dirty="0">
                <a:solidFill>
                  <a:srgbClr val="492ED6"/>
                </a:solidFill>
                <a:latin typeface="+mj-lt"/>
                <a:ea typeface="+mn-ea"/>
                <a:cs typeface="+mn-cs"/>
              </a:rPr>
              <a:t>Capacità energetica autoprodotta (MWh)</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pic>
        <p:nvPicPr>
          <p:cNvPr id="28" name="Immagine 14">
            <a:extLst>
              <a:ext uri="{FF2B5EF4-FFF2-40B4-BE49-F238E27FC236}">
                <a16:creationId xmlns:a16="http://schemas.microsoft.com/office/drawing/2014/main" id="{52D397D4-A094-529C-0C56-D977BBCF4FB2}"/>
              </a:ext>
            </a:extLst>
          </p:cNvPr>
          <p:cNvPicPr>
            <a:picLocks noChangeAspect="1"/>
          </p:cNvPicPr>
          <p:nvPr/>
        </p:nvPicPr>
        <p:blipFill rotWithShape="1">
          <a:blip r:embed="rId9">
            <a:alphaModFix amt="20000"/>
          </a:blip>
          <a:srcRect l="-1" t="1083" r="-68932" b="12061"/>
          <a:stretch>
            <a:fillRect/>
          </a:stretch>
        </p:blipFill>
        <p:spPr bwMode="auto">
          <a:xfrm>
            <a:off x="5857460" y="2243517"/>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olo 2">
            <a:extLst>
              <a:ext uri="{FF2B5EF4-FFF2-40B4-BE49-F238E27FC236}">
                <a16:creationId xmlns:a16="http://schemas.microsoft.com/office/drawing/2014/main" id="{2631AC51-ABBA-D03F-BAFE-1DCA7BB41A46}"/>
              </a:ext>
            </a:extLst>
          </p:cNvPr>
          <p:cNvSpPr txBox="1">
            <a:spLocks/>
          </p:cNvSpPr>
          <p:nvPr/>
        </p:nvSpPr>
        <p:spPr>
          <a:xfrm>
            <a:off x="6706499" y="1114588"/>
            <a:ext cx="4865904" cy="1732141"/>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Contratto di fornitura PPA per vendita di energia verde al consumatore finale</a:t>
            </a:r>
          </a:p>
          <a:p>
            <a:pPr algn="l">
              <a:lnSpc>
                <a:spcPct val="80000"/>
              </a:lnSpc>
            </a:pPr>
            <a:endParaRPr lang="it-IT" sz="2800" b="1" dirty="0">
              <a:gradFill>
                <a:gsLst>
                  <a:gs pos="50000">
                    <a:srgbClr val="482DD5">
                      <a:lumMod val="99785"/>
                    </a:srgbClr>
                  </a:gs>
                  <a:gs pos="100000">
                    <a:srgbClr val="0AD289"/>
                  </a:gs>
                </a:gsLst>
                <a:lin ang="19200000" scaled="0"/>
              </a:gradFill>
            </a:endParaRPr>
          </a:p>
          <a:p>
            <a:pPr algn="l">
              <a:lnSpc>
                <a:spcPct val="80000"/>
              </a:lnSpc>
            </a:pPr>
            <a:endParaRPr lang="it-IT" sz="2800" b="1" dirty="0">
              <a:gradFill>
                <a:gsLst>
                  <a:gs pos="50000">
                    <a:srgbClr val="482DD5">
                      <a:lumMod val="99785"/>
                    </a:srgbClr>
                  </a:gs>
                  <a:gs pos="100000">
                    <a:srgbClr val="0AD289"/>
                  </a:gs>
                </a:gsLst>
                <a:lin ang="19200000" scaled="0"/>
              </a:gradFill>
            </a:endParaRPr>
          </a:p>
        </p:txBody>
      </p:sp>
      <p:sp>
        <p:nvSpPr>
          <p:cNvPr id="31" name="Rettangolo con angoli arrotondati 30">
            <a:extLst>
              <a:ext uri="{FF2B5EF4-FFF2-40B4-BE49-F238E27FC236}">
                <a16:creationId xmlns:a16="http://schemas.microsoft.com/office/drawing/2014/main" id="{859C25A6-8B83-20FF-95FA-C73FA08381D1}"/>
              </a:ext>
            </a:extLst>
          </p:cNvPr>
          <p:cNvSpPr/>
          <p:nvPr/>
        </p:nvSpPr>
        <p:spPr>
          <a:xfrm>
            <a:off x="6706499"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33" name="Rettangolo con angoli arrotondati 32">
            <a:extLst>
              <a:ext uri="{FF2B5EF4-FFF2-40B4-BE49-F238E27FC236}">
                <a16:creationId xmlns:a16="http://schemas.microsoft.com/office/drawing/2014/main" id="{6E0D8965-D4B7-4C1B-CAF8-A7BB6330D32A}"/>
              </a:ext>
            </a:extLst>
          </p:cNvPr>
          <p:cNvSpPr/>
          <p:nvPr/>
        </p:nvSpPr>
        <p:spPr>
          <a:xfrm>
            <a:off x="9979786"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35" name="Freccia destra 34">
            <a:extLst>
              <a:ext uri="{FF2B5EF4-FFF2-40B4-BE49-F238E27FC236}">
                <a16:creationId xmlns:a16="http://schemas.microsoft.com/office/drawing/2014/main" id="{2D6CF6BD-BC3D-0C33-31A4-B2F6289536A1}"/>
              </a:ext>
            </a:extLst>
          </p:cNvPr>
          <p:cNvSpPr/>
          <p:nvPr/>
        </p:nvSpPr>
        <p:spPr>
          <a:xfrm>
            <a:off x="8963710" y="3004149"/>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Titolo 2">
            <a:extLst>
              <a:ext uri="{FF2B5EF4-FFF2-40B4-BE49-F238E27FC236}">
                <a16:creationId xmlns:a16="http://schemas.microsoft.com/office/drawing/2014/main" id="{5A2EAAE7-2A43-D10B-359E-07B3E2124BEE}"/>
              </a:ext>
            </a:extLst>
          </p:cNvPr>
          <p:cNvSpPr txBox="1">
            <a:spLocks/>
          </p:cNvSpPr>
          <p:nvPr/>
        </p:nvSpPr>
        <p:spPr>
          <a:xfrm>
            <a:off x="445277" y="4614098"/>
            <a:ext cx="5252877"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8000" b="1" dirty="0">
                <a:gradFill>
                  <a:gsLst>
                    <a:gs pos="50000">
                      <a:srgbClr val="482DD5">
                        <a:lumMod val="99785"/>
                      </a:srgbClr>
                    </a:gs>
                    <a:gs pos="100000">
                      <a:srgbClr val="0AD289"/>
                    </a:gs>
                  </a:gsLst>
                  <a:lin ang="19200000" scaled="0"/>
                </a:gradFill>
              </a:rPr>
              <a:t>+757.000</a:t>
            </a:r>
            <a:r>
              <a:rPr lang="it-IT" sz="4000" b="1" dirty="0">
                <a:gradFill>
                  <a:gsLst>
                    <a:gs pos="50000">
                      <a:srgbClr val="482DD5">
                        <a:lumMod val="99785"/>
                      </a:srgbClr>
                    </a:gs>
                    <a:gs pos="100000">
                      <a:srgbClr val="0AD289"/>
                    </a:gs>
                  </a:gsLst>
                  <a:lin ang="19200000" scaled="0"/>
                </a:gradFill>
              </a:rPr>
              <a:t>MWh</a:t>
            </a:r>
            <a:endParaRPr lang="it-IT" sz="4000" b="1" dirty="0">
              <a:gradFill>
                <a:gsLst>
                  <a:gs pos="50000">
                    <a:srgbClr val="482DD5">
                      <a:lumMod val="99785"/>
                    </a:srgbClr>
                  </a:gs>
                  <a:gs pos="100000">
                    <a:srgbClr val="0AD289"/>
                  </a:gs>
                </a:gsLst>
                <a:lin ang="19200000" scaled="0"/>
              </a:gradFill>
              <a:latin typeface="+mn-lt"/>
            </a:endParaRPr>
          </a:p>
        </p:txBody>
      </p:sp>
      <p:sp>
        <p:nvSpPr>
          <p:cNvPr id="4" name="Titolo 2">
            <a:extLst>
              <a:ext uri="{FF2B5EF4-FFF2-40B4-BE49-F238E27FC236}">
                <a16:creationId xmlns:a16="http://schemas.microsoft.com/office/drawing/2014/main" id="{41013151-B293-6E83-F68E-82B70416CD02}"/>
              </a:ext>
            </a:extLst>
          </p:cNvPr>
          <p:cNvSpPr txBox="1">
            <a:spLocks/>
          </p:cNvSpPr>
          <p:nvPr/>
        </p:nvSpPr>
        <p:spPr>
          <a:xfrm>
            <a:off x="6702786" y="4614098"/>
            <a:ext cx="5252877"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8000" b="1" dirty="0">
                <a:gradFill>
                  <a:gsLst>
                    <a:gs pos="50000">
                      <a:srgbClr val="482DD5">
                        <a:lumMod val="99785"/>
                      </a:srgbClr>
                    </a:gs>
                    <a:gs pos="100000">
                      <a:srgbClr val="0AD289"/>
                    </a:gs>
                  </a:gsLst>
                  <a:lin ang="19200000" scaled="0"/>
                </a:gradFill>
              </a:rPr>
              <a:t>+100.000</a:t>
            </a:r>
            <a:r>
              <a:rPr lang="it-IT" sz="4000" b="1" dirty="0">
                <a:gradFill>
                  <a:gsLst>
                    <a:gs pos="50000">
                      <a:srgbClr val="482DD5">
                        <a:lumMod val="99785"/>
                      </a:srgbClr>
                    </a:gs>
                    <a:gs pos="100000">
                      <a:srgbClr val="0AD289"/>
                    </a:gs>
                  </a:gsLst>
                  <a:lin ang="19200000" scaled="0"/>
                </a:gradFill>
              </a:rPr>
              <a:t>MWh</a:t>
            </a:r>
            <a:endParaRPr lang="it-IT" sz="4000" b="1" dirty="0">
              <a:gradFill>
                <a:gsLst>
                  <a:gs pos="50000">
                    <a:srgbClr val="482DD5">
                      <a:lumMod val="99785"/>
                    </a:srgbClr>
                  </a:gs>
                  <a:gs pos="100000">
                    <a:srgbClr val="0AD289"/>
                  </a:gs>
                </a:gsLst>
                <a:lin ang="19200000" scaled="0"/>
              </a:gradFill>
              <a:latin typeface="+mn-lt"/>
            </a:endParaRPr>
          </a:p>
        </p:txBody>
      </p:sp>
      <p:sp>
        <p:nvSpPr>
          <p:cNvPr id="6" name="Rettangolo con angoli arrotondati 5">
            <a:extLst>
              <a:ext uri="{FF2B5EF4-FFF2-40B4-BE49-F238E27FC236}">
                <a16:creationId xmlns:a16="http://schemas.microsoft.com/office/drawing/2014/main" id="{F7136DAB-2576-1A19-0568-FE241D4A59B8}"/>
              </a:ext>
            </a:extLst>
          </p:cNvPr>
          <p:cNvSpPr/>
          <p:nvPr/>
        </p:nvSpPr>
        <p:spPr>
          <a:xfrm>
            <a:off x="6707881" y="2924263"/>
            <a:ext cx="1964577" cy="1609076"/>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0</a:t>
            </a:r>
            <a:r>
              <a:rPr lang="it-IT" b="1" kern="1200" dirty="0">
                <a:solidFill>
                  <a:schemeClr val="tx1"/>
                </a:solidFill>
                <a:latin typeface="+mj-lt"/>
              </a:rPr>
              <a:t> </a:t>
            </a:r>
          </a:p>
          <a:p>
            <a:pPr algn="ctr" rtl="0"/>
            <a:r>
              <a:rPr lang="it-IT" sz="1800" b="1" kern="1200" dirty="0">
                <a:solidFill>
                  <a:schemeClr val="tx1"/>
                </a:solidFill>
                <a:latin typeface="+mj-lt"/>
              </a:rPr>
              <a:t>MWh</a:t>
            </a:r>
            <a:endParaRPr lang="it-IT" sz="1800" b="1" kern="1200" baseline="30000" dirty="0">
              <a:solidFill>
                <a:schemeClr val="tx1"/>
              </a:solidFill>
              <a:latin typeface="+mj-lt"/>
            </a:endParaRPr>
          </a:p>
        </p:txBody>
      </p:sp>
      <p:sp>
        <p:nvSpPr>
          <p:cNvPr id="11" name="Rettangolo con angoli arrotondati 10">
            <a:extLst>
              <a:ext uri="{FF2B5EF4-FFF2-40B4-BE49-F238E27FC236}">
                <a16:creationId xmlns:a16="http://schemas.microsoft.com/office/drawing/2014/main" id="{06FF0F48-9860-1D00-D680-1C0002272F84}"/>
              </a:ext>
            </a:extLst>
          </p:cNvPr>
          <p:cNvSpPr/>
          <p:nvPr/>
        </p:nvSpPr>
        <p:spPr>
          <a:xfrm>
            <a:off x="9981168" y="2924263"/>
            <a:ext cx="1964577" cy="160907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ea typeface="+mn-ea"/>
                <a:cs typeface="+mn-cs"/>
              </a:rPr>
              <a:t>100.000 </a:t>
            </a:r>
            <a:r>
              <a:rPr lang="it-IT" b="1" kern="1200" dirty="0">
                <a:solidFill>
                  <a:schemeClr val="tx1"/>
                </a:solidFill>
                <a:latin typeface="+mj-lt"/>
                <a:ea typeface="+mn-ea"/>
                <a:cs typeface="+mn-cs"/>
              </a:rPr>
              <a:t>MWh</a:t>
            </a:r>
            <a:endParaRPr lang="it-IT" b="1" kern="1200" baseline="30000" dirty="0">
              <a:solidFill>
                <a:schemeClr val="tx1"/>
              </a:solidFill>
              <a:latin typeface="+mj-lt"/>
              <a:ea typeface="+mn-ea"/>
              <a:cs typeface="+mn-cs"/>
            </a:endParaRPr>
          </a:p>
        </p:txBody>
      </p:sp>
      <p:sp>
        <p:nvSpPr>
          <p:cNvPr id="14" name="CasellaDiTesto 13">
            <a:extLst>
              <a:ext uri="{FF2B5EF4-FFF2-40B4-BE49-F238E27FC236}">
                <a16:creationId xmlns:a16="http://schemas.microsoft.com/office/drawing/2014/main" id="{E09FE5A0-30F4-A170-4685-DFD704103F88}"/>
              </a:ext>
            </a:extLst>
          </p:cNvPr>
          <p:cNvSpPr txBox="1"/>
          <p:nvPr/>
        </p:nvSpPr>
        <p:spPr>
          <a:xfrm>
            <a:off x="6704168" y="3956237"/>
            <a:ext cx="1964577" cy="1169551"/>
          </a:xfrm>
          <a:prstGeom prst="rect">
            <a:avLst/>
          </a:prstGeom>
          <a:noFill/>
        </p:spPr>
        <p:txBody>
          <a:bodyPr wrap="square">
            <a:spAutoFit/>
          </a:bodyPr>
          <a:lstStyle/>
          <a:p>
            <a:pPr algn="ctr" rtl="0"/>
            <a:r>
              <a:rPr lang="it-IT" sz="1400" kern="1200" dirty="0">
                <a:solidFill>
                  <a:srgbClr val="492ED6"/>
                </a:solidFill>
                <a:latin typeface="+mj-lt"/>
                <a:ea typeface="+mn-ea"/>
                <a:cs typeface="+mn-cs"/>
              </a:rPr>
              <a:t>Quantità di energia ceduta (MWh)</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sp>
        <p:nvSpPr>
          <p:cNvPr id="15" name="CasellaDiTesto 14">
            <a:extLst>
              <a:ext uri="{FF2B5EF4-FFF2-40B4-BE49-F238E27FC236}">
                <a16:creationId xmlns:a16="http://schemas.microsoft.com/office/drawing/2014/main" id="{C67DC53C-7B90-5244-278E-447E7E0BDE8A}"/>
              </a:ext>
            </a:extLst>
          </p:cNvPr>
          <p:cNvSpPr txBox="1"/>
          <p:nvPr/>
        </p:nvSpPr>
        <p:spPr>
          <a:xfrm>
            <a:off x="9977455" y="3944473"/>
            <a:ext cx="1968289" cy="1169551"/>
          </a:xfrm>
          <a:prstGeom prst="rect">
            <a:avLst/>
          </a:prstGeom>
          <a:noFill/>
        </p:spPr>
        <p:txBody>
          <a:bodyPr wrap="square">
            <a:spAutoFit/>
          </a:bodyPr>
          <a:lstStyle/>
          <a:p>
            <a:pPr algn="ctr" rtl="0"/>
            <a:r>
              <a:rPr lang="it-IT" sz="1400" kern="1200" dirty="0">
                <a:solidFill>
                  <a:srgbClr val="492ED6"/>
                </a:solidFill>
                <a:latin typeface="+mj-lt"/>
                <a:ea typeface="+mn-ea"/>
                <a:cs typeface="+mn-cs"/>
              </a:rPr>
              <a:t>Quantità di energia ceduta (MWh)</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spTree>
    <p:extLst>
      <p:ext uri="{BB962C8B-B14F-4D97-AF65-F5344CB8AC3E}">
        <p14:creationId xmlns:p14="http://schemas.microsoft.com/office/powerpoint/2010/main" val="4203480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FBE7A-E743-0DD0-AC30-B55DA0FAD412}"/>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E6D3BED8-3048-2B46-3E4D-715645400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24" name="Immagine 14">
            <a:extLst>
              <a:ext uri="{FF2B5EF4-FFF2-40B4-BE49-F238E27FC236}">
                <a16:creationId xmlns:a16="http://schemas.microsoft.com/office/drawing/2014/main" id="{6ED53B7E-A1C1-45B8-9BF4-99953236F5D6}"/>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rcRect t="20535" b="20535"/>
          <a:stretch/>
        </p:blipFill>
        <p:spPr bwMode="auto">
          <a:xfrm>
            <a:off x="-4405657" y="2243517"/>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559C458B-03A6-BF12-6296-9621D4057645}"/>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BB585CCF-79A6-A8FE-A5D0-860B70F4C3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BFB7ED22-5B1A-AB5E-7F0E-48E2E3E78D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4B2B2394-6793-BEA5-52A0-DB0ADEEED821}"/>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9F56453E-2894-0E21-2304-E643CF909177}"/>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43</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45FDBD03-D43B-7BD9-D39A-A192637D7630}"/>
              </a:ext>
            </a:extLst>
          </p:cNvPr>
          <p:cNvSpPr txBox="1">
            <a:spLocks/>
          </p:cNvSpPr>
          <p:nvPr/>
        </p:nvSpPr>
        <p:spPr>
          <a:xfrm>
            <a:off x="576001" y="314345"/>
            <a:ext cx="8729364" cy="6814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rPr>
              <a:t>Obiettivi ESG</a:t>
            </a:r>
            <a:endParaRPr lang="it-IT" sz="5400" b="1" dirty="0">
              <a:gradFill>
                <a:gsLst>
                  <a:gs pos="50000">
                    <a:srgbClr val="482DD5">
                      <a:lumMod val="99785"/>
                    </a:srgbClr>
                  </a:gs>
                  <a:gs pos="100000">
                    <a:srgbClr val="0AD289"/>
                  </a:gs>
                </a:gsLst>
                <a:lin ang="19200000" scaled="0"/>
              </a:gradFill>
              <a:latin typeface="+mn-lt"/>
            </a:endParaRPr>
          </a:p>
        </p:txBody>
      </p:sp>
      <p:sp>
        <p:nvSpPr>
          <p:cNvPr id="84" name="Rettangolo 83">
            <a:extLst>
              <a:ext uri="{FF2B5EF4-FFF2-40B4-BE49-F238E27FC236}">
                <a16:creationId xmlns:a16="http://schemas.microsoft.com/office/drawing/2014/main" id="{A8D4CA0D-802E-E484-7FCA-1B00CC752778}"/>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2" name="Titolo 2">
            <a:extLst>
              <a:ext uri="{FF2B5EF4-FFF2-40B4-BE49-F238E27FC236}">
                <a16:creationId xmlns:a16="http://schemas.microsoft.com/office/drawing/2014/main" id="{E6CD309F-8874-7E05-67FA-8311BB32BFDB}"/>
              </a:ext>
            </a:extLst>
          </p:cNvPr>
          <p:cNvSpPr txBox="1">
            <a:spLocks/>
          </p:cNvSpPr>
          <p:nvPr/>
        </p:nvSpPr>
        <p:spPr>
          <a:xfrm>
            <a:off x="619598" y="1460485"/>
            <a:ext cx="5916294" cy="69801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Aumentare il numero di utenti </a:t>
            </a:r>
          </a:p>
          <a:p>
            <a:pPr algn="l">
              <a:lnSpc>
                <a:spcPct val="80000"/>
              </a:lnSpc>
            </a:pPr>
            <a:r>
              <a:rPr lang="it-IT" sz="2800" b="1" dirty="0">
                <a:gradFill>
                  <a:gsLst>
                    <a:gs pos="50000">
                      <a:srgbClr val="482DD5">
                        <a:lumMod val="99785"/>
                      </a:srgbClr>
                    </a:gs>
                    <a:gs pos="100000">
                      <a:srgbClr val="0AD289"/>
                    </a:gs>
                  </a:gsLst>
                  <a:lin ang="19200000" scaled="0"/>
                </a:gradFill>
              </a:rPr>
              <a:t>coinvolti sulla base della tariffa TARIC</a:t>
            </a:r>
          </a:p>
        </p:txBody>
      </p:sp>
      <p:sp>
        <p:nvSpPr>
          <p:cNvPr id="7" name="Rettangolo con angoli arrotondati 6">
            <a:extLst>
              <a:ext uri="{FF2B5EF4-FFF2-40B4-BE49-F238E27FC236}">
                <a16:creationId xmlns:a16="http://schemas.microsoft.com/office/drawing/2014/main" id="{16E3E45F-5A34-0CA6-EEBE-8F18138F6C6B}"/>
              </a:ext>
            </a:extLst>
          </p:cNvPr>
          <p:cNvSpPr/>
          <p:nvPr/>
        </p:nvSpPr>
        <p:spPr>
          <a:xfrm>
            <a:off x="619597" y="2924263"/>
            <a:ext cx="1964577" cy="1009507"/>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196.000</a:t>
            </a:r>
            <a:r>
              <a:rPr lang="it-IT" b="1" kern="1200" dirty="0">
                <a:solidFill>
                  <a:schemeClr val="tx1"/>
                </a:solidFill>
                <a:latin typeface="+mj-lt"/>
              </a:rPr>
              <a:t> </a:t>
            </a:r>
          </a:p>
        </p:txBody>
      </p:sp>
      <p:sp>
        <p:nvSpPr>
          <p:cNvPr id="8" name="Rettangolo con angoli arrotondati 7">
            <a:extLst>
              <a:ext uri="{FF2B5EF4-FFF2-40B4-BE49-F238E27FC236}">
                <a16:creationId xmlns:a16="http://schemas.microsoft.com/office/drawing/2014/main" id="{464EDFFB-4A1D-5065-9F6A-6E418ABDD2CC}"/>
              </a:ext>
            </a:extLst>
          </p:cNvPr>
          <p:cNvSpPr/>
          <p:nvPr/>
        </p:nvSpPr>
        <p:spPr>
          <a:xfrm>
            <a:off x="619597"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9" name="Rettangolo con angoli arrotondati 8">
            <a:extLst>
              <a:ext uri="{FF2B5EF4-FFF2-40B4-BE49-F238E27FC236}">
                <a16:creationId xmlns:a16="http://schemas.microsoft.com/office/drawing/2014/main" id="{3132D3F2-BD6B-7233-4C29-1E09F8FB8EE2}"/>
              </a:ext>
            </a:extLst>
          </p:cNvPr>
          <p:cNvSpPr/>
          <p:nvPr/>
        </p:nvSpPr>
        <p:spPr>
          <a:xfrm>
            <a:off x="3892884" y="2924264"/>
            <a:ext cx="1964577" cy="1009506"/>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ea typeface="+mn-ea"/>
                <a:cs typeface="+mn-cs"/>
              </a:rPr>
              <a:t>546.00</a:t>
            </a:r>
            <a:endParaRPr lang="it-IT" b="1" kern="1200" baseline="30000" dirty="0">
              <a:solidFill>
                <a:schemeClr val="tx1"/>
              </a:solidFill>
              <a:latin typeface="+mj-lt"/>
              <a:ea typeface="+mn-ea"/>
              <a:cs typeface="+mn-cs"/>
            </a:endParaRPr>
          </a:p>
        </p:txBody>
      </p:sp>
      <p:sp>
        <p:nvSpPr>
          <p:cNvPr id="10" name="Rettangolo con angoli arrotondati 9">
            <a:extLst>
              <a:ext uri="{FF2B5EF4-FFF2-40B4-BE49-F238E27FC236}">
                <a16:creationId xmlns:a16="http://schemas.microsoft.com/office/drawing/2014/main" id="{AFB89202-C108-A79E-B266-909FCF8AE442}"/>
              </a:ext>
            </a:extLst>
          </p:cNvPr>
          <p:cNvSpPr/>
          <p:nvPr/>
        </p:nvSpPr>
        <p:spPr>
          <a:xfrm>
            <a:off x="3892884"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13" name="CasellaDiTesto 12">
            <a:extLst>
              <a:ext uri="{FF2B5EF4-FFF2-40B4-BE49-F238E27FC236}">
                <a16:creationId xmlns:a16="http://schemas.microsoft.com/office/drawing/2014/main" id="{395BDD41-BEDC-E5E9-E88E-609AB58E0F61}"/>
              </a:ext>
            </a:extLst>
          </p:cNvPr>
          <p:cNvSpPr txBox="1"/>
          <p:nvPr/>
        </p:nvSpPr>
        <p:spPr>
          <a:xfrm>
            <a:off x="615884" y="3553500"/>
            <a:ext cx="1964577" cy="954107"/>
          </a:xfrm>
          <a:prstGeom prst="rect">
            <a:avLst/>
          </a:prstGeom>
          <a:noFill/>
        </p:spPr>
        <p:txBody>
          <a:bodyPr wrap="square">
            <a:spAutoFit/>
          </a:bodyPr>
          <a:lstStyle/>
          <a:p>
            <a:pPr algn="ctr" rtl="0"/>
            <a:r>
              <a:rPr lang="it-IT" sz="1400" kern="1200" dirty="0">
                <a:solidFill>
                  <a:srgbClr val="492ED6"/>
                </a:solidFill>
                <a:latin typeface="+mj-lt"/>
                <a:ea typeface="+mn-ea"/>
                <a:cs typeface="+mn-cs"/>
              </a:rPr>
              <a:t>Utenti coinvolti (N.)</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sp>
        <p:nvSpPr>
          <p:cNvPr id="18" name="Freccia destra 17">
            <a:extLst>
              <a:ext uri="{FF2B5EF4-FFF2-40B4-BE49-F238E27FC236}">
                <a16:creationId xmlns:a16="http://schemas.microsoft.com/office/drawing/2014/main" id="{CD6B5D5F-EE7E-6288-3BBB-0DB2DCAE33B5}"/>
              </a:ext>
            </a:extLst>
          </p:cNvPr>
          <p:cNvSpPr/>
          <p:nvPr/>
        </p:nvSpPr>
        <p:spPr>
          <a:xfrm>
            <a:off x="2876808" y="3004149"/>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FBE1C012-483A-C9FF-B175-684871F6576E}"/>
              </a:ext>
            </a:extLst>
          </p:cNvPr>
          <p:cNvSpPr txBox="1"/>
          <p:nvPr/>
        </p:nvSpPr>
        <p:spPr>
          <a:xfrm>
            <a:off x="3889171" y="3541736"/>
            <a:ext cx="1968289" cy="954107"/>
          </a:xfrm>
          <a:prstGeom prst="rect">
            <a:avLst/>
          </a:prstGeom>
          <a:noFill/>
        </p:spPr>
        <p:txBody>
          <a:bodyPr wrap="square">
            <a:spAutoFit/>
          </a:bodyPr>
          <a:lstStyle/>
          <a:p>
            <a:pPr algn="ctr" rtl="0"/>
            <a:r>
              <a:rPr lang="it-IT" sz="1400" kern="1200" dirty="0">
                <a:solidFill>
                  <a:srgbClr val="492ED6"/>
                </a:solidFill>
                <a:latin typeface="+mj-lt"/>
                <a:ea typeface="+mn-ea"/>
                <a:cs typeface="+mn-cs"/>
              </a:rPr>
              <a:t>Utenti coinvolti (N.)</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pic>
        <p:nvPicPr>
          <p:cNvPr id="28" name="Immagine 14">
            <a:extLst>
              <a:ext uri="{FF2B5EF4-FFF2-40B4-BE49-F238E27FC236}">
                <a16:creationId xmlns:a16="http://schemas.microsoft.com/office/drawing/2014/main" id="{AA6D9720-F6BA-383C-EA12-CED183457486}"/>
              </a:ext>
            </a:extLst>
          </p:cNvPr>
          <p:cNvPicPr>
            <a:picLocks noChangeAspect="1"/>
          </p:cNvPicPr>
          <p:nvPr/>
        </p:nvPicPr>
        <p:blipFill rotWithShape="1">
          <a:blip r:embed="rId9">
            <a:alphaModFix amt="20000"/>
          </a:blip>
          <a:srcRect l="1" t="11104" r="-53514" b="20248"/>
          <a:stretch>
            <a:fillRect/>
          </a:stretch>
        </p:blipFill>
        <p:spPr bwMode="auto">
          <a:xfrm>
            <a:off x="5857460" y="2243517"/>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olo 2">
            <a:extLst>
              <a:ext uri="{FF2B5EF4-FFF2-40B4-BE49-F238E27FC236}">
                <a16:creationId xmlns:a16="http://schemas.microsoft.com/office/drawing/2014/main" id="{AA0EBD45-A0DF-F6C9-8380-6A99EDED7E62}"/>
              </a:ext>
            </a:extLst>
          </p:cNvPr>
          <p:cNvSpPr txBox="1">
            <a:spLocks/>
          </p:cNvSpPr>
          <p:nvPr/>
        </p:nvSpPr>
        <p:spPr>
          <a:xfrm>
            <a:off x="6706498" y="1414732"/>
            <a:ext cx="5176223" cy="69801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Lancio di iniziative per incentivare all’uso della bolletta digitale: </a:t>
            </a:r>
          </a:p>
        </p:txBody>
      </p:sp>
      <p:sp>
        <p:nvSpPr>
          <p:cNvPr id="31" name="Rettangolo con angoli arrotondati 30">
            <a:extLst>
              <a:ext uri="{FF2B5EF4-FFF2-40B4-BE49-F238E27FC236}">
                <a16:creationId xmlns:a16="http://schemas.microsoft.com/office/drawing/2014/main" id="{86276014-FE74-F8FC-FD3E-B725E57A8B0C}"/>
              </a:ext>
            </a:extLst>
          </p:cNvPr>
          <p:cNvSpPr/>
          <p:nvPr/>
        </p:nvSpPr>
        <p:spPr>
          <a:xfrm>
            <a:off x="6706499"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33" name="Rettangolo con angoli arrotondati 32">
            <a:extLst>
              <a:ext uri="{FF2B5EF4-FFF2-40B4-BE49-F238E27FC236}">
                <a16:creationId xmlns:a16="http://schemas.microsoft.com/office/drawing/2014/main" id="{7078E416-E138-2DE7-1C98-0212C018C28C}"/>
              </a:ext>
            </a:extLst>
          </p:cNvPr>
          <p:cNvSpPr/>
          <p:nvPr/>
        </p:nvSpPr>
        <p:spPr>
          <a:xfrm>
            <a:off x="9979786"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35" name="Freccia destra 34">
            <a:extLst>
              <a:ext uri="{FF2B5EF4-FFF2-40B4-BE49-F238E27FC236}">
                <a16:creationId xmlns:a16="http://schemas.microsoft.com/office/drawing/2014/main" id="{374F4B72-FEC9-0663-94D1-9AE712CE5035}"/>
              </a:ext>
            </a:extLst>
          </p:cNvPr>
          <p:cNvSpPr/>
          <p:nvPr/>
        </p:nvSpPr>
        <p:spPr>
          <a:xfrm>
            <a:off x="8963710" y="3004149"/>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Titolo 2">
            <a:extLst>
              <a:ext uri="{FF2B5EF4-FFF2-40B4-BE49-F238E27FC236}">
                <a16:creationId xmlns:a16="http://schemas.microsoft.com/office/drawing/2014/main" id="{8C58A081-C03D-B92D-9D39-D9540E339F7B}"/>
              </a:ext>
            </a:extLst>
          </p:cNvPr>
          <p:cNvSpPr txBox="1">
            <a:spLocks/>
          </p:cNvSpPr>
          <p:nvPr/>
        </p:nvSpPr>
        <p:spPr>
          <a:xfrm>
            <a:off x="445277" y="4359198"/>
            <a:ext cx="5252877"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8000" b="1" dirty="0">
                <a:gradFill>
                  <a:gsLst>
                    <a:gs pos="50000">
                      <a:srgbClr val="482DD5">
                        <a:lumMod val="99785"/>
                      </a:srgbClr>
                    </a:gs>
                    <a:gs pos="100000">
                      <a:srgbClr val="0AD289"/>
                    </a:gs>
                  </a:gsLst>
                  <a:lin ang="19200000" scaled="0"/>
                </a:gradFill>
              </a:rPr>
              <a:t>+350.000</a:t>
            </a:r>
            <a:endParaRPr lang="it-IT" sz="4000" b="1" dirty="0">
              <a:gradFill>
                <a:gsLst>
                  <a:gs pos="50000">
                    <a:srgbClr val="482DD5">
                      <a:lumMod val="99785"/>
                    </a:srgbClr>
                  </a:gs>
                  <a:gs pos="100000">
                    <a:srgbClr val="0AD289"/>
                  </a:gs>
                </a:gsLst>
                <a:lin ang="19200000" scaled="0"/>
              </a:gradFill>
              <a:latin typeface="+mn-lt"/>
            </a:endParaRPr>
          </a:p>
        </p:txBody>
      </p:sp>
      <p:sp>
        <p:nvSpPr>
          <p:cNvPr id="4" name="Titolo 2">
            <a:extLst>
              <a:ext uri="{FF2B5EF4-FFF2-40B4-BE49-F238E27FC236}">
                <a16:creationId xmlns:a16="http://schemas.microsoft.com/office/drawing/2014/main" id="{42001E64-6240-0FFD-2B07-29EA4A92DB67}"/>
              </a:ext>
            </a:extLst>
          </p:cNvPr>
          <p:cNvSpPr txBox="1">
            <a:spLocks/>
          </p:cNvSpPr>
          <p:nvPr/>
        </p:nvSpPr>
        <p:spPr>
          <a:xfrm>
            <a:off x="6266454" y="5281159"/>
            <a:ext cx="2632094"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4000" b="1" dirty="0">
                <a:gradFill>
                  <a:gsLst>
                    <a:gs pos="50000">
                      <a:srgbClr val="482DD5">
                        <a:lumMod val="99785"/>
                      </a:srgbClr>
                    </a:gs>
                    <a:gs pos="100000">
                      <a:srgbClr val="0AD289"/>
                    </a:gs>
                  </a:gsLst>
                  <a:lin ang="19200000" scaled="0"/>
                </a:gradFill>
              </a:rPr>
              <a:t>1)</a:t>
            </a:r>
            <a:r>
              <a:rPr lang="it-IT" sz="8000" b="1" dirty="0">
                <a:gradFill>
                  <a:gsLst>
                    <a:gs pos="50000">
                      <a:srgbClr val="482DD5">
                        <a:lumMod val="99785"/>
                      </a:srgbClr>
                    </a:gs>
                    <a:gs pos="100000">
                      <a:srgbClr val="0AD289"/>
                    </a:gs>
                  </a:gsLst>
                  <a:lin ang="19200000" scaled="0"/>
                </a:gradFill>
              </a:rPr>
              <a:t>+16</a:t>
            </a:r>
            <a:r>
              <a:rPr lang="it-IT" sz="4000" b="1" dirty="0">
                <a:gradFill>
                  <a:gsLst>
                    <a:gs pos="50000">
                      <a:srgbClr val="482DD5">
                        <a:lumMod val="99785"/>
                      </a:srgbClr>
                    </a:gs>
                    <a:gs pos="100000">
                      <a:srgbClr val="0AD289"/>
                    </a:gs>
                  </a:gsLst>
                  <a:lin ang="19200000" scaled="0"/>
                </a:gradFill>
              </a:rPr>
              <a:t>pp </a:t>
            </a:r>
            <a:endParaRPr lang="it-IT" sz="4000" b="1" dirty="0">
              <a:gradFill>
                <a:gsLst>
                  <a:gs pos="50000">
                    <a:srgbClr val="482DD5">
                      <a:lumMod val="99785"/>
                    </a:srgbClr>
                  </a:gs>
                  <a:gs pos="100000">
                    <a:srgbClr val="0AD289"/>
                  </a:gs>
                </a:gsLst>
                <a:lin ang="19200000" scaled="0"/>
              </a:gradFill>
              <a:latin typeface="+mn-lt"/>
            </a:endParaRPr>
          </a:p>
        </p:txBody>
      </p:sp>
      <p:sp>
        <p:nvSpPr>
          <p:cNvPr id="6" name="Rettangolo con angoli arrotondati 5">
            <a:extLst>
              <a:ext uri="{FF2B5EF4-FFF2-40B4-BE49-F238E27FC236}">
                <a16:creationId xmlns:a16="http://schemas.microsoft.com/office/drawing/2014/main" id="{D70D9361-2D8E-213F-C350-04FF2FA0EFAB}"/>
              </a:ext>
            </a:extLst>
          </p:cNvPr>
          <p:cNvSpPr/>
          <p:nvPr/>
        </p:nvSpPr>
        <p:spPr>
          <a:xfrm>
            <a:off x="6707881" y="2924263"/>
            <a:ext cx="1964577" cy="2143352"/>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b="1" kern="1200" dirty="0">
                <a:solidFill>
                  <a:schemeClr val="tx1"/>
                </a:solidFill>
                <a:latin typeface="+mj-lt"/>
              </a:rPr>
              <a:t>1) </a:t>
            </a:r>
            <a:r>
              <a:rPr lang="it-IT" sz="3200" b="1" kern="1200" dirty="0">
                <a:solidFill>
                  <a:schemeClr val="tx1"/>
                </a:solidFill>
                <a:latin typeface="+mj-lt"/>
              </a:rPr>
              <a:t>29</a:t>
            </a:r>
            <a:r>
              <a:rPr lang="it-IT" b="1" kern="1200" dirty="0">
                <a:solidFill>
                  <a:schemeClr val="tx1"/>
                </a:solidFill>
                <a:latin typeface="+mj-lt"/>
              </a:rPr>
              <a:t>%</a:t>
            </a:r>
          </a:p>
          <a:p>
            <a:pPr algn="ctr" rtl="0"/>
            <a:r>
              <a:rPr lang="it-IT" b="1" kern="1200" dirty="0">
                <a:solidFill>
                  <a:schemeClr val="tx1"/>
                </a:solidFill>
                <a:latin typeface="+mj-lt"/>
              </a:rPr>
              <a:t>2) </a:t>
            </a:r>
            <a:r>
              <a:rPr lang="it-IT" sz="3200" b="1" kern="1200" dirty="0">
                <a:solidFill>
                  <a:schemeClr val="tx1"/>
                </a:solidFill>
                <a:latin typeface="+mj-lt"/>
              </a:rPr>
              <a:t>8</a:t>
            </a:r>
            <a:r>
              <a:rPr lang="it-IT" b="1" kern="1200" dirty="0">
                <a:solidFill>
                  <a:schemeClr val="tx1"/>
                </a:solidFill>
                <a:latin typeface="+mj-lt"/>
              </a:rPr>
              <a:t>%</a:t>
            </a:r>
          </a:p>
        </p:txBody>
      </p:sp>
      <p:sp>
        <p:nvSpPr>
          <p:cNvPr id="14" name="CasellaDiTesto 13">
            <a:extLst>
              <a:ext uri="{FF2B5EF4-FFF2-40B4-BE49-F238E27FC236}">
                <a16:creationId xmlns:a16="http://schemas.microsoft.com/office/drawing/2014/main" id="{085AC1AD-054E-8FED-16FF-D12ABACA1E8F}"/>
              </a:ext>
            </a:extLst>
          </p:cNvPr>
          <p:cNvSpPr txBox="1"/>
          <p:nvPr/>
        </p:nvSpPr>
        <p:spPr>
          <a:xfrm>
            <a:off x="6704168" y="3956237"/>
            <a:ext cx="1964577" cy="1815882"/>
          </a:xfrm>
          <a:prstGeom prst="rect">
            <a:avLst/>
          </a:prstGeom>
          <a:noFill/>
        </p:spPr>
        <p:txBody>
          <a:bodyPr wrap="square">
            <a:spAutoFit/>
          </a:bodyPr>
          <a:lstStyle/>
          <a:p>
            <a:pPr algn="ctr" rtl="0"/>
            <a:r>
              <a:rPr lang="it-IT" sz="1400" kern="1200" dirty="0">
                <a:solidFill>
                  <a:srgbClr val="492ED6"/>
                </a:solidFill>
                <a:latin typeface="+mj-lt"/>
                <a:ea typeface="+mn-ea"/>
                <a:cs typeface="+mn-cs"/>
              </a:rPr>
              <a:t>N. bollette digitali / N. bollette totali (%)</a:t>
            </a:r>
            <a:br>
              <a:rPr lang="it-IT" sz="1400" kern="1200" dirty="0">
                <a:solidFill>
                  <a:srgbClr val="492ED6"/>
                </a:solidFill>
                <a:latin typeface="+mj-lt"/>
                <a:ea typeface="+mn-ea"/>
                <a:cs typeface="+mn-cs"/>
              </a:rPr>
            </a:br>
            <a:r>
              <a:rPr lang="it-IT" sz="1400" kern="1200" dirty="0">
                <a:solidFill>
                  <a:srgbClr val="492ED6"/>
                </a:solidFill>
                <a:latin typeface="+mj-lt"/>
                <a:ea typeface="+mn-ea"/>
                <a:cs typeface="+mn-cs"/>
              </a:rPr>
              <a:t>1) energia</a:t>
            </a:r>
            <a:br>
              <a:rPr lang="it-IT" sz="1400" kern="1200" dirty="0">
                <a:solidFill>
                  <a:srgbClr val="492ED6"/>
                </a:solidFill>
                <a:latin typeface="+mj-lt"/>
                <a:ea typeface="+mn-ea"/>
                <a:cs typeface="+mn-cs"/>
              </a:rPr>
            </a:br>
            <a:r>
              <a:rPr lang="it-IT" sz="1400" kern="1200" dirty="0">
                <a:solidFill>
                  <a:srgbClr val="492ED6"/>
                </a:solidFill>
                <a:latin typeface="+mj-lt"/>
                <a:ea typeface="+mn-ea"/>
                <a:cs typeface="+mn-cs"/>
              </a:rPr>
              <a:t>2) rifiuti</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graphicFrame>
        <p:nvGraphicFramePr>
          <p:cNvPr id="3" name="Tabella 2">
            <a:extLst>
              <a:ext uri="{FF2B5EF4-FFF2-40B4-BE49-F238E27FC236}">
                <a16:creationId xmlns:a16="http://schemas.microsoft.com/office/drawing/2014/main" id="{CF5E454E-39B6-3DCB-31C1-A18E1B5E5AAD}"/>
              </a:ext>
            </a:extLst>
          </p:cNvPr>
          <p:cNvGraphicFramePr>
            <a:graphicFrameLocks noGrp="1"/>
          </p:cNvGraphicFramePr>
          <p:nvPr>
            <p:extLst>
              <p:ext uri="{D42A27DB-BD31-4B8C-83A1-F6EECF244321}">
                <p14:modId xmlns:p14="http://schemas.microsoft.com/office/powerpoint/2010/main" val="2064599769"/>
              </p:ext>
            </p:extLst>
          </p:nvPr>
        </p:nvGraphicFramePr>
        <p:xfrm>
          <a:off x="264884" y="7211335"/>
          <a:ext cx="11748786" cy="2946360"/>
        </p:xfrm>
        <a:graphic>
          <a:graphicData uri="http://schemas.openxmlformats.org/drawingml/2006/table">
            <a:tbl>
              <a:tblPr firstRow="1" bandRow="1">
                <a:tableStyleId>{5C22544A-7EE6-4342-B048-85BDC9FD1C3A}</a:tableStyleId>
              </a:tblPr>
              <a:tblGrid>
                <a:gridCol w="624000">
                  <a:extLst>
                    <a:ext uri="{9D8B030D-6E8A-4147-A177-3AD203B41FA5}">
                      <a16:colId xmlns:a16="http://schemas.microsoft.com/office/drawing/2014/main" val="289149671"/>
                    </a:ext>
                  </a:extLst>
                </a:gridCol>
                <a:gridCol w="2832000">
                  <a:extLst>
                    <a:ext uri="{9D8B030D-6E8A-4147-A177-3AD203B41FA5}">
                      <a16:colId xmlns:a16="http://schemas.microsoft.com/office/drawing/2014/main" val="872109121"/>
                    </a:ext>
                  </a:extLst>
                </a:gridCol>
                <a:gridCol w="816000">
                  <a:extLst>
                    <a:ext uri="{9D8B030D-6E8A-4147-A177-3AD203B41FA5}">
                      <a16:colId xmlns:a16="http://schemas.microsoft.com/office/drawing/2014/main" val="1549294243"/>
                    </a:ext>
                  </a:extLst>
                </a:gridCol>
                <a:gridCol w="1680000">
                  <a:extLst>
                    <a:ext uri="{9D8B030D-6E8A-4147-A177-3AD203B41FA5}">
                      <a16:colId xmlns:a16="http://schemas.microsoft.com/office/drawing/2014/main" val="285287239"/>
                    </a:ext>
                  </a:extLst>
                </a:gridCol>
                <a:gridCol w="618393">
                  <a:extLst>
                    <a:ext uri="{9D8B030D-6E8A-4147-A177-3AD203B41FA5}">
                      <a16:colId xmlns:a16="http://schemas.microsoft.com/office/drawing/2014/main" val="4165866371"/>
                    </a:ext>
                  </a:extLst>
                </a:gridCol>
                <a:gridCol w="1296000">
                  <a:extLst>
                    <a:ext uri="{9D8B030D-6E8A-4147-A177-3AD203B41FA5}">
                      <a16:colId xmlns:a16="http://schemas.microsoft.com/office/drawing/2014/main" val="3740866236"/>
                    </a:ext>
                  </a:extLst>
                </a:gridCol>
                <a:gridCol w="618393">
                  <a:extLst>
                    <a:ext uri="{9D8B030D-6E8A-4147-A177-3AD203B41FA5}">
                      <a16:colId xmlns:a16="http://schemas.microsoft.com/office/drawing/2014/main" val="4211657164"/>
                    </a:ext>
                  </a:extLst>
                </a:gridCol>
                <a:gridCol w="1296000">
                  <a:extLst>
                    <a:ext uri="{9D8B030D-6E8A-4147-A177-3AD203B41FA5}">
                      <a16:colId xmlns:a16="http://schemas.microsoft.com/office/drawing/2014/main" val="4248069987"/>
                    </a:ext>
                  </a:extLst>
                </a:gridCol>
                <a:gridCol w="672000">
                  <a:extLst>
                    <a:ext uri="{9D8B030D-6E8A-4147-A177-3AD203B41FA5}">
                      <a16:colId xmlns:a16="http://schemas.microsoft.com/office/drawing/2014/main" val="2337479167"/>
                    </a:ext>
                  </a:extLst>
                </a:gridCol>
                <a:gridCol w="624000">
                  <a:extLst>
                    <a:ext uri="{9D8B030D-6E8A-4147-A177-3AD203B41FA5}">
                      <a16:colId xmlns:a16="http://schemas.microsoft.com/office/drawing/2014/main" val="3670424310"/>
                    </a:ext>
                  </a:extLst>
                </a:gridCol>
                <a:gridCol w="672000">
                  <a:extLst>
                    <a:ext uri="{9D8B030D-6E8A-4147-A177-3AD203B41FA5}">
                      <a16:colId xmlns:a16="http://schemas.microsoft.com/office/drawing/2014/main" val="3806426850"/>
                    </a:ext>
                  </a:extLst>
                </a:gridCol>
              </a:tblGrid>
              <a:tr h="528000">
                <a:tc>
                  <a:txBody>
                    <a:bodyPr/>
                    <a:lstStyle/>
                    <a:p>
                      <a:pPr marL="8890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it-IT" sz="1100" b="0" i="1" u="none" strike="noStrike" kern="1200" dirty="0">
                          <a:solidFill>
                            <a:schemeClr val="tx1"/>
                          </a:solidFill>
                          <a:effectLst/>
                          <a:latin typeface="Avenir Next LT Pro" panose="020B0504020202020204" pitchFamily="34" charset="0"/>
                          <a:ea typeface="+mn-ea"/>
                          <a:cs typeface="+mn-cs"/>
                        </a:rPr>
                        <a:t>#TI.2</a:t>
                      </a:r>
                    </a:p>
                  </a:txBody>
                  <a:tcPr marL="0" marR="144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563" indent="-93663" algn="l" defTabSz="914400" rtl="0" eaLnBrk="1" fontAlgn="ctr" latinLnBrk="0" hangingPunct="1">
                        <a:buFont typeface="Arial" panose="020B0604020202020204" pitchFamily="34" charset="0"/>
                        <a:buChar char="•"/>
                      </a:pPr>
                      <a:r>
                        <a:rPr lang="it-IT" sz="1100" b="0" i="1" u="none" strike="noStrike" kern="1200" dirty="0">
                          <a:solidFill>
                            <a:schemeClr val="tx1"/>
                          </a:solidFill>
                          <a:effectLst/>
                          <a:highlight>
                            <a:srgbClr val="FFFF00"/>
                          </a:highlight>
                          <a:latin typeface="Avenir Next LT Pro" panose="020B0504020202020204" pitchFamily="34" charset="0"/>
                          <a:ea typeface="+mn-ea"/>
                          <a:cs typeface="+mn-cs"/>
                        </a:rPr>
                        <a:t>Aumentare il numero di utenti coinvolti sulla base della tariffa TARIC</a:t>
                      </a:r>
                    </a:p>
                  </a:txBody>
                  <a:tcPr marL="0" marR="144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100" b="0" dirty="0">
                        <a:solidFill>
                          <a:schemeClr val="tx1"/>
                        </a:solidFill>
                        <a:highlight>
                          <a:srgbClr val="FFFF00"/>
                        </a:highlight>
                        <a:latin typeface="Avenir Next LT Pro" panose="020B0504020202020204" pitchFamily="34" charset="0"/>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it-IT" sz="1100" b="0" kern="1200" dirty="0">
                          <a:solidFill>
                            <a:schemeClr val="tx1"/>
                          </a:solidFill>
                          <a:highlight>
                            <a:srgbClr val="FFFF00"/>
                          </a:highlight>
                          <a:latin typeface="Avenir Next LT Pro" panose="020B0504020202020204" pitchFamily="34" charset="0"/>
                          <a:ea typeface="+mn-ea"/>
                          <a:cs typeface="+mn-cs"/>
                        </a:rPr>
                        <a:t>Utenti coinvolti (N.)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it-IT" sz="1100" b="1" kern="1200" dirty="0">
                          <a:solidFill>
                            <a:schemeClr val="tx1"/>
                          </a:solidFill>
                          <a:highlight>
                            <a:srgbClr val="FFFF00"/>
                          </a:highlight>
                          <a:latin typeface="Avenir Next LT Pro" panose="020B0504020202020204" pitchFamily="34" charset="0"/>
                          <a:ea typeface="+mn-ea"/>
                          <a:cs typeface="+mn-cs"/>
                        </a:rPr>
                        <a:t>2024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it-IT" sz="1100" b="0" kern="1200" dirty="0">
                          <a:solidFill>
                            <a:schemeClr val="tx1"/>
                          </a:solidFill>
                          <a:highlight>
                            <a:srgbClr val="FFFF00"/>
                          </a:highlight>
                          <a:latin typeface="Avenir Next LT Pro" panose="020B0504020202020204" pitchFamily="34" charset="0"/>
                          <a:ea typeface="+mn-ea"/>
                          <a:cs typeface="+mn-cs"/>
                        </a:rPr>
                        <a:t>196.000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1" kern="1200" dirty="0">
                          <a:solidFill>
                            <a:schemeClr val="tx1"/>
                          </a:solidFill>
                          <a:highlight>
                            <a:srgbClr val="FFFF00"/>
                          </a:highlight>
                          <a:latin typeface="Avenir Next LT Pro" panose="020B0504020202020204" pitchFamily="34" charset="0"/>
                          <a:ea typeface="+mn-ea"/>
                          <a:cs typeface="+mn-cs"/>
                        </a:rPr>
                        <a:t>2029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0" kern="1200" dirty="0">
                          <a:solidFill>
                            <a:schemeClr val="tx1"/>
                          </a:solidFill>
                          <a:highlight>
                            <a:srgbClr val="FFFF00"/>
                          </a:highlight>
                          <a:latin typeface="Avenir Next LT Pro" panose="020B0504020202020204" pitchFamily="34" charset="0"/>
                          <a:ea typeface="+mn-ea"/>
                          <a:cs typeface="+mn-cs"/>
                        </a:rPr>
                        <a:t>546.000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900" b="1" i="1" kern="1200" dirty="0">
                          <a:solidFill>
                            <a:schemeClr val="tx1"/>
                          </a:solidFill>
                          <a:highlight>
                            <a:srgbClr val="FFFF00"/>
                          </a:highlight>
                          <a:latin typeface="Avenir Next LT Pro" panose="020B0504020202020204" pitchFamily="34" charset="0"/>
                          <a:ea typeface="+mn-ea"/>
                          <a:cs typeface="+mn-cs"/>
                        </a:rPr>
                        <a:t>+350.000</a:t>
                      </a:r>
                      <a:endParaRPr lang="it-IT" sz="900" b="1" i="1" kern="1200" dirty="0">
                        <a:solidFill>
                          <a:srgbClr val="FF0000"/>
                        </a:solidFill>
                        <a:highlight>
                          <a:srgbClr val="FFFF00"/>
                        </a:highlight>
                        <a:latin typeface="Avenir Next LT Pro" panose="020B0504020202020204" pitchFamily="34" charset="0"/>
                        <a:ea typeface="+mn-ea"/>
                        <a:cs typeface="+mn-cs"/>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it-IT" sz="900" b="1" i="1" kern="1200">
                        <a:solidFill>
                          <a:schemeClr val="tx1"/>
                        </a:solidFill>
                        <a:latin typeface="Avenir Next LT Pro" panose="020B0504020202020204" pitchFamily="34" charset="0"/>
                        <a:ea typeface="+mn-ea"/>
                        <a:cs typeface="+mn-cs"/>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791293"/>
                  </a:ext>
                </a:extLst>
              </a:tr>
              <a:tr h="1296000">
                <a:tc>
                  <a:txBody>
                    <a:bodyPr/>
                    <a:lstStyle/>
                    <a:p>
                      <a:pPr marL="8890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it-IT" sz="1100" b="0" i="1" u="none" strike="noStrike" kern="1200">
                          <a:solidFill>
                            <a:schemeClr val="tx1"/>
                          </a:solidFill>
                          <a:effectLst/>
                          <a:latin typeface="Avenir Next LT Pro" panose="020B0504020202020204" pitchFamily="34" charset="0"/>
                          <a:ea typeface="+mn-ea"/>
                          <a:cs typeface="+mn-cs"/>
                        </a:rPr>
                        <a:t>#TI.3</a:t>
                      </a:r>
                    </a:p>
                  </a:txBody>
                  <a:tcPr marL="0" marR="144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563" marR="0" lvl="0" indent="-93663"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it-IT" sz="1100" b="0" i="1" u="none" strike="noStrike" kern="1200" dirty="0">
                          <a:solidFill>
                            <a:schemeClr val="tx1"/>
                          </a:solidFill>
                          <a:effectLst/>
                          <a:highlight>
                            <a:srgbClr val="FFFF00"/>
                          </a:highlight>
                          <a:latin typeface="Avenir Next LT Pro" panose="020B0504020202020204" pitchFamily="34" charset="0"/>
                          <a:ea typeface="+mn-ea"/>
                          <a:cs typeface="+mn-cs"/>
                        </a:rPr>
                        <a:t>Lancio di iniziative per incentivare all’uso della bolletta digitale: </a:t>
                      </a:r>
                      <a:br>
                        <a:rPr lang="it-IT" sz="1100" b="0" i="1" u="none" strike="noStrike" kern="1200" dirty="0">
                          <a:solidFill>
                            <a:schemeClr val="tx1"/>
                          </a:solidFill>
                          <a:effectLst/>
                          <a:highlight>
                            <a:srgbClr val="FFFF00"/>
                          </a:highlight>
                          <a:latin typeface="Avenir Next LT Pro" panose="020B0504020202020204" pitchFamily="34" charset="0"/>
                          <a:ea typeface="+mn-ea"/>
                          <a:cs typeface="+mn-cs"/>
                        </a:rPr>
                      </a:br>
                      <a:r>
                        <a:rPr lang="it-IT" sz="1100" b="0" i="1" u="none" strike="noStrike" kern="1200" dirty="0">
                          <a:solidFill>
                            <a:schemeClr val="tx1"/>
                          </a:solidFill>
                          <a:effectLst/>
                          <a:latin typeface="Avenir Next LT Pro" panose="020B0504020202020204" pitchFamily="34" charset="0"/>
                          <a:ea typeface="+mn-ea"/>
                          <a:cs typeface="+mn-cs"/>
                        </a:rPr>
                        <a:t>-  P</a:t>
                      </a:r>
                      <a:r>
                        <a:rPr lang="it-IT" sz="1100" b="0" i="1" kern="1200" dirty="0">
                          <a:solidFill>
                            <a:schemeClr val="tx1"/>
                          </a:solidFill>
                          <a:latin typeface="Avenir Next LT Pro" panose="020B0504020202020204" pitchFamily="34" charset="0"/>
                          <a:ea typeface="+mn-ea"/>
                          <a:cs typeface="+mn-cs"/>
                        </a:rPr>
                        <a:t>iano di incentivazione</a:t>
                      </a:r>
                      <a:br>
                        <a:rPr lang="it-IT" sz="1100" b="0" i="1" kern="1200" dirty="0">
                          <a:solidFill>
                            <a:schemeClr val="tx1"/>
                          </a:solidFill>
                          <a:latin typeface="Avenir Next LT Pro" panose="020B0504020202020204" pitchFamily="34" charset="0"/>
                          <a:ea typeface="+mn-ea"/>
                          <a:cs typeface="+mn-cs"/>
                        </a:rPr>
                      </a:br>
                      <a:r>
                        <a:rPr lang="it-IT" sz="1100" b="0" i="1" kern="1200" dirty="0">
                          <a:solidFill>
                            <a:schemeClr val="tx1"/>
                          </a:solidFill>
                          <a:latin typeface="Avenir Next LT Pro" panose="020B0504020202020204" pitchFamily="34" charset="0"/>
                          <a:ea typeface="+mn-ea"/>
                          <a:cs typeface="+mn-cs"/>
                        </a:rPr>
                        <a:t>- Riduzione % del costo in bolletta per «clienti smart»</a:t>
                      </a:r>
                      <a:br>
                        <a:rPr lang="it-IT" sz="1100" b="0" i="1" kern="1200" dirty="0">
                          <a:solidFill>
                            <a:schemeClr val="tx1"/>
                          </a:solidFill>
                          <a:latin typeface="Avenir Next LT Pro" panose="020B0504020202020204" pitchFamily="34" charset="0"/>
                          <a:ea typeface="+mn-ea"/>
                          <a:cs typeface="+mn-cs"/>
                        </a:rPr>
                      </a:br>
                      <a:r>
                        <a:rPr lang="it-IT" sz="1100" b="0" i="1" kern="1200" dirty="0">
                          <a:solidFill>
                            <a:schemeClr val="tx1"/>
                          </a:solidFill>
                          <a:latin typeface="Avenir Next LT Pro" panose="020B0504020202020204" pitchFamily="34" charset="0"/>
                          <a:ea typeface="+mn-ea"/>
                          <a:cs typeface="+mn-cs"/>
                        </a:rPr>
                        <a:t>- Listini pubblicati online solo in modalità digitale</a:t>
                      </a:r>
                      <a:endParaRPr lang="it-IT" sz="1100" b="0" i="1" u="none" strike="noStrike" kern="1200" dirty="0">
                        <a:solidFill>
                          <a:schemeClr val="tx1"/>
                        </a:solidFill>
                        <a:effectLst/>
                        <a:latin typeface="Avenir Next LT Pro" panose="020B0504020202020204" pitchFamily="34" charset="0"/>
                        <a:ea typeface="+mn-ea"/>
                        <a:cs typeface="+mn-cs"/>
                      </a:endParaRPr>
                    </a:p>
                  </a:txBody>
                  <a:tcPr marL="0" marR="144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100" b="0" dirty="0">
                        <a:solidFill>
                          <a:schemeClr val="tx1"/>
                        </a:solidFill>
                        <a:highlight>
                          <a:srgbClr val="FFFF00"/>
                        </a:highlight>
                        <a:latin typeface="Avenir Next LT Pro" panose="020B0504020202020204" pitchFamily="34" charset="0"/>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it-IT" sz="1100" b="0" kern="1200" dirty="0">
                          <a:solidFill>
                            <a:schemeClr val="tx1"/>
                          </a:solidFill>
                          <a:highlight>
                            <a:srgbClr val="FFFF00"/>
                          </a:highlight>
                          <a:latin typeface="Avenir Next LT Pro" panose="020B0504020202020204" pitchFamily="34" charset="0"/>
                          <a:ea typeface="+mn-ea"/>
                          <a:cs typeface="+mn-cs"/>
                        </a:rPr>
                        <a:t>N. bollette digitali / N. bollette totali (%)</a:t>
                      </a:r>
                      <a:br>
                        <a:rPr lang="it-IT" sz="1100" b="0" kern="1200" dirty="0">
                          <a:solidFill>
                            <a:schemeClr val="tx1"/>
                          </a:solidFill>
                          <a:highlight>
                            <a:srgbClr val="FFFF00"/>
                          </a:highlight>
                          <a:latin typeface="Avenir Next LT Pro" panose="020B0504020202020204" pitchFamily="34" charset="0"/>
                          <a:ea typeface="+mn-ea"/>
                          <a:cs typeface="+mn-cs"/>
                        </a:rPr>
                      </a:br>
                      <a:r>
                        <a:rPr lang="it-IT" sz="1100" b="0" kern="1200" dirty="0">
                          <a:solidFill>
                            <a:schemeClr val="tx1"/>
                          </a:solidFill>
                          <a:highlight>
                            <a:srgbClr val="FFFF00"/>
                          </a:highlight>
                          <a:latin typeface="Avenir Next LT Pro" panose="020B0504020202020204" pitchFamily="34" charset="0"/>
                          <a:ea typeface="+mn-ea"/>
                          <a:cs typeface="+mn-cs"/>
                        </a:rPr>
                        <a:t>1) energia</a:t>
                      </a:r>
                      <a:br>
                        <a:rPr lang="it-IT" sz="1100" b="0" kern="1200" dirty="0">
                          <a:solidFill>
                            <a:schemeClr val="tx1"/>
                          </a:solidFill>
                          <a:highlight>
                            <a:srgbClr val="FFFF00"/>
                          </a:highlight>
                          <a:latin typeface="Avenir Next LT Pro" panose="020B0504020202020204" pitchFamily="34" charset="0"/>
                          <a:ea typeface="+mn-ea"/>
                          <a:cs typeface="+mn-cs"/>
                        </a:rPr>
                      </a:br>
                      <a:r>
                        <a:rPr lang="it-IT" sz="1100" b="0" kern="1200" dirty="0">
                          <a:solidFill>
                            <a:schemeClr val="tx1"/>
                          </a:solidFill>
                          <a:highlight>
                            <a:srgbClr val="FFFF00"/>
                          </a:highlight>
                          <a:latin typeface="Avenir Next LT Pro" panose="020B0504020202020204" pitchFamily="34" charset="0"/>
                          <a:ea typeface="+mn-ea"/>
                          <a:cs typeface="+mn-cs"/>
                        </a:rPr>
                        <a:t>2) rifiuti</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it-IT" sz="1100" b="1" kern="1200" dirty="0">
                          <a:solidFill>
                            <a:schemeClr val="tx1"/>
                          </a:solidFill>
                          <a:highlight>
                            <a:srgbClr val="FFFF00"/>
                          </a:highlight>
                          <a:latin typeface="Avenir Next LT Pro" panose="020B0504020202020204" pitchFamily="34" charset="0"/>
                          <a:ea typeface="+mn-ea"/>
                          <a:cs typeface="+mn-cs"/>
                        </a:rPr>
                        <a:t>2024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rtl="0">
                        <a:buFontTx/>
                        <a:buNone/>
                      </a:pPr>
                      <a:r>
                        <a:rPr lang="it-IT" sz="1100" b="0" kern="1200" dirty="0">
                          <a:solidFill>
                            <a:schemeClr val="tx1"/>
                          </a:solidFill>
                          <a:highlight>
                            <a:srgbClr val="FFFF00"/>
                          </a:highlight>
                          <a:latin typeface="Avenir Next LT Pro" panose="020B0504020202020204" pitchFamily="34" charset="0"/>
                          <a:ea typeface="+mn-ea"/>
                          <a:cs typeface="+mn-cs"/>
                        </a:rPr>
                        <a:t>1) 29%</a:t>
                      </a:r>
                    </a:p>
                    <a:p>
                      <a:pPr marL="0" indent="0" algn="l" rtl="0">
                        <a:buFontTx/>
                        <a:buNone/>
                      </a:pPr>
                      <a:r>
                        <a:rPr lang="it-IT" sz="1100" b="0" kern="1200" dirty="0">
                          <a:solidFill>
                            <a:schemeClr val="tx1"/>
                          </a:solidFill>
                          <a:highlight>
                            <a:srgbClr val="FFFF00"/>
                          </a:highlight>
                          <a:latin typeface="Avenir Next LT Pro" panose="020B0504020202020204" pitchFamily="34" charset="0"/>
                          <a:ea typeface="+mn-ea"/>
                          <a:cs typeface="+mn-cs"/>
                        </a:rPr>
                        <a:t>2) 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it-IT" sz="1100" b="1" kern="1200" dirty="0">
                          <a:solidFill>
                            <a:schemeClr val="tx1"/>
                          </a:solidFill>
                          <a:highlight>
                            <a:srgbClr val="FFFF00"/>
                          </a:highlight>
                          <a:latin typeface="Avenir Next LT Pro" panose="020B0504020202020204" pitchFamily="34" charset="0"/>
                          <a:ea typeface="+mn-ea"/>
                          <a:cs typeface="+mn-cs"/>
                        </a:rPr>
                        <a:t>2029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it-IT" sz="1100" b="0" kern="1200" dirty="0">
                          <a:solidFill>
                            <a:schemeClr val="tx1"/>
                          </a:solidFill>
                          <a:highlight>
                            <a:srgbClr val="FFFF00"/>
                          </a:highlight>
                          <a:latin typeface="Avenir Next LT Pro" panose="020B0504020202020204" pitchFamily="34" charset="0"/>
                          <a:ea typeface="+mn-ea"/>
                          <a:cs typeface="+mn-cs"/>
                        </a:rPr>
                        <a:t>1) 45%</a:t>
                      </a:r>
                      <a:br>
                        <a:rPr lang="it-IT" sz="1100" b="0" kern="1200" dirty="0">
                          <a:solidFill>
                            <a:schemeClr val="tx1"/>
                          </a:solidFill>
                          <a:highlight>
                            <a:srgbClr val="FFFF00"/>
                          </a:highlight>
                          <a:latin typeface="Avenir Next LT Pro" panose="020B0504020202020204" pitchFamily="34" charset="0"/>
                          <a:ea typeface="+mn-ea"/>
                          <a:cs typeface="+mn-cs"/>
                        </a:rPr>
                      </a:br>
                      <a:r>
                        <a:rPr lang="it-IT" sz="1100" b="0" kern="1200" dirty="0">
                          <a:solidFill>
                            <a:schemeClr val="tx1"/>
                          </a:solidFill>
                          <a:highlight>
                            <a:srgbClr val="FFFF00"/>
                          </a:highlight>
                          <a:latin typeface="Avenir Next LT Pro" panose="020B0504020202020204" pitchFamily="34" charset="0"/>
                          <a:ea typeface="+mn-ea"/>
                          <a:cs typeface="+mn-cs"/>
                        </a:rPr>
                        <a:t>2) 40%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it-IT" sz="900" b="1" i="1" kern="1200" dirty="0">
                          <a:solidFill>
                            <a:schemeClr val="tx1"/>
                          </a:solidFill>
                          <a:highlight>
                            <a:srgbClr val="FFFF00"/>
                          </a:highlight>
                          <a:latin typeface="Avenir Next LT Pro" panose="020B0504020202020204" pitchFamily="34" charset="0"/>
                          <a:ea typeface="+mn-ea"/>
                          <a:cs typeface="+mn-cs"/>
                        </a:rPr>
                        <a:t>1) +16 </a:t>
                      </a:r>
                      <a:r>
                        <a:rPr lang="it-IT" sz="900" b="0" i="1" kern="1200" dirty="0">
                          <a:solidFill>
                            <a:schemeClr val="tx1"/>
                          </a:solidFill>
                          <a:highlight>
                            <a:srgbClr val="FFFF00"/>
                          </a:highlight>
                          <a:latin typeface="Avenir Next LT Pro" panose="020B0504020202020204" pitchFamily="34" charset="0"/>
                          <a:ea typeface="+mn-ea"/>
                          <a:cs typeface="+mn-cs"/>
                        </a:rPr>
                        <a:t>pp</a:t>
                      </a:r>
                      <a:br>
                        <a:rPr lang="it-IT" sz="900" b="1" i="1" kern="1200" dirty="0">
                          <a:solidFill>
                            <a:schemeClr val="tx1"/>
                          </a:solidFill>
                          <a:highlight>
                            <a:srgbClr val="FFFF00"/>
                          </a:highlight>
                          <a:latin typeface="Avenir Next LT Pro" panose="020B0504020202020204" pitchFamily="34" charset="0"/>
                          <a:ea typeface="+mn-ea"/>
                          <a:cs typeface="+mn-cs"/>
                        </a:rPr>
                      </a:br>
                      <a:r>
                        <a:rPr lang="it-IT" sz="900" b="1" i="1" kern="1200" dirty="0">
                          <a:solidFill>
                            <a:schemeClr val="tx1"/>
                          </a:solidFill>
                          <a:highlight>
                            <a:srgbClr val="FFFF00"/>
                          </a:highlight>
                          <a:latin typeface="Avenir Next LT Pro" panose="020B0504020202020204" pitchFamily="34" charset="0"/>
                          <a:ea typeface="+mn-ea"/>
                          <a:cs typeface="+mn-cs"/>
                        </a:rPr>
                        <a:t>2) +32 </a:t>
                      </a:r>
                      <a:r>
                        <a:rPr lang="it-IT" sz="900" b="0" i="1" kern="1200" dirty="0">
                          <a:solidFill>
                            <a:schemeClr val="tx1"/>
                          </a:solidFill>
                          <a:highlight>
                            <a:srgbClr val="FFFF00"/>
                          </a:highlight>
                          <a:latin typeface="Avenir Next LT Pro" panose="020B0504020202020204" pitchFamily="34" charset="0"/>
                          <a:ea typeface="+mn-ea"/>
                          <a:cs typeface="+mn-cs"/>
                        </a:rPr>
                        <a:t>pp</a:t>
                      </a:r>
                      <a:endParaRPr lang="it-IT" sz="900" b="0" i="1" kern="1200" dirty="0">
                        <a:solidFill>
                          <a:srgbClr val="FF0000"/>
                        </a:solidFill>
                        <a:highlight>
                          <a:srgbClr val="FFFF00"/>
                        </a:highlight>
                        <a:latin typeface="Avenir Next LT Pro" panose="020B0504020202020204" pitchFamily="34" charset="0"/>
                        <a:ea typeface="+mn-ea"/>
                        <a:cs typeface="+mn-cs"/>
                      </a:endParaRPr>
                    </a:p>
                  </a:txBody>
                  <a:tcPr marL="4800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it-IT" sz="900" b="1" i="1" kern="1200">
                        <a:solidFill>
                          <a:schemeClr val="tx1"/>
                        </a:solidFill>
                        <a:latin typeface="Avenir Next LT Pro" panose="020B0504020202020204" pitchFamily="34" charset="0"/>
                        <a:ea typeface="+mn-ea"/>
                        <a:cs typeface="+mn-cs"/>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2928790"/>
                  </a:ext>
                </a:extLst>
              </a:tr>
              <a:tr h="579120">
                <a:tc>
                  <a:txBody>
                    <a:bodyPr/>
                    <a:lstStyle/>
                    <a:p>
                      <a:pPr marL="8890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it-IT" sz="1100" b="0" i="1" u="none" strike="noStrike" kern="1200">
                          <a:solidFill>
                            <a:schemeClr val="tx1"/>
                          </a:solidFill>
                          <a:effectLst/>
                          <a:latin typeface="Avenir Next LT Pro" panose="020B0504020202020204" pitchFamily="34" charset="0"/>
                          <a:ea typeface="+mn-ea"/>
                          <a:cs typeface="+mn-cs"/>
                        </a:rPr>
                        <a:t>#TI.4</a:t>
                      </a:r>
                    </a:p>
                  </a:txBody>
                  <a:tcPr marL="0" marR="144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563" marR="0" lvl="0" indent="-93663"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it-IT" sz="1100" b="0" i="1" u="none" strike="noStrike" kern="1200" dirty="0">
                          <a:solidFill>
                            <a:schemeClr val="tx1"/>
                          </a:solidFill>
                          <a:effectLst/>
                          <a:highlight>
                            <a:srgbClr val="FFFF00"/>
                          </a:highlight>
                          <a:latin typeface="Avenir Next LT Pro" panose="020B0504020202020204" pitchFamily="34" charset="0"/>
                          <a:ea typeface="+mn-ea"/>
                          <a:cs typeface="+mn-cs"/>
                        </a:rPr>
                        <a:t>Incentivare la digitalizzazione attraverso il numero di contratti gestiti dai canali digitali</a:t>
                      </a:r>
                    </a:p>
                  </a:txBody>
                  <a:tcPr marL="0" marR="144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100" b="0">
                        <a:solidFill>
                          <a:schemeClr val="tx1"/>
                        </a:solidFill>
                        <a:highlight>
                          <a:srgbClr val="FFFF00"/>
                        </a:highlight>
                        <a:latin typeface="Avenir Next LT Pro" panose="020B0504020202020204" pitchFamily="34" charset="0"/>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it-IT" sz="1100" b="0" kern="1200" dirty="0">
                          <a:solidFill>
                            <a:schemeClr val="tx1"/>
                          </a:solidFill>
                          <a:highlight>
                            <a:srgbClr val="FFFF00"/>
                          </a:highlight>
                          <a:latin typeface="Avenir Next LT Pro" panose="020B0504020202020204" pitchFamily="34" charset="0"/>
                          <a:ea typeface="+mn-ea"/>
                          <a:cs typeface="+mn-cs"/>
                        </a:rPr>
                        <a:t>N. contratti </a:t>
                      </a:r>
                      <a:r>
                        <a:rPr lang="it-IT" sz="1100" b="0" i="0" u="none" strike="noStrike" kern="1200" dirty="0">
                          <a:solidFill>
                            <a:schemeClr val="tx1"/>
                          </a:solidFill>
                          <a:effectLst/>
                          <a:highlight>
                            <a:srgbClr val="FFFF00"/>
                          </a:highlight>
                          <a:latin typeface="Avenir Next LT Pro" panose="020B0504020202020204" pitchFamily="34" charset="0"/>
                          <a:ea typeface="+mn-ea"/>
                          <a:cs typeface="+mn-cs"/>
                        </a:rPr>
                        <a:t>gestiti dai canali digitali / N. contratti totali </a:t>
                      </a:r>
                      <a:r>
                        <a:rPr lang="it-IT" sz="1100" b="0" i="0" kern="1200" dirty="0">
                          <a:solidFill>
                            <a:schemeClr val="tx1"/>
                          </a:solidFill>
                          <a:highlight>
                            <a:srgbClr val="FFFF00"/>
                          </a:highlight>
                          <a:latin typeface="Avenir Next LT Pro" panose="020B0504020202020204" pitchFamily="34" charset="0"/>
                          <a:ea typeface="+mn-ea"/>
                          <a:cs typeface="+mn-cs"/>
                        </a:rPr>
                        <a: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it-IT" sz="1100" b="1" kern="1200" dirty="0">
                          <a:solidFill>
                            <a:schemeClr val="tx1"/>
                          </a:solidFill>
                          <a:highlight>
                            <a:srgbClr val="FFFF00"/>
                          </a:highlight>
                          <a:latin typeface="Avenir Next LT Pro" panose="020B0504020202020204" pitchFamily="34" charset="0"/>
                          <a:ea typeface="+mn-ea"/>
                          <a:cs typeface="+mn-cs"/>
                        </a:rPr>
                        <a:t>2024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it-IT" sz="1100" b="0" kern="1200" dirty="0">
                          <a:solidFill>
                            <a:schemeClr val="tx1"/>
                          </a:solidFill>
                          <a:highlight>
                            <a:srgbClr val="FFFF00"/>
                          </a:highlight>
                          <a:latin typeface="Avenir Next LT Pro" panose="020B0504020202020204" pitchFamily="34" charset="0"/>
                          <a:ea typeface="+mn-ea"/>
                          <a:cs typeface="+mn-cs"/>
                        </a:rPr>
                        <a:t>21%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it-IT" sz="1100" b="1" kern="1200" dirty="0">
                          <a:solidFill>
                            <a:schemeClr val="tx1"/>
                          </a:solidFill>
                          <a:highlight>
                            <a:srgbClr val="FFFF00"/>
                          </a:highlight>
                          <a:latin typeface="Avenir Next LT Pro" panose="020B0504020202020204" pitchFamily="34" charset="0"/>
                          <a:ea typeface="+mn-ea"/>
                          <a:cs typeface="+mn-cs"/>
                        </a:rPr>
                        <a:t>2029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0" kern="1200" dirty="0">
                          <a:solidFill>
                            <a:schemeClr val="tx1"/>
                          </a:solidFill>
                          <a:highlight>
                            <a:srgbClr val="FFFF00"/>
                          </a:highlight>
                          <a:latin typeface="Avenir Next LT Pro" panose="020B0504020202020204" pitchFamily="34" charset="0"/>
                          <a:ea typeface="+mn-ea"/>
                          <a:cs typeface="+mn-cs"/>
                        </a:rPr>
                        <a:t>39%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900" b="1" i="1" kern="1200" dirty="0">
                          <a:solidFill>
                            <a:schemeClr val="tx1"/>
                          </a:solidFill>
                          <a:highlight>
                            <a:srgbClr val="FFFF00"/>
                          </a:highlight>
                          <a:latin typeface="Avenir Next LT Pro" panose="020B0504020202020204" pitchFamily="34" charset="0"/>
                          <a:ea typeface="+mn-ea"/>
                          <a:cs typeface="+mn-cs"/>
                        </a:rPr>
                        <a:t>+86%</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it-IT" sz="900" b="1" i="1" kern="1200">
                        <a:solidFill>
                          <a:schemeClr val="tx1"/>
                        </a:solidFill>
                        <a:latin typeface="Avenir Next LT Pro" panose="020B0504020202020204" pitchFamily="34" charset="0"/>
                        <a:ea typeface="+mn-ea"/>
                        <a:cs typeface="+mn-cs"/>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188100"/>
                  </a:ext>
                </a:extLst>
              </a:tr>
              <a:tr h="528000">
                <a:tc>
                  <a:txBody>
                    <a:bodyPr/>
                    <a:lstStyle/>
                    <a:p>
                      <a:pPr marL="8890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it-IT" sz="1100" b="0" i="1" u="none" strike="noStrike" kern="1200">
                          <a:solidFill>
                            <a:schemeClr val="tx1"/>
                          </a:solidFill>
                          <a:effectLst/>
                          <a:latin typeface="Avenir Next LT Pro" panose="020B0504020202020204" pitchFamily="34" charset="0"/>
                          <a:ea typeface="+mn-ea"/>
                          <a:cs typeface="+mn-cs"/>
                        </a:rPr>
                        <a:t>#TI.5</a:t>
                      </a:r>
                    </a:p>
                  </a:txBody>
                  <a:tcPr marL="0" marR="144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563" indent="-93663" algn="l" defTabSz="914400" rtl="0" eaLnBrk="1" fontAlgn="ctr" latinLnBrk="0" hangingPunct="1">
                        <a:buFont typeface="Arial" panose="020B0604020202020204" pitchFamily="34" charset="0"/>
                        <a:buChar char="•"/>
                      </a:pPr>
                      <a:r>
                        <a:rPr lang="it-IT" sz="1100" b="0" i="1" u="none" strike="noStrike" kern="1200" dirty="0">
                          <a:solidFill>
                            <a:schemeClr val="tx1"/>
                          </a:solidFill>
                          <a:effectLst/>
                          <a:highlight>
                            <a:srgbClr val="FFFF00"/>
                          </a:highlight>
                          <a:latin typeface="Avenir Next LT Pro" panose="020B0504020202020204" pitchFamily="34" charset="0"/>
                          <a:ea typeface="+mn-ea"/>
                          <a:cs typeface="+mn-cs"/>
                        </a:rPr>
                        <a:t>Aumentare il numero dei cassonetti smart rispetto ai cassonetti esistenti</a:t>
                      </a:r>
                      <a:endParaRPr lang="it-IT" sz="1100" b="1" i="1" u="none" strike="noStrike" kern="1200" dirty="0">
                        <a:solidFill>
                          <a:srgbClr val="FFFF00"/>
                        </a:solidFill>
                        <a:effectLst/>
                        <a:highlight>
                          <a:srgbClr val="FFFF00"/>
                        </a:highlight>
                        <a:latin typeface="Avenir Next LT Pro" panose="020B0504020202020204" pitchFamily="34" charset="0"/>
                        <a:ea typeface="+mn-ea"/>
                        <a:cs typeface="+mn-cs"/>
                      </a:endParaRPr>
                    </a:p>
                  </a:txBody>
                  <a:tcPr marL="0" marR="144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100" b="0" dirty="0">
                        <a:solidFill>
                          <a:schemeClr val="tx1"/>
                        </a:solidFill>
                        <a:highlight>
                          <a:srgbClr val="FFFF00"/>
                        </a:highlight>
                        <a:latin typeface="Avenir Next LT Pro" panose="020B0504020202020204" pitchFamily="34" charset="0"/>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it-IT" sz="1100" b="0" kern="1200" dirty="0">
                          <a:solidFill>
                            <a:schemeClr val="tx1"/>
                          </a:solidFill>
                          <a:highlight>
                            <a:srgbClr val="FFFF00"/>
                          </a:highlight>
                          <a:latin typeface="Avenir Next LT Pro" panose="020B0504020202020204" pitchFamily="34" charset="0"/>
                          <a:ea typeface="+mn-ea"/>
                          <a:cs typeface="+mn-cs"/>
                        </a:rPr>
                        <a:t>N. cassonetti smart / N. cassonetti totali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1" i="0" kern="1200" noProof="0" dirty="0">
                          <a:solidFill>
                            <a:schemeClr val="tx1"/>
                          </a:solidFill>
                          <a:highlight>
                            <a:srgbClr val="FFFF00"/>
                          </a:highlight>
                          <a:latin typeface="Avenir Next LT Pro" panose="020B0504020202020204" pitchFamily="34" charset="0"/>
                          <a:ea typeface="+mn-ea"/>
                          <a:cs typeface="+mn-cs"/>
                        </a:rPr>
                        <a:t>2024</a:t>
                      </a:r>
                      <a:endParaRPr lang="it-IT" sz="1100" b="0" i="0" kern="1200" noProof="0" dirty="0">
                        <a:solidFill>
                          <a:schemeClr val="tx1"/>
                        </a:solidFill>
                        <a:highlight>
                          <a:srgbClr val="FFFF00"/>
                        </a:highlight>
                        <a:latin typeface="Avenir Next LT Pro" panose="020B0504020202020204" pitchFamily="34" charset="0"/>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0" i="0" kern="1200" noProof="0" dirty="0">
                          <a:solidFill>
                            <a:schemeClr val="tx1"/>
                          </a:solidFill>
                          <a:highlight>
                            <a:srgbClr val="FFFF00"/>
                          </a:highlight>
                          <a:latin typeface="Avenir Next LT Pro" panose="020B0504020202020204" pitchFamily="34" charset="0"/>
                          <a:ea typeface="+mn-ea"/>
                          <a:cs typeface="+mn-cs"/>
                        </a:rPr>
                        <a:t>39%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1" i="0" kern="1200" noProof="0" dirty="0">
                          <a:solidFill>
                            <a:schemeClr val="tx1"/>
                          </a:solidFill>
                          <a:highlight>
                            <a:srgbClr val="FFFF00"/>
                          </a:highlight>
                          <a:latin typeface="Avenir Next LT Pro" panose="020B0504020202020204" pitchFamily="34" charset="0"/>
                          <a:ea typeface="+mn-ea"/>
                          <a:cs typeface="+mn-cs"/>
                        </a:rPr>
                        <a:t>2029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100" b="0" kern="1200" dirty="0">
                          <a:solidFill>
                            <a:schemeClr val="tx1"/>
                          </a:solidFill>
                          <a:highlight>
                            <a:srgbClr val="FFFF00"/>
                          </a:highlight>
                          <a:latin typeface="Avenir Next LT Pro" panose="020B0504020202020204" pitchFamily="34" charset="0"/>
                          <a:ea typeface="+mn-ea"/>
                          <a:cs typeface="+mn-cs"/>
                        </a:rPr>
                        <a:t>54%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900" b="1" i="1" kern="1200" dirty="0">
                          <a:solidFill>
                            <a:schemeClr val="tx1"/>
                          </a:solidFill>
                          <a:highlight>
                            <a:srgbClr val="FFFF00"/>
                          </a:highlight>
                          <a:latin typeface="Avenir Next LT Pro" panose="020B0504020202020204" pitchFamily="34" charset="0"/>
                          <a:ea typeface="+mn-ea"/>
                          <a:cs typeface="+mn-cs"/>
                        </a:rPr>
                        <a:t>+38%</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it-IT" sz="900" b="1" i="1" kern="1200" dirty="0">
                        <a:solidFill>
                          <a:schemeClr val="tx1"/>
                        </a:solidFill>
                        <a:latin typeface="Avenir Next LT Pro" panose="020B0504020202020204" pitchFamily="34" charset="0"/>
                        <a:ea typeface="+mn-ea"/>
                        <a:cs typeface="+mn-cs"/>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8269393"/>
                  </a:ext>
                </a:extLst>
              </a:tr>
            </a:tbl>
          </a:graphicData>
        </a:graphic>
      </p:graphicFrame>
      <p:sp>
        <p:nvSpPr>
          <p:cNvPr id="16" name="Rettangolo con angoli arrotondati 15">
            <a:extLst>
              <a:ext uri="{FF2B5EF4-FFF2-40B4-BE49-F238E27FC236}">
                <a16:creationId xmlns:a16="http://schemas.microsoft.com/office/drawing/2014/main" id="{CDB56A90-F3AA-52AB-A41B-6740337D6535}"/>
              </a:ext>
            </a:extLst>
          </p:cNvPr>
          <p:cNvSpPr/>
          <p:nvPr/>
        </p:nvSpPr>
        <p:spPr>
          <a:xfrm>
            <a:off x="9979115" y="2924263"/>
            <a:ext cx="1964577" cy="2143352"/>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b="1" kern="1200" dirty="0">
                <a:solidFill>
                  <a:schemeClr val="tx1"/>
                </a:solidFill>
                <a:latin typeface="+mj-lt"/>
              </a:rPr>
              <a:t>1) </a:t>
            </a:r>
            <a:r>
              <a:rPr lang="it-IT" sz="3200" b="1" kern="1200" dirty="0">
                <a:solidFill>
                  <a:schemeClr val="tx1"/>
                </a:solidFill>
                <a:latin typeface="+mj-lt"/>
              </a:rPr>
              <a:t>45</a:t>
            </a:r>
            <a:r>
              <a:rPr lang="it-IT" b="1" kern="1200" dirty="0">
                <a:solidFill>
                  <a:schemeClr val="tx1"/>
                </a:solidFill>
                <a:latin typeface="+mj-lt"/>
              </a:rPr>
              <a:t>%</a:t>
            </a:r>
          </a:p>
          <a:p>
            <a:pPr algn="ctr" rtl="0"/>
            <a:r>
              <a:rPr lang="it-IT" b="1" kern="1200" dirty="0">
                <a:solidFill>
                  <a:schemeClr val="tx1"/>
                </a:solidFill>
                <a:latin typeface="+mj-lt"/>
              </a:rPr>
              <a:t>2) </a:t>
            </a:r>
            <a:r>
              <a:rPr lang="it-IT" sz="3200" b="1" kern="1200" dirty="0">
                <a:solidFill>
                  <a:schemeClr val="tx1"/>
                </a:solidFill>
                <a:latin typeface="+mj-lt"/>
              </a:rPr>
              <a:t>40</a:t>
            </a:r>
            <a:r>
              <a:rPr lang="it-IT" b="1" kern="1200" dirty="0">
                <a:solidFill>
                  <a:schemeClr val="tx1"/>
                </a:solidFill>
                <a:latin typeface="+mj-lt"/>
              </a:rPr>
              <a:t>%</a:t>
            </a:r>
          </a:p>
        </p:txBody>
      </p:sp>
      <p:sp>
        <p:nvSpPr>
          <p:cNvPr id="17" name="CasellaDiTesto 16">
            <a:extLst>
              <a:ext uri="{FF2B5EF4-FFF2-40B4-BE49-F238E27FC236}">
                <a16:creationId xmlns:a16="http://schemas.microsoft.com/office/drawing/2014/main" id="{78C2B863-E7E6-E4CB-4452-6F8013483DB2}"/>
              </a:ext>
            </a:extLst>
          </p:cNvPr>
          <p:cNvSpPr txBox="1"/>
          <p:nvPr/>
        </p:nvSpPr>
        <p:spPr>
          <a:xfrm>
            <a:off x="9975402" y="3956237"/>
            <a:ext cx="1964577" cy="1815882"/>
          </a:xfrm>
          <a:prstGeom prst="rect">
            <a:avLst/>
          </a:prstGeom>
          <a:noFill/>
        </p:spPr>
        <p:txBody>
          <a:bodyPr wrap="square">
            <a:spAutoFit/>
          </a:bodyPr>
          <a:lstStyle/>
          <a:p>
            <a:pPr algn="ctr" rtl="0"/>
            <a:r>
              <a:rPr lang="it-IT" sz="1400" kern="1200" dirty="0">
                <a:solidFill>
                  <a:srgbClr val="492ED6"/>
                </a:solidFill>
                <a:latin typeface="+mj-lt"/>
                <a:ea typeface="+mn-ea"/>
                <a:cs typeface="+mn-cs"/>
              </a:rPr>
              <a:t>N. bollette digitali / N. bollette totali (%)</a:t>
            </a:r>
            <a:br>
              <a:rPr lang="it-IT" sz="1400" kern="1200" dirty="0">
                <a:solidFill>
                  <a:srgbClr val="492ED6"/>
                </a:solidFill>
                <a:latin typeface="+mj-lt"/>
                <a:ea typeface="+mn-ea"/>
                <a:cs typeface="+mn-cs"/>
              </a:rPr>
            </a:br>
            <a:r>
              <a:rPr lang="it-IT" sz="1400" kern="1200" dirty="0">
                <a:solidFill>
                  <a:srgbClr val="492ED6"/>
                </a:solidFill>
                <a:latin typeface="+mj-lt"/>
                <a:ea typeface="+mn-ea"/>
                <a:cs typeface="+mn-cs"/>
              </a:rPr>
              <a:t>1) energia</a:t>
            </a:r>
            <a:br>
              <a:rPr lang="it-IT" sz="1400" kern="1200" dirty="0">
                <a:solidFill>
                  <a:srgbClr val="492ED6"/>
                </a:solidFill>
                <a:latin typeface="+mj-lt"/>
                <a:ea typeface="+mn-ea"/>
                <a:cs typeface="+mn-cs"/>
              </a:rPr>
            </a:br>
            <a:r>
              <a:rPr lang="it-IT" sz="1400" kern="1200" dirty="0">
                <a:solidFill>
                  <a:srgbClr val="492ED6"/>
                </a:solidFill>
                <a:latin typeface="+mj-lt"/>
                <a:ea typeface="+mn-ea"/>
                <a:cs typeface="+mn-cs"/>
              </a:rPr>
              <a:t>2) rifiuti</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sp>
        <p:nvSpPr>
          <p:cNvPr id="19" name="Titolo 2">
            <a:extLst>
              <a:ext uri="{FF2B5EF4-FFF2-40B4-BE49-F238E27FC236}">
                <a16:creationId xmlns:a16="http://schemas.microsoft.com/office/drawing/2014/main" id="{97A68562-2AEF-5B4D-A968-D62E1C05A390}"/>
              </a:ext>
            </a:extLst>
          </p:cNvPr>
          <p:cNvSpPr txBox="1">
            <a:spLocks/>
          </p:cNvSpPr>
          <p:nvPr/>
        </p:nvSpPr>
        <p:spPr>
          <a:xfrm>
            <a:off x="9151321" y="5281159"/>
            <a:ext cx="2632094"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4000" b="1" dirty="0">
                <a:gradFill>
                  <a:gsLst>
                    <a:gs pos="50000">
                      <a:srgbClr val="482DD5">
                        <a:lumMod val="99785"/>
                      </a:srgbClr>
                    </a:gs>
                    <a:gs pos="100000">
                      <a:srgbClr val="0AD289"/>
                    </a:gs>
                  </a:gsLst>
                  <a:lin ang="19200000" scaled="0"/>
                </a:gradFill>
              </a:rPr>
              <a:t>2)</a:t>
            </a:r>
            <a:r>
              <a:rPr lang="it-IT" sz="8000" b="1" dirty="0">
                <a:gradFill>
                  <a:gsLst>
                    <a:gs pos="50000">
                      <a:srgbClr val="482DD5">
                        <a:lumMod val="99785"/>
                      </a:srgbClr>
                    </a:gs>
                    <a:gs pos="100000">
                      <a:srgbClr val="0AD289"/>
                    </a:gs>
                  </a:gsLst>
                  <a:lin ang="19200000" scaled="0"/>
                </a:gradFill>
              </a:rPr>
              <a:t>+32</a:t>
            </a:r>
            <a:r>
              <a:rPr lang="it-IT" sz="4000" b="1" dirty="0">
                <a:gradFill>
                  <a:gsLst>
                    <a:gs pos="50000">
                      <a:srgbClr val="482DD5">
                        <a:lumMod val="99785"/>
                      </a:srgbClr>
                    </a:gs>
                    <a:gs pos="100000">
                      <a:srgbClr val="0AD289"/>
                    </a:gs>
                  </a:gsLst>
                  <a:lin ang="19200000" scaled="0"/>
                </a:gradFill>
              </a:rPr>
              <a:t>pp </a:t>
            </a:r>
            <a:endParaRPr lang="it-IT" sz="4000" b="1" dirty="0">
              <a:gradFill>
                <a:gsLst>
                  <a:gs pos="50000">
                    <a:srgbClr val="482DD5">
                      <a:lumMod val="99785"/>
                    </a:srgbClr>
                  </a:gs>
                  <a:gs pos="100000">
                    <a:srgbClr val="0AD289"/>
                  </a:gs>
                </a:gsLst>
                <a:lin ang="19200000" scaled="0"/>
              </a:gradFill>
              <a:latin typeface="+mn-lt"/>
            </a:endParaRPr>
          </a:p>
        </p:txBody>
      </p:sp>
    </p:spTree>
    <p:extLst>
      <p:ext uri="{BB962C8B-B14F-4D97-AF65-F5344CB8AC3E}">
        <p14:creationId xmlns:p14="http://schemas.microsoft.com/office/powerpoint/2010/main" val="3562179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85BF2-94A2-A3B5-F077-1291976A421C}"/>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F57BF032-7946-BA97-86CA-DF3675287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24" name="Immagine 14">
            <a:extLst>
              <a:ext uri="{FF2B5EF4-FFF2-40B4-BE49-F238E27FC236}">
                <a16:creationId xmlns:a16="http://schemas.microsoft.com/office/drawing/2014/main" id="{D7F177CF-665C-500D-0900-FB2CEC0C668D}"/>
              </a:ext>
            </a:extLst>
          </p:cNvPr>
          <p:cNvPicPr>
            <a:picLocks noChangeAspect="1"/>
          </p:cNvPicPr>
          <p:nvPr/>
        </p:nvPicPr>
        <p:blipFill rotWithShape="1">
          <a:blip r:embed="rId3">
            <a:alphaModFix amt="20000"/>
          </a:blip>
          <a:srcRect l="-56740" t="14265" b="3596"/>
          <a:stretch>
            <a:fillRect/>
          </a:stretch>
        </p:blipFill>
        <p:spPr bwMode="auto">
          <a:xfrm>
            <a:off x="-4405657" y="2243517"/>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5F97E5D1-73F8-A021-A2E1-FCA8B7CC8CAF}"/>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8051DB50-2840-0FF6-2BA6-F44FE6F129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681538E8-D685-3B74-843F-B33205EC72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D117F68B-789B-33EE-C3FE-7A39CF8D908D}"/>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80837053-822F-6C47-EA3C-E39D02053DAB}"/>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44</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1408EEFD-B3F2-7671-B534-65DF8DA5DB2C}"/>
              </a:ext>
            </a:extLst>
          </p:cNvPr>
          <p:cNvSpPr txBox="1">
            <a:spLocks/>
          </p:cNvSpPr>
          <p:nvPr/>
        </p:nvSpPr>
        <p:spPr>
          <a:xfrm>
            <a:off x="576001" y="314345"/>
            <a:ext cx="8729364" cy="6814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rPr>
              <a:t>Obiettivi ESG</a:t>
            </a:r>
            <a:endParaRPr lang="it-IT" sz="5400" b="1" dirty="0">
              <a:gradFill>
                <a:gsLst>
                  <a:gs pos="50000">
                    <a:srgbClr val="482DD5">
                      <a:lumMod val="99785"/>
                    </a:srgbClr>
                  </a:gs>
                  <a:gs pos="100000">
                    <a:srgbClr val="0AD289"/>
                  </a:gs>
                </a:gsLst>
                <a:lin ang="19200000" scaled="0"/>
              </a:gradFill>
              <a:latin typeface="+mn-lt"/>
            </a:endParaRPr>
          </a:p>
        </p:txBody>
      </p:sp>
      <p:sp>
        <p:nvSpPr>
          <p:cNvPr id="84" name="Rettangolo 83">
            <a:extLst>
              <a:ext uri="{FF2B5EF4-FFF2-40B4-BE49-F238E27FC236}">
                <a16:creationId xmlns:a16="http://schemas.microsoft.com/office/drawing/2014/main" id="{5A207BA9-DE67-0F17-C7E4-32A38713B2DB}"/>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2" name="Titolo 2">
            <a:extLst>
              <a:ext uri="{FF2B5EF4-FFF2-40B4-BE49-F238E27FC236}">
                <a16:creationId xmlns:a16="http://schemas.microsoft.com/office/drawing/2014/main" id="{60CBBD82-26DF-8B75-BE54-28648103852E}"/>
              </a:ext>
            </a:extLst>
          </p:cNvPr>
          <p:cNvSpPr txBox="1">
            <a:spLocks/>
          </p:cNvSpPr>
          <p:nvPr/>
        </p:nvSpPr>
        <p:spPr>
          <a:xfrm>
            <a:off x="638391" y="1111371"/>
            <a:ext cx="5457609" cy="1387431"/>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Incentivare la digitalizzazione attraverso il numero di contratti gestiti dai canali digitali</a:t>
            </a:r>
          </a:p>
          <a:p>
            <a:pPr algn="l">
              <a:lnSpc>
                <a:spcPct val="80000"/>
              </a:lnSpc>
            </a:pPr>
            <a:endParaRPr lang="it-IT" sz="2800" b="1" dirty="0">
              <a:gradFill>
                <a:gsLst>
                  <a:gs pos="50000">
                    <a:srgbClr val="482DD5">
                      <a:lumMod val="99785"/>
                    </a:srgbClr>
                  </a:gs>
                  <a:gs pos="100000">
                    <a:srgbClr val="0AD289"/>
                  </a:gs>
                </a:gsLst>
                <a:lin ang="19200000" scaled="0"/>
              </a:gradFill>
            </a:endParaRPr>
          </a:p>
        </p:txBody>
      </p:sp>
      <p:sp>
        <p:nvSpPr>
          <p:cNvPr id="7" name="Rettangolo con angoli arrotondati 6">
            <a:extLst>
              <a:ext uri="{FF2B5EF4-FFF2-40B4-BE49-F238E27FC236}">
                <a16:creationId xmlns:a16="http://schemas.microsoft.com/office/drawing/2014/main" id="{12B985D7-F875-0AB9-9F14-6A7CBDCFA744}"/>
              </a:ext>
            </a:extLst>
          </p:cNvPr>
          <p:cNvSpPr/>
          <p:nvPr/>
        </p:nvSpPr>
        <p:spPr>
          <a:xfrm>
            <a:off x="619597" y="2924263"/>
            <a:ext cx="1964577" cy="143493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21</a:t>
            </a:r>
            <a:r>
              <a:rPr lang="it-IT" b="1" kern="1200" dirty="0">
                <a:solidFill>
                  <a:schemeClr val="tx1"/>
                </a:solidFill>
                <a:latin typeface="+mj-lt"/>
              </a:rPr>
              <a:t>% </a:t>
            </a:r>
          </a:p>
        </p:txBody>
      </p:sp>
      <p:sp>
        <p:nvSpPr>
          <p:cNvPr id="8" name="Rettangolo con angoli arrotondati 7">
            <a:extLst>
              <a:ext uri="{FF2B5EF4-FFF2-40B4-BE49-F238E27FC236}">
                <a16:creationId xmlns:a16="http://schemas.microsoft.com/office/drawing/2014/main" id="{56C35ADB-8A2D-AD91-79F7-86BF52524BA6}"/>
              </a:ext>
            </a:extLst>
          </p:cNvPr>
          <p:cNvSpPr/>
          <p:nvPr/>
        </p:nvSpPr>
        <p:spPr>
          <a:xfrm>
            <a:off x="619597"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9" name="Rettangolo con angoli arrotondati 8">
            <a:extLst>
              <a:ext uri="{FF2B5EF4-FFF2-40B4-BE49-F238E27FC236}">
                <a16:creationId xmlns:a16="http://schemas.microsoft.com/office/drawing/2014/main" id="{0D8104FF-8AA8-4167-49DA-3B5FEF24991E}"/>
              </a:ext>
            </a:extLst>
          </p:cNvPr>
          <p:cNvSpPr/>
          <p:nvPr/>
        </p:nvSpPr>
        <p:spPr>
          <a:xfrm>
            <a:off x="3892884" y="2924264"/>
            <a:ext cx="1964577" cy="1434934"/>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ea typeface="+mn-ea"/>
                <a:cs typeface="+mn-cs"/>
              </a:rPr>
              <a:t>39</a:t>
            </a:r>
            <a:r>
              <a:rPr lang="it-IT" b="1" kern="1200" dirty="0">
                <a:solidFill>
                  <a:schemeClr val="tx1"/>
                </a:solidFill>
                <a:latin typeface="+mj-lt"/>
                <a:ea typeface="+mn-ea"/>
                <a:cs typeface="+mn-cs"/>
              </a:rPr>
              <a:t>%</a:t>
            </a:r>
            <a:endParaRPr lang="it-IT" b="1" kern="1200" baseline="30000" dirty="0">
              <a:solidFill>
                <a:schemeClr val="tx1"/>
              </a:solidFill>
              <a:latin typeface="+mj-lt"/>
              <a:ea typeface="+mn-ea"/>
              <a:cs typeface="+mn-cs"/>
            </a:endParaRPr>
          </a:p>
        </p:txBody>
      </p:sp>
      <p:sp>
        <p:nvSpPr>
          <p:cNvPr id="10" name="Rettangolo con angoli arrotondati 9">
            <a:extLst>
              <a:ext uri="{FF2B5EF4-FFF2-40B4-BE49-F238E27FC236}">
                <a16:creationId xmlns:a16="http://schemas.microsoft.com/office/drawing/2014/main" id="{1BED4F6F-6A3F-5CF4-4591-81BB7AE0D8D0}"/>
              </a:ext>
            </a:extLst>
          </p:cNvPr>
          <p:cNvSpPr/>
          <p:nvPr/>
        </p:nvSpPr>
        <p:spPr>
          <a:xfrm>
            <a:off x="3892884"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13" name="CasellaDiTesto 12">
            <a:extLst>
              <a:ext uri="{FF2B5EF4-FFF2-40B4-BE49-F238E27FC236}">
                <a16:creationId xmlns:a16="http://schemas.microsoft.com/office/drawing/2014/main" id="{78653C61-9294-777A-14EE-62C01D98FC4F}"/>
              </a:ext>
            </a:extLst>
          </p:cNvPr>
          <p:cNvSpPr txBox="1"/>
          <p:nvPr/>
        </p:nvSpPr>
        <p:spPr>
          <a:xfrm>
            <a:off x="615884" y="3553500"/>
            <a:ext cx="1964577" cy="1600438"/>
          </a:xfrm>
          <a:prstGeom prst="rect">
            <a:avLst/>
          </a:prstGeom>
          <a:noFill/>
        </p:spPr>
        <p:txBody>
          <a:bodyPr wrap="square">
            <a:spAutoFit/>
          </a:bodyPr>
          <a:lstStyle/>
          <a:p>
            <a:pPr algn="ctr" rtl="0"/>
            <a:r>
              <a:rPr lang="it-IT" sz="1400" kern="1200" dirty="0">
                <a:solidFill>
                  <a:srgbClr val="492ED6"/>
                </a:solidFill>
                <a:latin typeface="+mj-lt"/>
                <a:ea typeface="+mn-ea"/>
                <a:cs typeface="+mn-cs"/>
              </a:rPr>
              <a:t>N. contratti gestiti dai canali digitali / N. contratti totali (%)</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sp>
        <p:nvSpPr>
          <p:cNvPr id="18" name="Freccia destra 17">
            <a:extLst>
              <a:ext uri="{FF2B5EF4-FFF2-40B4-BE49-F238E27FC236}">
                <a16:creationId xmlns:a16="http://schemas.microsoft.com/office/drawing/2014/main" id="{E5578947-C946-BDC5-F971-B635CE3C9D20}"/>
              </a:ext>
            </a:extLst>
          </p:cNvPr>
          <p:cNvSpPr/>
          <p:nvPr/>
        </p:nvSpPr>
        <p:spPr>
          <a:xfrm>
            <a:off x="2876808" y="3004149"/>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4B68F0D5-2CAD-C749-AD12-B56764C40373}"/>
              </a:ext>
            </a:extLst>
          </p:cNvPr>
          <p:cNvSpPr txBox="1"/>
          <p:nvPr/>
        </p:nvSpPr>
        <p:spPr>
          <a:xfrm>
            <a:off x="3889171" y="3541736"/>
            <a:ext cx="1968289" cy="1600438"/>
          </a:xfrm>
          <a:prstGeom prst="rect">
            <a:avLst/>
          </a:prstGeom>
          <a:noFill/>
        </p:spPr>
        <p:txBody>
          <a:bodyPr wrap="square">
            <a:spAutoFit/>
          </a:bodyPr>
          <a:lstStyle/>
          <a:p>
            <a:pPr algn="ctr" rtl="0"/>
            <a:r>
              <a:rPr lang="it-IT" sz="1400" kern="1200" dirty="0">
                <a:solidFill>
                  <a:srgbClr val="492ED6"/>
                </a:solidFill>
                <a:latin typeface="+mj-lt"/>
                <a:ea typeface="+mn-ea"/>
                <a:cs typeface="+mn-cs"/>
              </a:rPr>
              <a:t>N. contratti gestiti dai canali digitali / N. contratti totali (%)</a:t>
            </a: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a:p>
            <a:pPr algn="ctr" rtl="0"/>
            <a:endParaRPr lang="it-IT" sz="1400" kern="1200" dirty="0">
              <a:solidFill>
                <a:srgbClr val="492ED6"/>
              </a:solidFill>
              <a:latin typeface="+mj-lt"/>
              <a:ea typeface="+mn-ea"/>
              <a:cs typeface="+mn-cs"/>
            </a:endParaRPr>
          </a:p>
        </p:txBody>
      </p:sp>
      <p:pic>
        <p:nvPicPr>
          <p:cNvPr id="28" name="Immagine 14">
            <a:extLst>
              <a:ext uri="{FF2B5EF4-FFF2-40B4-BE49-F238E27FC236}">
                <a16:creationId xmlns:a16="http://schemas.microsoft.com/office/drawing/2014/main" id="{2EBDFE6D-BA6B-46DE-49EF-944C26BAAF98}"/>
              </a:ext>
            </a:extLst>
          </p:cNvPr>
          <p:cNvPicPr>
            <a:picLocks noChangeAspect="1"/>
          </p:cNvPicPr>
          <p:nvPr/>
        </p:nvPicPr>
        <p:blipFill rotWithShape="1">
          <a:blip r:embed="rId9" cstate="print">
            <a:alphaModFix amt="20000"/>
            <a:extLst>
              <a:ext uri="{28A0092B-C50C-407E-A947-70E740481C1C}">
                <a14:useLocalDpi xmlns:a14="http://schemas.microsoft.com/office/drawing/2010/main" val="0"/>
              </a:ext>
            </a:extLst>
          </a:blip>
          <a:srcRect l="-1" t="14663" r="-68477" b="11130"/>
          <a:stretch>
            <a:fillRect/>
          </a:stretch>
        </p:blipFill>
        <p:spPr bwMode="auto">
          <a:xfrm>
            <a:off x="5857460" y="2243517"/>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olo 2">
            <a:extLst>
              <a:ext uri="{FF2B5EF4-FFF2-40B4-BE49-F238E27FC236}">
                <a16:creationId xmlns:a16="http://schemas.microsoft.com/office/drawing/2014/main" id="{E1D3E200-2C8B-FE3C-3085-9F818DCD2698}"/>
              </a:ext>
            </a:extLst>
          </p:cNvPr>
          <p:cNvSpPr txBox="1">
            <a:spLocks/>
          </p:cNvSpPr>
          <p:nvPr/>
        </p:nvSpPr>
        <p:spPr>
          <a:xfrm>
            <a:off x="6695198" y="1125374"/>
            <a:ext cx="5176223" cy="1387431"/>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Aumentare il numero dei cassonetti smart rispetto ai cassonetti esistenti</a:t>
            </a:r>
          </a:p>
          <a:p>
            <a:pPr algn="l">
              <a:lnSpc>
                <a:spcPct val="80000"/>
              </a:lnSpc>
            </a:pPr>
            <a:r>
              <a:rPr lang="it-IT" sz="2800" b="1" dirty="0">
                <a:gradFill>
                  <a:gsLst>
                    <a:gs pos="50000">
                      <a:srgbClr val="482DD5">
                        <a:lumMod val="99785"/>
                      </a:srgbClr>
                    </a:gs>
                    <a:gs pos="100000">
                      <a:srgbClr val="0AD289"/>
                    </a:gs>
                  </a:gsLst>
                  <a:lin ang="19200000" scaled="0"/>
                </a:gradFill>
              </a:rPr>
              <a:t> </a:t>
            </a:r>
          </a:p>
        </p:txBody>
      </p:sp>
      <p:sp>
        <p:nvSpPr>
          <p:cNvPr id="31" name="Rettangolo con angoli arrotondati 30">
            <a:extLst>
              <a:ext uri="{FF2B5EF4-FFF2-40B4-BE49-F238E27FC236}">
                <a16:creationId xmlns:a16="http://schemas.microsoft.com/office/drawing/2014/main" id="{D9813321-B030-4856-D013-6E7ABEEFEF31}"/>
              </a:ext>
            </a:extLst>
          </p:cNvPr>
          <p:cNvSpPr/>
          <p:nvPr/>
        </p:nvSpPr>
        <p:spPr>
          <a:xfrm>
            <a:off x="6706499"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33" name="Rettangolo con angoli arrotondati 32">
            <a:extLst>
              <a:ext uri="{FF2B5EF4-FFF2-40B4-BE49-F238E27FC236}">
                <a16:creationId xmlns:a16="http://schemas.microsoft.com/office/drawing/2014/main" id="{CF40D270-C640-4AB8-85EB-18CACDDFE904}"/>
              </a:ext>
            </a:extLst>
          </p:cNvPr>
          <p:cNvSpPr/>
          <p:nvPr/>
        </p:nvSpPr>
        <p:spPr>
          <a:xfrm>
            <a:off x="9979786" y="2537612"/>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35" name="Freccia destra 34">
            <a:extLst>
              <a:ext uri="{FF2B5EF4-FFF2-40B4-BE49-F238E27FC236}">
                <a16:creationId xmlns:a16="http://schemas.microsoft.com/office/drawing/2014/main" id="{C1478410-7C0F-0F8F-B28C-8C738260C9C3}"/>
              </a:ext>
            </a:extLst>
          </p:cNvPr>
          <p:cNvSpPr/>
          <p:nvPr/>
        </p:nvSpPr>
        <p:spPr>
          <a:xfrm>
            <a:off x="8963710" y="3004149"/>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Titolo 2">
            <a:extLst>
              <a:ext uri="{FF2B5EF4-FFF2-40B4-BE49-F238E27FC236}">
                <a16:creationId xmlns:a16="http://schemas.microsoft.com/office/drawing/2014/main" id="{F0BFC9AD-F99D-8A50-ABC3-2A33403D591A}"/>
              </a:ext>
            </a:extLst>
          </p:cNvPr>
          <p:cNvSpPr txBox="1">
            <a:spLocks/>
          </p:cNvSpPr>
          <p:nvPr/>
        </p:nvSpPr>
        <p:spPr>
          <a:xfrm>
            <a:off x="445277" y="4359198"/>
            <a:ext cx="5252877"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8000" b="1" dirty="0">
                <a:gradFill>
                  <a:gsLst>
                    <a:gs pos="50000">
                      <a:srgbClr val="482DD5">
                        <a:lumMod val="99785"/>
                      </a:srgbClr>
                    </a:gs>
                    <a:gs pos="100000">
                      <a:srgbClr val="0AD289"/>
                    </a:gs>
                  </a:gsLst>
                  <a:lin ang="19200000" scaled="0"/>
                </a:gradFill>
              </a:rPr>
              <a:t>+86</a:t>
            </a:r>
            <a:r>
              <a:rPr lang="it-IT" sz="4000" b="1" dirty="0">
                <a:gradFill>
                  <a:gsLst>
                    <a:gs pos="50000">
                      <a:srgbClr val="482DD5">
                        <a:lumMod val="99785"/>
                      </a:srgbClr>
                    </a:gs>
                    <a:gs pos="100000">
                      <a:srgbClr val="0AD289"/>
                    </a:gs>
                  </a:gsLst>
                  <a:lin ang="19200000" scaled="0"/>
                </a:gradFill>
              </a:rPr>
              <a:t>%</a:t>
            </a:r>
            <a:endParaRPr lang="it-IT" sz="4000" b="1" dirty="0">
              <a:gradFill>
                <a:gsLst>
                  <a:gs pos="50000">
                    <a:srgbClr val="482DD5">
                      <a:lumMod val="99785"/>
                    </a:srgbClr>
                  </a:gs>
                  <a:gs pos="100000">
                    <a:srgbClr val="0AD289"/>
                  </a:gs>
                </a:gsLst>
                <a:lin ang="19200000" scaled="0"/>
              </a:gradFill>
              <a:latin typeface="+mn-lt"/>
            </a:endParaRPr>
          </a:p>
        </p:txBody>
      </p:sp>
      <p:sp>
        <p:nvSpPr>
          <p:cNvPr id="6" name="Rettangolo con angoli arrotondati 5">
            <a:extLst>
              <a:ext uri="{FF2B5EF4-FFF2-40B4-BE49-F238E27FC236}">
                <a16:creationId xmlns:a16="http://schemas.microsoft.com/office/drawing/2014/main" id="{19291C3F-F23A-36B7-272A-45D3E35A3450}"/>
              </a:ext>
            </a:extLst>
          </p:cNvPr>
          <p:cNvSpPr/>
          <p:nvPr/>
        </p:nvSpPr>
        <p:spPr>
          <a:xfrm>
            <a:off x="6707881" y="2924263"/>
            <a:ext cx="1964577" cy="143493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39</a:t>
            </a:r>
            <a:r>
              <a:rPr lang="it-IT" b="1" kern="1200" dirty="0">
                <a:solidFill>
                  <a:schemeClr val="tx1"/>
                </a:solidFill>
                <a:latin typeface="+mj-lt"/>
              </a:rPr>
              <a:t>%</a:t>
            </a:r>
          </a:p>
        </p:txBody>
      </p:sp>
      <p:sp>
        <p:nvSpPr>
          <p:cNvPr id="14" name="CasellaDiTesto 13">
            <a:extLst>
              <a:ext uri="{FF2B5EF4-FFF2-40B4-BE49-F238E27FC236}">
                <a16:creationId xmlns:a16="http://schemas.microsoft.com/office/drawing/2014/main" id="{7EC87FE9-6F53-0B92-7741-51015BEDFF51}"/>
              </a:ext>
            </a:extLst>
          </p:cNvPr>
          <p:cNvSpPr txBox="1"/>
          <p:nvPr/>
        </p:nvSpPr>
        <p:spPr>
          <a:xfrm>
            <a:off x="6704168" y="3553500"/>
            <a:ext cx="1964577" cy="523220"/>
          </a:xfrm>
          <a:prstGeom prst="rect">
            <a:avLst/>
          </a:prstGeom>
          <a:noFill/>
        </p:spPr>
        <p:txBody>
          <a:bodyPr wrap="square">
            <a:spAutoFit/>
          </a:bodyPr>
          <a:lstStyle/>
          <a:p>
            <a:pPr algn="ctr" rtl="0"/>
            <a:r>
              <a:rPr lang="it-IT" sz="1400" kern="1200" dirty="0">
                <a:solidFill>
                  <a:srgbClr val="492ED6"/>
                </a:solidFill>
                <a:latin typeface="+mj-lt"/>
                <a:ea typeface="+mn-ea"/>
                <a:cs typeface="+mn-cs"/>
              </a:rPr>
              <a:t>N. cassonetti smart / N. cassonetti totali (%)</a:t>
            </a:r>
          </a:p>
        </p:txBody>
      </p:sp>
      <p:sp>
        <p:nvSpPr>
          <p:cNvPr id="11" name="Rettangolo con angoli arrotondati 10">
            <a:extLst>
              <a:ext uri="{FF2B5EF4-FFF2-40B4-BE49-F238E27FC236}">
                <a16:creationId xmlns:a16="http://schemas.microsoft.com/office/drawing/2014/main" id="{9165E25E-20FF-E6FB-D309-DA971197986A}"/>
              </a:ext>
            </a:extLst>
          </p:cNvPr>
          <p:cNvSpPr/>
          <p:nvPr/>
        </p:nvSpPr>
        <p:spPr>
          <a:xfrm>
            <a:off x="9977174" y="2924263"/>
            <a:ext cx="1964577" cy="143493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54</a:t>
            </a:r>
            <a:r>
              <a:rPr lang="it-IT" b="1" kern="1200" dirty="0">
                <a:solidFill>
                  <a:schemeClr val="tx1"/>
                </a:solidFill>
                <a:latin typeface="+mj-lt"/>
              </a:rPr>
              <a:t>%</a:t>
            </a:r>
          </a:p>
        </p:txBody>
      </p:sp>
      <p:sp>
        <p:nvSpPr>
          <p:cNvPr id="15" name="CasellaDiTesto 14">
            <a:extLst>
              <a:ext uri="{FF2B5EF4-FFF2-40B4-BE49-F238E27FC236}">
                <a16:creationId xmlns:a16="http://schemas.microsoft.com/office/drawing/2014/main" id="{A2832AD9-4831-10DC-CE59-3385BFE1BEAE}"/>
              </a:ext>
            </a:extLst>
          </p:cNvPr>
          <p:cNvSpPr txBox="1"/>
          <p:nvPr/>
        </p:nvSpPr>
        <p:spPr>
          <a:xfrm>
            <a:off x="9973461" y="3553500"/>
            <a:ext cx="1964577" cy="523220"/>
          </a:xfrm>
          <a:prstGeom prst="rect">
            <a:avLst/>
          </a:prstGeom>
          <a:noFill/>
        </p:spPr>
        <p:txBody>
          <a:bodyPr wrap="square">
            <a:spAutoFit/>
          </a:bodyPr>
          <a:lstStyle/>
          <a:p>
            <a:pPr algn="ctr" rtl="0"/>
            <a:r>
              <a:rPr lang="it-IT" sz="1400" kern="1200" dirty="0">
                <a:solidFill>
                  <a:srgbClr val="492ED6"/>
                </a:solidFill>
                <a:latin typeface="+mj-lt"/>
                <a:ea typeface="+mn-ea"/>
                <a:cs typeface="+mn-cs"/>
              </a:rPr>
              <a:t>N. cassonetti smart / N. cassonetti totali (%)</a:t>
            </a:r>
          </a:p>
        </p:txBody>
      </p:sp>
      <p:sp>
        <p:nvSpPr>
          <p:cNvPr id="20" name="Titolo 2">
            <a:extLst>
              <a:ext uri="{FF2B5EF4-FFF2-40B4-BE49-F238E27FC236}">
                <a16:creationId xmlns:a16="http://schemas.microsoft.com/office/drawing/2014/main" id="{07B7175C-D688-9B48-9FCB-BDB02785F31B}"/>
              </a:ext>
            </a:extLst>
          </p:cNvPr>
          <p:cNvSpPr txBox="1">
            <a:spLocks/>
          </p:cNvSpPr>
          <p:nvPr/>
        </p:nvSpPr>
        <p:spPr>
          <a:xfrm>
            <a:off x="6683239" y="4359198"/>
            <a:ext cx="5252877"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8000" b="1" dirty="0">
                <a:gradFill>
                  <a:gsLst>
                    <a:gs pos="50000">
                      <a:srgbClr val="482DD5">
                        <a:lumMod val="99785"/>
                      </a:srgbClr>
                    </a:gs>
                    <a:gs pos="100000">
                      <a:srgbClr val="0AD289"/>
                    </a:gs>
                  </a:gsLst>
                  <a:lin ang="19200000" scaled="0"/>
                </a:gradFill>
              </a:rPr>
              <a:t>+38</a:t>
            </a:r>
            <a:r>
              <a:rPr lang="it-IT" sz="4000" b="1" dirty="0">
                <a:gradFill>
                  <a:gsLst>
                    <a:gs pos="50000">
                      <a:srgbClr val="482DD5">
                        <a:lumMod val="99785"/>
                      </a:srgbClr>
                    </a:gs>
                    <a:gs pos="100000">
                      <a:srgbClr val="0AD289"/>
                    </a:gs>
                  </a:gsLst>
                  <a:lin ang="19200000" scaled="0"/>
                </a:gradFill>
              </a:rPr>
              <a:t>%</a:t>
            </a:r>
            <a:endParaRPr lang="it-IT" sz="4000" b="1" dirty="0">
              <a:gradFill>
                <a:gsLst>
                  <a:gs pos="50000">
                    <a:srgbClr val="482DD5">
                      <a:lumMod val="99785"/>
                    </a:srgbClr>
                  </a:gs>
                  <a:gs pos="100000">
                    <a:srgbClr val="0AD289"/>
                  </a:gs>
                </a:gsLst>
                <a:lin ang="19200000" scaled="0"/>
              </a:gradFill>
              <a:latin typeface="+mn-lt"/>
            </a:endParaRPr>
          </a:p>
        </p:txBody>
      </p:sp>
    </p:spTree>
    <p:extLst>
      <p:ext uri="{BB962C8B-B14F-4D97-AF65-F5344CB8AC3E}">
        <p14:creationId xmlns:p14="http://schemas.microsoft.com/office/powerpoint/2010/main" val="2271221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E5AB6-E122-D58B-B1C3-35260A16134A}"/>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DCCE520A-D43B-4A9C-3673-A79E5F53D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24" name="Immagine 14">
            <a:extLst>
              <a:ext uri="{FF2B5EF4-FFF2-40B4-BE49-F238E27FC236}">
                <a16:creationId xmlns:a16="http://schemas.microsoft.com/office/drawing/2014/main" id="{1284FCD4-9731-99A0-BE51-DC0E487CAC8F}"/>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59939" t="18338" b="11229"/>
          <a:stretch>
            <a:fillRect/>
          </a:stretch>
        </p:blipFill>
        <p:spPr bwMode="auto">
          <a:xfrm>
            <a:off x="-4405657" y="2600544"/>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6005FAB6-F845-1FF8-4C66-2656DF1C9E0D}"/>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45EAEF58-5279-0AD5-8FD2-912AB263F3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269D8019-651A-02FE-4FB4-EC9435ED8D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5E155CF0-C6E4-DA84-5DF8-70A51C5F3F46}"/>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51E6F958-5744-B972-DBBB-6A516DB7AC6D}"/>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45</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7FA84870-2487-DE67-D9DE-46CC7763A2B8}"/>
              </a:ext>
            </a:extLst>
          </p:cNvPr>
          <p:cNvSpPr txBox="1">
            <a:spLocks/>
          </p:cNvSpPr>
          <p:nvPr/>
        </p:nvSpPr>
        <p:spPr>
          <a:xfrm>
            <a:off x="576001" y="314345"/>
            <a:ext cx="8729364" cy="6814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rPr>
              <a:t>Obiettivi ESG</a:t>
            </a:r>
            <a:endParaRPr lang="it-IT" sz="5400" b="1" dirty="0">
              <a:gradFill>
                <a:gsLst>
                  <a:gs pos="50000">
                    <a:srgbClr val="482DD5">
                      <a:lumMod val="99785"/>
                    </a:srgbClr>
                  </a:gs>
                  <a:gs pos="100000">
                    <a:srgbClr val="0AD289"/>
                  </a:gs>
                </a:gsLst>
                <a:lin ang="19200000" scaled="0"/>
              </a:gradFill>
              <a:latin typeface="+mn-lt"/>
            </a:endParaRPr>
          </a:p>
        </p:txBody>
      </p:sp>
      <p:sp>
        <p:nvSpPr>
          <p:cNvPr id="84" name="Rettangolo 83">
            <a:extLst>
              <a:ext uri="{FF2B5EF4-FFF2-40B4-BE49-F238E27FC236}">
                <a16:creationId xmlns:a16="http://schemas.microsoft.com/office/drawing/2014/main" id="{60673144-3831-DEBF-273D-FAC1CBFDCAC2}"/>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2" name="Titolo 2">
            <a:extLst>
              <a:ext uri="{FF2B5EF4-FFF2-40B4-BE49-F238E27FC236}">
                <a16:creationId xmlns:a16="http://schemas.microsoft.com/office/drawing/2014/main" id="{B3B05DAE-C02F-9A52-E9AC-5BFED027E906}"/>
              </a:ext>
            </a:extLst>
          </p:cNvPr>
          <p:cNvSpPr txBox="1">
            <a:spLocks/>
          </p:cNvSpPr>
          <p:nvPr/>
        </p:nvSpPr>
        <p:spPr>
          <a:xfrm>
            <a:off x="638391" y="1111371"/>
            <a:ext cx="5457609" cy="2076851"/>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Rafforzare la sicurezza stradale con sistemi di assistenza alla guida (Adas) su automezzi aziendali per la raccolta dei rifiuti </a:t>
            </a:r>
          </a:p>
          <a:p>
            <a:pPr algn="l">
              <a:lnSpc>
                <a:spcPct val="80000"/>
              </a:lnSpc>
            </a:pPr>
            <a:endParaRPr lang="it-IT" sz="2800" b="1" dirty="0">
              <a:gradFill>
                <a:gsLst>
                  <a:gs pos="50000">
                    <a:srgbClr val="482DD5">
                      <a:lumMod val="99785"/>
                    </a:srgbClr>
                  </a:gs>
                  <a:gs pos="100000">
                    <a:srgbClr val="0AD289"/>
                  </a:gs>
                </a:gsLst>
                <a:lin ang="19200000" scaled="0"/>
              </a:gradFill>
            </a:endParaRPr>
          </a:p>
          <a:p>
            <a:pPr algn="l">
              <a:lnSpc>
                <a:spcPct val="80000"/>
              </a:lnSpc>
            </a:pPr>
            <a:endParaRPr lang="it-IT" sz="2800" b="1" dirty="0">
              <a:gradFill>
                <a:gsLst>
                  <a:gs pos="50000">
                    <a:srgbClr val="482DD5">
                      <a:lumMod val="99785"/>
                    </a:srgbClr>
                  </a:gs>
                  <a:gs pos="100000">
                    <a:srgbClr val="0AD289"/>
                  </a:gs>
                </a:gsLst>
                <a:lin ang="19200000" scaled="0"/>
              </a:gradFill>
            </a:endParaRPr>
          </a:p>
        </p:txBody>
      </p:sp>
      <p:sp>
        <p:nvSpPr>
          <p:cNvPr id="7" name="Rettangolo con angoli arrotondati 6">
            <a:extLst>
              <a:ext uri="{FF2B5EF4-FFF2-40B4-BE49-F238E27FC236}">
                <a16:creationId xmlns:a16="http://schemas.microsoft.com/office/drawing/2014/main" id="{58AD17B4-1BAD-4166-FB77-E0A2B2A36691}"/>
              </a:ext>
            </a:extLst>
          </p:cNvPr>
          <p:cNvSpPr/>
          <p:nvPr/>
        </p:nvSpPr>
        <p:spPr>
          <a:xfrm>
            <a:off x="619597" y="3281290"/>
            <a:ext cx="1964577" cy="143493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14</a:t>
            </a:r>
            <a:r>
              <a:rPr lang="it-IT" b="1" kern="1200" dirty="0">
                <a:solidFill>
                  <a:schemeClr val="tx1"/>
                </a:solidFill>
                <a:latin typeface="+mj-lt"/>
              </a:rPr>
              <a:t>% </a:t>
            </a:r>
          </a:p>
        </p:txBody>
      </p:sp>
      <p:sp>
        <p:nvSpPr>
          <p:cNvPr id="8" name="Rettangolo con angoli arrotondati 7">
            <a:extLst>
              <a:ext uri="{FF2B5EF4-FFF2-40B4-BE49-F238E27FC236}">
                <a16:creationId xmlns:a16="http://schemas.microsoft.com/office/drawing/2014/main" id="{0CCC7823-5B6F-E063-3BEE-8E20B4450AA6}"/>
              </a:ext>
            </a:extLst>
          </p:cNvPr>
          <p:cNvSpPr/>
          <p:nvPr/>
        </p:nvSpPr>
        <p:spPr>
          <a:xfrm>
            <a:off x="619597" y="2894639"/>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9" name="Rettangolo con angoli arrotondati 8">
            <a:extLst>
              <a:ext uri="{FF2B5EF4-FFF2-40B4-BE49-F238E27FC236}">
                <a16:creationId xmlns:a16="http://schemas.microsoft.com/office/drawing/2014/main" id="{77E4377E-7E2D-0B80-2EC9-B11ADA8360D7}"/>
              </a:ext>
            </a:extLst>
          </p:cNvPr>
          <p:cNvSpPr/>
          <p:nvPr/>
        </p:nvSpPr>
        <p:spPr>
          <a:xfrm>
            <a:off x="3892884" y="3281291"/>
            <a:ext cx="1964577" cy="1434934"/>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75</a:t>
            </a:r>
            <a:r>
              <a:rPr lang="it-IT" b="1" kern="1200" dirty="0">
                <a:solidFill>
                  <a:schemeClr val="tx1"/>
                </a:solidFill>
                <a:latin typeface="+mj-lt"/>
                <a:ea typeface="+mn-ea"/>
                <a:cs typeface="+mn-cs"/>
              </a:rPr>
              <a:t>%</a:t>
            </a:r>
            <a:endParaRPr lang="it-IT" b="1" kern="1200" baseline="30000" dirty="0">
              <a:solidFill>
                <a:schemeClr val="tx1"/>
              </a:solidFill>
              <a:latin typeface="+mj-lt"/>
              <a:ea typeface="+mn-ea"/>
              <a:cs typeface="+mn-cs"/>
            </a:endParaRPr>
          </a:p>
        </p:txBody>
      </p:sp>
      <p:sp>
        <p:nvSpPr>
          <p:cNvPr id="10" name="Rettangolo con angoli arrotondati 9">
            <a:extLst>
              <a:ext uri="{FF2B5EF4-FFF2-40B4-BE49-F238E27FC236}">
                <a16:creationId xmlns:a16="http://schemas.microsoft.com/office/drawing/2014/main" id="{98E2017A-A197-9362-562A-CAE2B0CC0369}"/>
              </a:ext>
            </a:extLst>
          </p:cNvPr>
          <p:cNvSpPr/>
          <p:nvPr/>
        </p:nvSpPr>
        <p:spPr>
          <a:xfrm>
            <a:off x="3892884" y="2894639"/>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13" name="CasellaDiTesto 12">
            <a:extLst>
              <a:ext uri="{FF2B5EF4-FFF2-40B4-BE49-F238E27FC236}">
                <a16:creationId xmlns:a16="http://schemas.microsoft.com/office/drawing/2014/main" id="{AEA65AAE-BC2F-6B73-C1A1-7EFF6979F3E6}"/>
              </a:ext>
            </a:extLst>
          </p:cNvPr>
          <p:cNvSpPr txBox="1"/>
          <p:nvPr/>
        </p:nvSpPr>
        <p:spPr>
          <a:xfrm>
            <a:off x="615884" y="3910527"/>
            <a:ext cx="1964577" cy="738664"/>
          </a:xfrm>
          <a:prstGeom prst="rect">
            <a:avLst/>
          </a:prstGeom>
          <a:noFill/>
        </p:spPr>
        <p:txBody>
          <a:bodyPr wrap="square">
            <a:spAutoFit/>
          </a:bodyPr>
          <a:lstStyle/>
          <a:p>
            <a:pPr algn="ctr" rtl="0"/>
            <a:r>
              <a:rPr lang="it-IT" sz="1400" kern="1200" dirty="0">
                <a:solidFill>
                  <a:srgbClr val="492ED6"/>
                </a:solidFill>
                <a:latin typeface="+mj-lt"/>
                <a:ea typeface="+mn-ea"/>
                <a:cs typeface="+mn-cs"/>
              </a:rPr>
              <a:t>Automezzi con sistema Adas installati rispetto al totale (%)</a:t>
            </a:r>
          </a:p>
        </p:txBody>
      </p:sp>
      <p:sp>
        <p:nvSpPr>
          <p:cNvPr id="18" name="Freccia destra 17">
            <a:extLst>
              <a:ext uri="{FF2B5EF4-FFF2-40B4-BE49-F238E27FC236}">
                <a16:creationId xmlns:a16="http://schemas.microsoft.com/office/drawing/2014/main" id="{217BFC94-689A-81E6-E6F8-306800083B1F}"/>
              </a:ext>
            </a:extLst>
          </p:cNvPr>
          <p:cNvSpPr/>
          <p:nvPr/>
        </p:nvSpPr>
        <p:spPr>
          <a:xfrm>
            <a:off x="2876808" y="3361176"/>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Immagine 14">
            <a:extLst>
              <a:ext uri="{FF2B5EF4-FFF2-40B4-BE49-F238E27FC236}">
                <a16:creationId xmlns:a16="http://schemas.microsoft.com/office/drawing/2014/main" id="{BFAB2EB8-D82D-EF2A-35CF-C90EE72487E6}"/>
              </a:ext>
            </a:extLst>
          </p:cNvPr>
          <p:cNvPicPr>
            <a:picLocks noChangeAspect="1"/>
          </p:cNvPicPr>
          <p:nvPr/>
        </p:nvPicPr>
        <p:blipFill rotWithShape="1">
          <a:blip r:embed="rId9">
            <a:alphaModFix amt="20000"/>
          </a:blip>
          <a:srcRect t="8171" r="-70958" b="16544"/>
          <a:stretch>
            <a:fillRect/>
          </a:stretch>
        </p:blipFill>
        <p:spPr bwMode="auto">
          <a:xfrm>
            <a:off x="5857460" y="2600544"/>
            <a:ext cx="10941549" cy="3213884"/>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olo 2">
            <a:extLst>
              <a:ext uri="{FF2B5EF4-FFF2-40B4-BE49-F238E27FC236}">
                <a16:creationId xmlns:a16="http://schemas.microsoft.com/office/drawing/2014/main" id="{B4E4CA16-9A5B-17BA-6947-3A05E1932E6F}"/>
              </a:ext>
            </a:extLst>
          </p:cNvPr>
          <p:cNvSpPr txBox="1">
            <a:spLocks/>
          </p:cNvSpPr>
          <p:nvPr/>
        </p:nvSpPr>
        <p:spPr>
          <a:xfrm>
            <a:off x="6695198" y="1797280"/>
            <a:ext cx="5176223" cy="69801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rPr>
              <a:t>Aumentare l’equilibrio di genere nei ruoli di responsabilità</a:t>
            </a:r>
          </a:p>
        </p:txBody>
      </p:sp>
      <p:sp>
        <p:nvSpPr>
          <p:cNvPr id="31" name="Rettangolo con angoli arrotondati 30">
            <a:extLst>
              <a:ext uri="{FF2B5EF4-FFF2-40B4-BE49-F238E27FC236}">
                <a16:creationId xmlns:a16="http://schemas.microsoft.com/office/drawing/2014/main" id="{36232A50-91B3-7504-4D86-CF4FAF083A4A}"/>
              </a:ext>
            </a:extLst>
          </p:cNvPr>
          <p:cNvSpPr/>
          <p:nvPr/>
        </p:nvSpPr>
        <p:spPr>
          <a:xfrm>
            <a:off x="6706499" y="2894639"/>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33" name="Rettangolo con angoli arrotondati 32">
            <a:extLst>
              <a:ext uri="{FF2B5EF4-FFF2-40B4-BE49-F238E27FC236}">
                <a16:creationId xmlns:a16="http://schemas.microsoft.com/office/drawing/2014/main" id="{D3248CA7-4940-806C-254B-3A127D7FBA24}"/>
              </a:ext>
            </a:extLst>
          </p:cNvPr>
          <p:cNvSpPr/>
          <p:nvPr/>
        </p:nvSpPr>
        <p:spPr>
          <a:xfrm>
            <a:off x="9979786" y="2894639"/>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2029</a:t>
            </a:r>
          </a:p>
        </p:txBody>
      </p:sp>
      <p:sp>
        <p:nvSpPr>
          <p:cNvPr id="35" name="Freccia destra 34">
            <a:extLst>
              <a:ext uri="{FF2B5EF4-FFF2-40B4-BE49-F238E27FC236}">
                <a16:creationId xmlns:a16="http://schemas.microsoft.com/office/drawing/2014/main" id="{B4ABAF3E-AEE3-ACFF-F39D-05E2C25BD040}"/>
              </a:ext>
            </a:extLst>
          </p:cNvPr>
          <p:cNvSpPr/>
          <p:nvPr/>
        </p:nvSpPr>
        <p:spPr>
          <a:xfrm>
            <a:off x="8963710" y="3361176"/>
            <a:ext cx="719730" cy="64340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Titolo 2">
            <a:extLst>
              <a:ext uri="{FF2B5EF4-FFF2-40B4-BE49-F238E27FC236}">
                <a16:creationId xmlns:a16="http://schemas.microsoft.com/office/drawing/2014/main" id="{AEFA4763-9D2E-4E31-9875-5047062039A3}"/>
              </a:ext>
            </a:extLst>
          </p:cNvPr>
          <p:cNvSpPr txBox="1">
            <a:spLocks/>
          </p:cNvSpPr>
          <p:nvPr/>
        </p:nvSpPr>
        <p:spPr>
          <a:xfrm>
            <a:off x="445277" y="4716225"/>
            <a:ext cx="5252877"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8000" b="1" dirty="0">
                <a:gradFill>
                  <a:gsLst>
                    <a:gs pos="50000">
                      <a:srgbClr val="482DD5">
                        <a:lumMod val="99785"/>
                      </a:srgbClr>
                    </a:gs>
                    <a:gs pos="100000">
                      <a:srgbClr val="0AD289"/>
                    </a:gs>
                  </a:gsLst>
                  <a:lin ang="19200000" scaled="0"/>
                </a:gradFill>
              </a:rPr>
              <a:t>+61</a:t>
            </a:r>
            <a:r>
              <a:rPr lang="it-IT" sz="4000" b="1" dirty="0">
                <a:gradFill>
                  <a:gsLst>
                    <a:gs pos="50000">
                      <a:srgbClr val="482DD5">
                        <a:lumMod val="99785"/>
                      </a:srgbClr>
                    </a:gs>
                    <a:gs pos="100000">
                      <a:srgbClr val="0AD289"/>
                    </a:gs>
                  </a:gsLst>
                  <a:lin ang="19200000" scaled="0"/>
                </a:gradFill>
              </a:rPr>
              <a:t>pp</a:t>
            </a:r>
            <a:endParaRPr lang="it-IT" sz="4000" b="1" dirty="0">
              <a:gradFill>
                <a:gsLst>
                  <a:gs pos="50000">
                    <a:srgbClr val="482DD5">
                      <a:lumMod val="99785"/>
                    </a:srgbClr>
                  </a:gs>
                  <a:gs pos="100000">
                    <a:srgbClr val="0AD289"/>
                  </a:gs>
                </a:gsLst>
                <a:lin ang="19200000" scaled="0"/>
              </a:gradFill>
              <a:latin typeface="+mn-lt"/>
            </a:endParaRPr>
          </a:p>
        </p:txBody>
      </p:sp>
      <p:sp>
        <p:nvSpPr>
          <p:cNvPr id="6" name="Rettangolo con angoli arrotondati 5">
            <a:extLst>
              <a:ext uri="{FF2B5EF4-FFF2-40B4-BE49-F238E27FC236}">
                <a16:creationId xmlns:a16="http://schemas.microsoft.com/office/drawing/2014/main" id="{399798CE-721B-5CE2-EA6B-F1207144843B}"/>
              </a:ext>
            </a:extLst>
          </p:cNvPr>
          <p:cNvSpPr/>
          <p:nvPr/>
        </p:nvSpPr>
        <p:spPr>
          <a:xfrm>
            <a:off x="6707881" y="3281290"/>
            <a:ext cx="1964577" cy="143493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34</a:t>
            </a:r>
            <a:r>
              <a:rPr lang="it-IT" b="1" kern="1200" dirty="0">
                <a:solidFill>
                  <a:schemeClr val="tx1"/>
                </a:solidFill>
                <a:latin typeface="+mj-lt"/>
              </a:rPr>
              <a:t>%</a:t>
            </a:r>
          </a:p>
        </p:txBody>
      </p:sp>
      <p:sp>
        <p:nvSpPr>
          <p:cNvPr id="14" name="CasellaDiTesto 13">
            <a:extLst>
              <a:ext uri="{FF2B5EF4-FFF2-40B4-BE49-F238E27FC236}">
                <a16:creationId xmlns:a16="http://schemas.microsoft.com/office/drawing/2014/main" id="{266A60A8-8FF3-BE99-D030-02F9C48970F9}"/>
              </a:ext>
            </a:extLst>
          </p:cNvPr>
          <p:cNvSpPr txBox="1"/>
          <p:nvPr/>
        </p:nvSpPr>
        <p:spPr>
          <a:xfrm>
            <a:off x="6704168" y="3910527"/>
            <a:ext cx="1964577" cy="954107"/>
          </a:xfrm>
          <a:prstGeom prst="rect">
            <a:avLst/>
          </a:prstGeom>
          <a:noFill/>
        </p:spPr>
        <p:txBody>
          <a:bodyPr wrap="square">
            <a:spAutoFit/>
          </a:bodyPr>
          <a:lstStyle/>
          <a:p>
            <a:pPr algn="ctr" rtl="0"/>
            <a:r>
              <a:rPr lang="it-IT" sz="1400" kern="1200" dirty="0">
                <a:solidFill>
                  <a:srgbClr val="492ED6"/>
                </a:solidFill>
                <a:latin typeface="+mj-lt"/>
                <a:ea typeface="+mn-ea"/>
                <a:cs typeface="+mn-cs"/>
              </a:rPr>
              <a:t>Genere meno rappresentato rispetto al totale (%)</a:t>
            </a:r>
          </a:p>
          <a:p>
            <a:pPr algn="ctr" rtl="0"/>
            <a:endParaRPr lang="it-IT" sz="1400" kern="1200" dirty="0">
              <a:solidFill>
                <a:srgbClr val="492ED6"/>
              </a:solidFill>
              <a:latin typeface="+mj-lt"/>
              <a:ea typeface="+mn-ea"/>
              <a:cs typeface="+mn-cs"/>
            </a:endParaRPr>
          </a:p>
        </p:txBody>
      </p:sp>
      <p:sp>
        <p:nvSpPr>
          <p:cNvPr id="11" name="Rettangolo con angoli arrotondati 10">
            <a:extLst>
              <a:ext uri="{FF2B5EF4-FFF2-40B4-BE49-F238E27FC236}">
                <a16:creationId xmlns:a16="http://schemas.microsoft.com/office/drawing/2014/main" id="{26970446-7825-9E67-FF45-342A08F7EF37}"/>
              </a:ext>
            </a:extLst>
          </p:cNvPr>
          <p:cNvSpPr/>
          <p:nvPr/>
        </p:nvSpPr>
        <p:spPr>
          <a:xfrm>
            <a:off x="9977174" y="3281290"/>
            <a:ext cx="1964577" cy="143493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r>
              <a:rPr lang="it-IT" sz="3200" b="1" kern="1200" dirty="0">
                <a:solidFill>
                  <a:schemeClr val="tx1"/>
                </a:solidFill>
                <a:latin typeface="+mj-lt"/>
              </a:rPr>
              <a:t>40</a:t>
            </a:r>
            <a:r>
              <a:rPr lang="it-IT" b="1" kern="1200" dirty="0">
                <a:solidFill>
                  <a:schemeClr val="tx1"/>
                </a:solidFill>
                <a:latin typeface="+mj-lt"/>
              </a:rPr>
              <a:t>%</a:t>
            </a:r>
          </a:p>
        </p:txBody>
      </p:sp>
      <p:sp>
        <p:nvSpPr>
          <p:cNvPr id="20" name="Titolo 2">
            <a:extLst>
              <a:ext uri="{FF2B5EF4-FFF2-40B4-BE49-F238E27FC236}">
                <a16:creationId xmlns:a16="http://schemas.microsoft.com/office/drawing/2014/main" id="{718EAA61-B10B-244B-605F-03EAF8E8D764}"/>
              </a:ext>
            </a:extLst>
          </p:cNvPr>
          <p:cNvSpPr txBox="1">
            <a:spLocks/>
          </p:cNvSpPr>
          <p:nvPr/>
        </p:nvSpPr>
        <p:spPr>
          <a:xfrm>
            <a:off x="6683239" y="4716225"/>
            <a:ext cx="5252877" cy="1009507"/>
          </a:xfrm>
          <a:prstGeom prst="rect">
            <a:avLst/>
          </a:prstGeom>
          <a:effectLst>
            <a:outerShdw blurRad="50800" dist="38100" dir="2700000" algn="tl" rotWithShape="0">
              <a:prstClr val="black">
                <a:alpha val="40000"/>
              </a:prstClr>
            </a:outerShdw>
          </a:effectLst>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8000" b="1" dirty="0">
                <a:gradFill>
                  <a:gsLst>
                    <a:gs pos="50000">
                      <a:srgbClr val="482DD5">
                        <a:lumMod val="99785"/>
                      </a:srgbClr>
                    </a:gs>
                    <a:gs pos="100000">
                      <a:srgbClr val="0AD289"/>
                    </a:gs>
                  </a:gsLst>
                  <a:lin ang="19200000" scaled="0"/>
                </a:gradFill>
              </a:rPr>
              <a:t>+18</a:t>
            </a:r>
            <a:r>
              <a:rPr lang="it-IT" sz="4000" b="1" dirty="0">
                <a:gradFill>
                  <a:gsLst>
                    <a:gs pos="50000">
                      <a:srgbClr val="482DD5">
                        <a:lumMod val="99785"/>
                      </a:srgbClr>
                    </a:gs>
                    <a:gs pos="100000">
                      <a:srgbClr val="0AD289"/>
                    </a:gs>
                  </a:gsLst>
                  <a:lin ang="19200000" scaled="0"/>
                </a:gradFill>
              </a:rPr>
              <a:t>%</a:t>
            </a:r>
            <a:endParaRPr lang="it-IT" sz="4000" b="1" dirty="0">
              <a:gradFill>
                <a:gsLst>
                  <a:gs pos="50000">
                    <a:srgbClr val="482DD5">
                      <a:lumMod val="99785"/>
                    </a:srgbClr>
                  </a:gs>
                  <a:gs pos="100000">
                    <a:srgbClr val="0AD289"/>
                  </a:gs>
                </a:gsLst>
                <a:lin ang="19200000" scaled="0"/>
              </a:gradFill>
              <a:latin typeface="+mn-lt"/>
            </a:endParaRPr>
          </a:p>
        </p:txBody>
      </p:sp>
      <p:sp>
        <p:nvSpPr>
          <p:cNvPr id="16" name="CasellaDiTesto 15">
            <a:extLst>
              <a:ext uri="{FF2B5EF4-FFF2-40B4-BE49-F238E27FC236}">
                <a16:creationId xmlns:a16="http://schemas.microsoft.com/office/drawing/2014/main" id="{A8A28667-0ABC-ED0F-10BA-15915DD6F725}"/>
              </a:ext>
            </a:extLst>
          </p:cNvPr>
          <p:cNvSpPr txBox="1"/>
          <p:nvPr/>
        </p:nvSpPr>
        <p:spPr>
          <a:xfrm>
            <a:off x="3885858" y="3910527"/>
            <a:ext cx="1964577" cy="738664"/>
          </a:xfrm>
          <a:prstGeom prst="rect">
            <a:avLst/>
          </a:prstGeom>
          <a:noFill/>
        </p:spPr>
        <p:txBody>
          <a:bodyPr wrap="square">
            <a:spAutoFit/>
          </a:bodyPr>
          <a:lstStyle/>
          <a:p>
            <a:pPr algn="ctr" rtl="0"/>
            <a:r>
              <a:rPr lang="it-IT" sz="1400" kern="1200" dirty="0">
                <a:solidFill>
                  <a:srgbClr val="492ED6"/>
                </a:solidFill>
                <a:latin typeface="+mj-lt"/>
                <a:ea typeface="+mn-ea"/>
                <a:cs typeface="+mn-cs"/>
              </a:rPr>
              <a:t>Automezzi con sistema Adas installati rispetto al totale (%)</a:t>
            </a:r>
          </a:p>
        </p:txBody>
      </p:sp>
      <p:sp>
        <p:nvSpPr>
          <p:cNvPr id="17" name="CasellaDiTesto 16">
            <a:extLst>
              <a:ext uri="{FF2B5EF4-FFF2-40B4-BE49-F238E27FC236}">
                <a16:creationId xmlns:a16="http://schemas.microsoft.com/office/drawing/2014/main" id="{1FA188BD-68E2-1760-1A2F-A7F14175A464}"/>
              </a:ext>
            </a:extLst>
          </p:cNvPr>
          <p:cNvSpPr txBox="1"/>
          <p:nvPr/>
        </p:nvSpPr>
        <p:spPr>
          <a:xfrm>
            <a:off x="9974142" y="3910527"/>
            <a:ext cx="1964577" cy="954107"/>
          </a:xfrm>
          <a:prstGeom prst="rect">
            <a:avLst/>
          </a:prstGeom>
          <a:noFill/>
        </p:spPr>
        <p:txBody>
          <a:bodyPr wrap="square">
            <a:spAutoFit/>
          </a:bodyPr>
          <a:lstStyle/>
          <a:p>
            <a:pPr algn="ctr" rtl="0"/>
            <a:r>
              <a:rPr lang="it-IT" sz="1400" kern="1200" dirty="0">
                <a:solidFill>
                  <a:srgbClr val="492ED6"/>
                </a:solidFill>
                <a:latin typeface="+mj-lt"/>
                <a:ea typeface="+mn-ea"/>
                <a:cs typeface="+mn-cs"/>
              </a:rPr>
              <a:t>Genere meno rappresentato rispetto al totale (%)</a:t>
            </a:r>
          </a:p>
          <a:p>
            <a:pPr algn="ctr" rtl="0"/>
            <a:endParaRPr lang="it-IT" sz="1400" kern="1200" dirty="0">
              <a:solidFill>
                <a:srgbClr val="492ED6"/>
              </a:solidFill>
              <a:latin typeface="+mj-lt"/>
              <a:ea typeface="+mn-ea"/>
              <a:cs typeface="+mn-cs"/>
            </a:endParaRPr>
          </a:p>
        </p:txBody>
      </p:sp>
    </p:spTree>
    <p:extLst>
      <p:ext uri="{BB962C8B-B14F-4D97-AF65-F5344CB8AC3E}">
        <p14:creationId xmlns:p14="http://schemas.microsoft.com/office/powerpoint/2010/main" val="2014276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ED55A-589A-E475-FA85-06C3B993C814}"/>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E93BBF6F-C6BB-D173-5C71-F931B0784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66B2A93B-DEDC-4282-AE7D-E6302B529024}"/>
              </a:ext>
            </a:extLst>
          </p:cNvPr>
          <p:cNvPicPr>
            <a:picLocks noChangeAspect="1"/>
          </p:cNvPicPr>
          <p:nvPr/>
        </p:nvPicPr>
        <p:blipFill>
          <a:blip r:embed="rId5"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B7707058-1EF8-D61F-9771-1BFC0616DA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6C5DA544-D936-3425-D269-8B6EB01A70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C1C0D7D6-EA95-184A-CFEF-7D767814D5CD}"/>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2176501F-EFE1-5D42-97EA-F836B854B9C7}"/>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46</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EC24005B-DB0F-196C-F2B8-D7D7156327DE}"/>
              </a:ext>
            </a:extLst>
          </p:cNvPr>
          <p:cNvSpPr txBox="1">
            <a:spLocks/>
          </p:cNvSpPr>
          <p:nvPr/>
        </p:nvSpPr>
        <p:spPr>
          <a:xfrm>
            <a:off x="576001" y="314345"/>
            <a:ext cx="9345749" cy="1096903"/>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b="1" dirty="0">
                <a:gradFill>
                  <a:gsLst>
                    <a:gs pos="50000">
                      <a:srgbClr val="482DD5">
                        <a:lumMod val="99785"/>
                      </a:srgbClr>
                    </a:gs>
                    <a:gs pos="100000">
                      <a:srgbClr val="0AD289"/>
                    </a:gs>
                  </a:gsLst>
                  <a:lin ang="19200000" scaled="0"/>
                </a:gradFill>
                <a:latin typeface="+mn-lt"/>
              </a:rPr>
              <a:t>Multiutility a servizio della transizione ESG dei distretti industriali</a:t>
            </a:r>
          </a:p>
        </p:txBody>
      </p:sp>
      <p:sp>
        <p:nvSpPr>
          <p:cNvPr id="3" name="Rechteck 67">
            <a:extLst>
              <a:ext uri="{FF2B5EF4-FFF2-40B4-BE49-F238E27FC236}">
                <a16:creationId xmlns:a16="http://schemas.microsoft.com/office/drawing/2014/main" id="{3EACB666-C3B8-B9FE-FECC-73EFA83D3932}"/>
              </a:ext>
            </a:extLst>
          </p:cNvPr>
          <p:cNvSpPr>
            <a:spLocks/>
          </p:cNvSpPr>
          <p:nvPr/>
        </p:nvSpPr>
        <p:spPr>
          <a:xfrm>
            <a:off x="0" y="2014574"/>
            <a:ext cx="12192000" cy="4168837"/>
          </a:xfrm>
          <a:prstGeom prst="rect">
            <a:avLst/>
          </a:prstGeom>
          <a:solidFill>
            <a:srgbClr val="492ED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abgerundete Ecken 3">
            <a:extLst>
              <a:ext uri="{FF2B5EF4-FFF2-40B4-BE49-F238E27FC236}">
                <a16:creationId xmlns:a16="http://schemas.microsoft.com/office/drawing/2014/main" id="{EC8A816E-B5B1-A29C-B790-7C6138C1A2FE}"/>
              </a:ext>
            </a:extLst>
          </p:cNvPr>
          <p:cNvSpPr>
            <a:spLocks/>
          </p:cNvSpPr>
          <p:nvPr/>
        </p:nvSpPr>
        <p:spPr>
          <a:xfrm>
            <a:off x="403200" y="2156081"/>
            <a:ext cx="6762750" cy="3865017"/>
          </a:xfrm>
          <a:prstGeom prst="roundRect">
            <a:avLst>
              <a:gd name="adj" fmla="val 5538"/>
            </a:avLst>
          </a:prstGeom>
          <a:solidFill>
            <a:schemeClr val="bg1"/>
          </a:solidFill>
          <a:ln w="6350">
            <a:solidFill>
              <a:srgbClr val="46007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endParaRPr>
          </a:p>
        </p:txBody>
      </p:sp>
      <p:sp>
        <p:nvSpPr>
          <p:cNvPr id="6" name="Ellipse 40">
            <a:extLst>
              <a:ext uri="{FF2B5EF4-FFF2-40B4-BE49-F238E27FC236}">
                <a16:creationId xmlns:a16="http://schemas.microsoft.com/office/drawing/2014/main" id="{FC78D2ED-841C-167B-5632-8DB35D6E355C}"/>
              </a:ext>
            </a:extLst>
          </p:cNvPr>
          <p:cNvSpPr>
            <a:spLocks/>
          </p:cNvSpPr>
          <p:nvPr/>
        </p:nvSpPr>
        <p:spPr>
          <a:xfrm>
            <a:off x="7592561" y="3098708"/>
            <a:ext cx="485909" cy="486680"/>
          </a:xfrm>
          <a:prstGeom prst="ellipse">
            <a:avLst/>
          </a:prstGeom>
          <a:gradFill>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rPr>
              <a:t>01</a:t>
            </a:r>
          </a:p>
        </p:txBody>
      </p:sp>
      <p:sp>
        <p:nvSpPr>
          <p:cNvPr id="7" name="Textplatzhalter 2">
            <a:extLst>
              <a:ext uri="{FF2B5EF4-FFF2-40B4-BE49-F238E27FC236}">
                <a16:creationId xmlns:a16="http://schemas.microsoft.com/office/drawing/2014/main" id="{5EA1B64D-C954-8C52-1C55-88A47EDD2738}"/>
              </a:ext>
            </a:extLst>
          </p:cNvPr>
          <p:cNvSpPr txBox="1">
            <a:spLocks/>
          </p:cNvSpPr>
          <p:nvPr/>
        </p:nvSpPr>
        <p:spPr>
          <a:xfrm>
            <a:off x="8311858" y="3188160"/>
            <a:ext cx="3489165" cy="246221"/>
          </a:xfrm>
          <a:prstGeom prst="rect">
            <a:avLst/>
          </a:prstGeom>
        </p:spPr>
        <p:txBody>
          <a:bodyPr wrap="square" lIns="0" tIns="0" rIns="0" bIns="0">
            <a:spAutoFit/>
          </a:bodyPr>
          <a:lstStyle>
            <a:lvl1pPr marL="18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
                <a:srgbClr val="454545"/>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460073"/>
                </a:solidFill>
                <a:effectLst/>
                <a:uLnTx/>
                <a:uFillTx/>
                <a:latin typeface="+mn-lt"/>
                <a:cs typeface="+mn-cs"/>
              </a:rPr>
              <a:t>Energia </a:t>
            </a:r>
            <a:r>
              <a:rPr kumimoji="0" lang="en-US" sz="1600" b="1" i="0" u="none" strike="noStrike" kern="1200" cap="none" spc="0" normalizeH="0" baseline="0" noProof="0" dirty="0" err="1">
                <a:ln>
                  <a:noFill/>
                </a:ln>
                <a:solidFill>
                  <a:srgbClr val="460073"/>
                </a:solidFill>
                <a:effectLst/>
                <a:uLnTx/>
                <a:uFillTx/>
                <a:latin typeface="+mn-lt"/>
                <a:cs typeface="+mn-cs"/>
              </a:rPr>
              <a:t>rinnovabile</a:t>
            </a:r>
            <a:r>
              <a:rPr lang="en-US" sz="1600" b="1" dirty="0">
                <a:solidFill>
                  <a:srgbClr val="460073"/>
                </a:solidFill>
                <a:latin typeface="+mn-lt"/>
                <a:cs typeface="+mn-cs"/>
              </a:rPr>
              <a:t>          </a:t>
            </a:r>
            <a:r>
              <a:rPr kumimoji="0" lang="en-US" sz="1600" b="1" i="0" u="none" strike="noStrike" kern="1200" cap="none" spc="0" normalizeH="0" baseline="0" noProof="0" dirty="0">
                <a:ln>
                  <a:noFill/>
                </a:ln>
                <a:solidFill>
                  <a:srgbClr val="460073"/>
                </a:solidFill>
                <a:effectLst/>
                <a:uLnTx/>
                <a:uFillTx/>
                <a:latin typeface="+mn-lt"/>
                <a:cs typeface="+mn-cs"/>
              </a:rPr>
              <a:t>|	</a:t>
            </a:r>
            <a:r>
              <a:rPr kumimoji="0" lang="en-US" sz="1600" b="1" i="0" u="none" strike="noStrike" kern="1200" cap="none" spc="0" normalizeH="0" baseline="0" noProof="0" dirty="0">
                <a:ln>
                  <a:noFill/>
                </a:ln>
                <a:solidFill>
                  <a:srgbClr val="460073"/>
                </a:solidFill>
                <a:effectLst/>
                <a:uLnTx/>
                <a:uFillTx/>
                <a:latin typeface="+mn-lt"/>
                <a:ea typeface="Cambria Math" panose="02040503050406030204" pitchFamily="18" charset="0"/>
                <a:cs typeface="+mn-cs"/>
              </a:rPr>
              <a:t>~ </a:t>
            </a:r>
            <a:r>
              <a:rPr kumimoji="0" lang="en-US" sz="1600" b="1" i="0" u="none" strike="noStrike" kern="1200" cap="none" spc="0" normalizeH="0" baseline="0" noProof="0" dirty="0">
                <a:ln>
                  <a:noFill/>
                </a:ln>
                <a:solidFill>
                  <a:srgbClr val="460073"/>
                </a:solidFill>
                <a:effectLst/>
                <a:uLnTx/>
                <a:uFillTx/>
                <a:latin typeface="+mn-lt"/>
                <a:cs typeface="+mn-cs"/>
              </a:rPr>
              <a:t>35 €M    </a:t>
            </a:r>
            <a:endParaRPr lang="en-US" sz="1600" b="1" dirty="0">
              <a:solidFill>
                <a:srgbClr val="460073"/>
              </a:solidFill>
              <a:latin typeface="+mn-lt"/>
              <a:cs typeface="+mn-cs"/>
            </a:endParaRPr>
          </a:p>
        </p:txBody>
      </p:sp>
      <p:sp>
        <p:nvSpPr>
          <p:cNvPr id="8" name="Ellipse 42">
            <a:extLst>
              <a:ext uri="{FF2B5EF4-FFF2-40B4-BE49-F238E27FC236}">
                <a16:creationId xmlns:a16="http://schemas.microsoft.com/office/drawing/2014/main" id="{535EC6D9-E766-4FAB-2153-CA9CA14C68B3}"/>
              </a:ext>
            </a:extLst>
          </p:cNvPr>
          <p:cNvSpPr>
            <a:spLocks/>
          </p:cNvSpPr>
          <p:nvPr/>
        </p:nvSpPr>
        <p:spPr>
          <a:xfrm>
            <a:off x="7592561" y="4008074"/>
            <a:ext cx="485909" cy="486680"/>
          </a:xfrm>
          <a:prstGeom prst="ellipse">
            <a:avLst/>
          </a:prstGeom>
          <a:gradFill>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rPr>
              <a:t>02</a:t>
            </a:r>
          </a:p>
        </p:txBody>
      </p:sp>
      <p:sp>
        <p:nvSpPr>
          <p:cNvPr id="9" name="Textplatzhalter 2">
            <a:extLst>
              <a:ext uri="{FF2B5EF4-FFF2-40B4-BE49-F238E27FC236}">
                <a16:creationId xmlns:a16="http://schemas.microsoft.com/office/drawing/2014/main" id="{B2B7CDC6-F5A4-FD1F-24A2-3100EFA43AF7}"/>
              </a:ext>
            </a:extLst>
          </p:cNvPr>
          <p:cNvSpPr txBox="1">
            <a:spLocks/>
          </p:cNvSpPr>
          <p:nvPr/>
        </p:nvSpPr>
        <p:spPr>
          <a:xfrm>
            <a:off x="8311858" y="4097526"/>
            <a:ext cx="3489165" cy="246221"/>
          </a:xfrm>
          <a:prstGeom prst="rect">
            <a:avLst/>
          </a:prstGeom>
        </p:spPr>
        <p:txBody>
          <a:bodyPr wrap="square" lIns="0" tIns="0" rIns="0" bIns="0">
            <a:spAutoFit/>
          </a:bodyPr>
          <a:lstStyle>
            <a:lvl1pPr marL="18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
                <a:srgbClr val="454545"/>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460073"/>
                </a:solidFill>
                <a:effectLst/>
                <a:uLnTx/>
                <a:uFillTx/>
                <a:latin typeface="+mn-lt"/>
                <a:cs typeface="+mn-cs"/>
              </a:rPr>
              <a:t>Recupero </a:t>
            </a:r>
            <a:r>
              <a:rPr kumimoji="0" lang="en-US" sz="1600" b="1" i="0" u="none" strike="noStrike" kern="1200" cap="none" spc="0" normalizeH="0" baseline="0" noProof="0" dirty="0" err="1">
                <a:ln>
                  <a:noFill/>
                </a:ln>
                <a:solidFill>
                  <a:srgbClr val="460073"/>
                </a:solidFill>
                <a:effectLst/>
                <a:uLnTx/>
                <a:uFillTx/>
                <a:latin typeface="+mn-lt"/>
                <a:cs typeface="+mn-cs"/>
              </a:rPr>
              <a:t>materiali</a:t>
            </a:r>
            <a:r>
              <a:rPr kumimoji="0" lang="en-US" sz="1600" b="1" i="0" u="none" strike="noStrike" kern="1200" cap="none" spc="0" normalizeH="0" baseline="0" noProof="0" dirty="0">
                <a:ln>
                  <a:noFill/>
                </a:ln>
                <a:solidFill>
                  <a:srgbClr val="460073"/>
                </a:solidFill>
                <a:effectLst/>
                <a:uLnTx/>
                <a:uFillTx/>
                <a:latin typeface="+mn-lt"/>
                <a:cs typeface="+mn-cs"/>
              </a:rPr>
              <a:t> 	      |	</a:t>
            </a:r>
            <a:r>
              <a:rPr kumimoji="0" lang="en-US" sz="1600" b="1" i="0" u="none" strike="noStrike" kern="1200" cap="none" spc="0" normalizeH="0" baseline="0" noProof="0" dirty="0">
                <a:ln>
                  <a:noFill/>
                </a:ln>
                <a:solidFill>
                  <a:srgbClr val="460073"/>
                </a:solidFill>
                <a:effectLst/>
                <a:uLnTx/>
                <a:uFillTx/>
                <a:latin typeface="+mn-lt"/>
                <a:ea typeface="Cambria Math" panose="02040503050406030204" pitchFamily="18" charset="0"/>
                <a:cs typeface="+mn-cs"/>
              </a:rPr>
              <a:t>~ </a:t>
            </a:r>
            <a:r>
              <a:rPr kumimoji="0" lang="en-US" sz="1600" b="1" i="0" u="none" strike="noStrike" kern="1200" cap="none" spc="0" normalizeH="0" baseline="0" noProof="0" dirty="0">
                <a:ln>
                  <a:noFill/>
                </a:ln>
                <a:solidFill>
                  <a:srgbClr val="460073"/>
                </a:solidFill>
                <a:effectLst/>
                <a:uLnTx/>
                <a:uFillTx/>
                <a:latin typeface="+mn-lt"/>
                <a:cs typeface="+mn-cs"/>
              </a:rPr>
              <a:t>55 €M  </a:t>
            </a:r>
          </a:p>
        </p:txBody>
      </p:sp>
      <p:sp>
        <p:nvSpPr>
          <p:cNvPr id="10" name="Ellipse 44">
            <a:extLst>
              <a:ext uri="{FF2B5EF4-FFF2-40B4-BE49-F238E27FC236}">
                <a16:creationId xmlns:a16="http://schemas.microsoft.com/office/drawing/2014/main" id="{ED529FF7-0C92-4603-0391-D03A1F091443}"/>
              </a:ext>
            </a:extLst>
          </p:cNvPr>
          <p:cNvSpPr>
            <a:spLocks/>
          </p:cNvSpPr>
          <p:nvPr/>
        </p:nvSpPr>
        <p:spPr>
          <a:xfrm>
            <a:off x="7592561" y="4917439"/>
            <a:ext cx="485909" cy="486680"/>
          </a:xfrm>
          <a:prstGeom prst="ellipse">
            <a:avLst/>
          </a:prstGeom>
          <a:gradFill>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rPr>
              <a:t>03</a:t>
            </a:r>
          </a:p>
        </p:txBody>
      </p:sp>
      <p:sp>
        <p:nvSpPr>
          <p:cNvPr id="11" name="Textplatzhalter 2">
            <a:extLst>
              <a:ext uri="{FF2B5EF4-FFF2-40B4-BE49-F238E27FC236}">
                <a16:creationId xmlns:a16="http://schemas.microsoft.com/office/drawing/2014/main" id="{70CFB5DA-C480-4405-4E6D-7DAE0AC0D964}"/>
              </a:ext>
            </a:extLst>
          </p:cNvPr>
          <p:cNvSpPr txBox="1">
            <a:spLocks/>
          </p:cNvSpPr>
          <p:nvPr/>
        </p:nvSpPr>
        <p:spPr>
          <a:xfrm>
            <a:off x="8311858" y="5006891"/>
            <a:ext cx="3489165" cy="246221"/>
          </a:xfrm>
          <a:prstGeom prst="rect">
            <a:avLst/>
          </a:prstGeom>
        </p:spPr>
        <p:txBody>
          <a:bodyPr wrap="square" lIns="0" tIns="0" rIns="0" bIns="0">
            <a:spAutoFit/>
          </a:bodyPr>
          <a:lstStyle>
            <a:lvl1pPr marL="18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00000"/>
              </a:lnSpc>
              <a:spcBef>
                <a:spcPts val="0"/>
              </a:spcBef>
              <a:spcAft>
                <a:spcPts val="300"/>
              </a:spcAft>
              <a:buClr>
                <a:srgbClr val="454545"/>
              </a:buClr>
              <a:buFont typeface="Wingdings" panose="05000000000000000000" pitchFamily="2" charset="2"/>
              <a:buChar char="§"/>
              <a:defRPr sz="1400" kern="1200">
                <a:solidFill>
                  <a:srgbClr val="4545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300"/>
              </a:spcAft>
              <a:buClr>
                <a:srgbClr val="454545"/>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460073"/>
                </a:solidFill>
                <a:effectLst/>
                <a:uLnTx/>
                <a:uFillTx/>
                <a:latin typeface="+mn-lt"/>
                <a:cs typeface="+mn-cs"/>
              </a:rPr>
              <a:t>Recupero </a:t>
            </a:r>
            <a:r>
              <a:rPr kumimoji="0" lang="en-US" sz="1600" b="1" i="0" u="none" strike="noStrike" kern="1200" cap="none" spc="0" normalizeH="0" baseline="0" noProof="0" dirty="0" err="1">
                <a:ln>
                  <a:noFill/>
                </a:ln>
                <a:solidFill>
                  <a:srgbClr val="460073"/>
                </a:solidFill>
                <a:effectLst/>
                <a:uLnTx/>
                <a:uFillTx/>
                <a:latin typeface="+mn-lt"/>
                <a:cs typeface="+mn-cs"/>
              </a:rPr>
              <a:t>risorsa</a:t>
            </a:r>
            <a:r>
              <a:rPr kumimoji="0" lang="en-US" sz="1600" b="1" i="0" u="none" strike="noStrike" kern="1200" cap="none" spc="0" normalizeH="0" baseline="0" noProof="0" dirty="0">
                <a:ln>
                  <a:noFill/>
                </a:ln>
                <a:solidFill>
                  <a:srgbClr val="460073"/>
                </a:solidFill>
                <a:effectLst/>
                <a:uLnTx/>
                <a:uFillTx/>
                <a:latin typeface="+mn-lt"/>
                <a:cs typeface="+mn-cs"/>
              </a:rPr>
              <a:t> </a:t>
            </a:r>
            <a:r>
              <a:rPr kumimoji="0" lang="en-US" sz="1600" b="1" i="0" u="none" strike="noStrike" kern="1200" cap="none" spc="0" normalizeH="0" baseline="0" noProof="0" dirty="0" err="1">
                <a:ln>
                  <a:noFill/>
                </a:ln>
                <a:solidFill>
                  <a:srgbClr val="460073"/>
                </a:solidFill>
                <a:effectLst/>
                <a:uLnTx/>
                <a:uFillTx/>
                <a:latin typeface="+mn-lt"/>
                <a:cs typeface="+mn-cs"/>
              </a:rPr>
              <a:t>idrica</a:t>
            </a:r>
            <a:r>
              <a:rPr kumimoji="0" lang="en-US" sz="1600" b="1" i="0" u="none" strike="noStrike" kern="1200" cap="none" spc="0" normalizeH="0" baseline="0" noProof="0" dirty="0">
                <a:ln>
                  <a:noFill/>
                </a:ln>
                <a:solidFill>
                  <a:srgbClr val="460073"/>
                </a:solidFill>
                <a:effectLst/>
                <a:uLnTx/>
                <a:uFillTx/>
                <a:latin typeface="+mn-lt"/>
                <a:cs typeface="+mn-cs"/>
              </a:rPr>
              <a:t>    | 	</a:t>
            </a:r>
            <a:r>
              <a:rPr kumimoji="0" lang="en-US" sz="1600" b="1" i="0" u="none" strike="noStrike" kern="1200" cap="none" spc="0" normalizeH="0" baseline="0" noProof="0" dirty="0">
                <a:ln>
                  <a:noFill/>
                </a:ln>
                <a:solidFill>
                  <a:srgbClr val="460073"/>
                </a:solidFill>
                <a:effectLst/>
                <a:uLnTx/>
                <a:uFillTx/>
                <a:latin typeface="+mn-lt"/>
                <a:ea typeface="Cambria Math" panose="02040503050406030204" pitchFamily="18" charset="0"/>
                <a:cs typeface="+mn-cs"/>
              </a:rPr>
              <a:t>~ </a:t>
            </a:r>
            <a:r>
              <a:rPr kumimoji="0" lang="en-US" sz="1600" b="1" i="0" u="none" strike="noStrike" kern="1200" cap="none" spc="0" normalizeH="0" baseline="0" noProof="0" dirty="0">
                <a:ln>
                  <a:noFill/>
                </a:ln>
                <a:solidFill>
                  <a:srgbClr val="460073"/>
                </a:solidFill>
                <a:effectLst/>
                <a:uLnTx/>
                <a:uFillTx/>
                <a:latin typeface="+mn-lt"/>
                <a:cs typeface="+mn-cs"/>
              </a:rPr>
              <a:t>15 €M </a:t>
            </a:r>
          </a:p>
        </p:txBody>
      </p:sp>
      <p:cxnSp>
        <p:nvCxnSpPr>
          <p:cNvPr id="14" name="Gerade Verbindung 22">
            <a:extLst>
              <a:ext uri="{FF2B5EF4-FFF2-40B4-BE49-F238E27FC236}">
                <a16:creationId xmlns:a16="http://schemas.microsoft.com/office/drawing/2014/main" id="{FEE11E75-8C6B-1AAB-E5C7-16FF9F39E6FE}"/>
              </a:ext>
            </a:extLst>
          </p:cNvPr>
          <p:cNvCxnSpPr>
            <a:cxnSpLocks/>
          </p:cNvCxnSpPr>
          <p:nvPr/>
        </p:nvCxnSpPr>
        <p:spPr bwMode="gray">
          <a:xfrm>
            <a:off x="792412" y="4731176"/>
            <a:ext cx="1904501" cy="0"/>
          </a:xfrm>
          <a:prstGeom prst="line">
            <a:avLst/>
          </a:prstGeom>
          <a:ln w="6350">
            <a:solidFill>
              <a:srgbClr val="460073"/>
            </a:solidFill>
          </a:ln>
        </p:spPr>
        <p:style>
          <a:lnRef idx="1">
            <a:schemeClr val="accent1"/>
          </a:lnRef>
          <a:fillRef idx="0">
            <a:schemeClr val="accent1"/>
          </a:fillRef>
          <a:effectRef idx="0">
            <a:schemeClr val="accent1"/>
          </a:effectRef>
          <a:fontRef idx="minor">
            <a:schemeClr val="tx1"/>
          </a:fontRef>
        </p:style>
      </p:cxnSp>
      <p:cxnSp>
        <p:nvCxnSpPr>
          <p:cNvPr id="19" name="Gerade Verbindung 22">
            <a:extLst>
              <a:ext uri="{FF2B5EF4-FFF2-40B4-BE49-F238E27FC236}">
                <a16:creationId xmlns:a16="http://schemas.microsoft.com/office/drawing/2014/main" id="{808302E2-92F3-7950-4AE4-FA45009ACF67}"/>
              </a:ext>
            </a:extLst>
          </p:cNvPr>
          <p:cNvCxnSpPr>
            <a:cxnSpLocks/>
          </p:cNvCxnSpPr>
          <p:nvPr/>
        </p:nvCxnSpPr>
        <p:spPr bwMode="gray">
          <a:xfrm flipV="1">
            <a:off x="792412" y="2712203"/>
            <a:ext cx="2529628" cy="9932"/>
          </a:xfrm>
          <a:prstGeom prst="line">
            <a:avLst/>
          </a:prstGeom>
          <a:ln w="6350">
            <a:solidFill>
              <a:srgbClr val="460073"/>
            </a:solidFill>
          </a:ln>
        </p:spPr>
        <p:style>
          <a:lnRef idx="1">
            <a:schemeClr val="accent1"/>
          </a:lnRef>
          <a:fillRef idx="0">
            <a:schemeClr val="accent1"/>
          </a:fillRef>
          <a:effectRef idx="0">
            <a:schemeClr val="accent1"/>
          </a:effectRef>
          <a:fontRef idx="minor">
            <a:schemeClr val="tx1"/>
          </a:fontRef>
        </p:style>
      </p:cxnSp>
      <p:cxnSp>
        <p:nvCxnSpPr>
          <p:cNvPr id="20" name="Gerade Verbindung 22">
            <a:extLst>
              <a:ext uri="{FF2B5EF4-FFF2-40B4-BE49-F238E27FC236}">
                <a16:creationId xmlns:a16="http://schemas.microsoft.com/office/drawing/2014/main" id="{504AAC20-AFB2-A301-6CC3-53A9AE46BB99}"/>
              </a:ext>
            </a:extLst>
          </p:cNvPr>
          <p:cNvCxnSpPr>
            <a:cxnSpLocks/>
          </p:cNvCxnSpPr>
          <p:nvPr/>
        </p:nvCxnSpPr>
        <p:spPr bwMode="gray">
          <a:xfrm>
            <a:off x="3892492" y="2722135"/>
            <a:ext cx="2975033" cy="0"/>
          </a:xfrm>
          <a:prstGeom prst="line">
            <a:avLst/>
          </a:prstGeom>
          <a:ln w="6350">
            <a:solidFill>
              <a:srgbClr val="460073"/>
            </a:solidFill>
          </a:ln>
        </p:spPr>
        <p:style>
          <a:lnRef idx="1">
            <a:schemeClr val="accent1"/>
          </a:lnRef>
          <a:fillRef idx="0">
            <a:schemeClr val="accent1"/>
          </a:fillRef>
          <a:effectRef idx="0">
            <a:schemeClr val="accent1"/>
          </a:effectRef>
          <a:fontRef idx="minor">
            <a:schemeClr val="tx1"/>
          </a:fontRef>
        </p:style>
      </p:cxnSp>
      <p:cxnSp>
        <p:nvCxnSpPr>
          <p:cNvPr id="21" name="Gerade Verbindung 22">
            <a:extLst>
              <a:ext uri="{FF2B5EF4-FFF2-40B4-BE49-F238E27FC236}">
                <a16:creationId xmlns:a16="http://schemas.microsoft.com/office/drawing/2014/main" id="{9FB8D175-5174-54D7-A74F-9F35A97801A3}"/>
              </a:ext>
            </a:extLst>
          </p:cNvPr>
          <p:cNvCxnSpPr>
            <a:cxnSpLocks/>
          </p:cNvCxnSpPr>
          <p:nvPr/>
        </p:nvCxnSpPr>
        <p:spPr bwMode="gray">
          <a:xfrm>
            <a:off x="4183590" y="4731176"/>
            <a:ext cx="2683935" cy="0"/>
          </a:xfrm>
          <a:prstGeom prst="line">
            <a:avLst/>
          </a:prstGeom>
          <a:ln w="6350">
            <a:solidFill>
              <a:srgbClr val="460073"/>
            </a:solidFill>
          </a:ln>
        </p:spPr>
        <p:style>
          <a:lnRef idx="1">
            <a:schemeClr val="accent1"/>
          </a:lnRef>
          <a:fillRef idx="0">
            <a:schemeClr val="accent1"/>
          </a:fillRef>
          <a:effectRef idx="0">
            <a:schemeClr val="accent1"/>
          </a:effectRef>
          <a:fontRef idx="minor">
            <a:schemeClr val="tx1"/>
          </a:fontRef>
        </p:style>
      </p:cxnSp>
      <p:grpSp>
        <p:nvGrpSpPr>
          <p:cNvPr id="24" name="Gruppo 23">
            <a:extLst>
              <a:ext uri="{FF2B5EF4-FFF2-40B4-BE49-F238E27FC236}">
                <a16:creationId xmlns:a16="http://schemas.microsoft.com/office/drawing/2014/main" id="{4C3C0B78-CCED-3ED7-6537-015F303432BF}"/>
              </a:ext>
            </a:extLst>
          </p:cNvPr>
          <p:cNvGrpSpPr/>
          <p:nvPr/>
        </p:nvGrpSpPr>
        <p:grpSpPr>
          <a:xfrm>
            <a:off x="2444209" y="2809003"/>
            <a:ext cx="2340000" cy="2340000"/>
            <a:chOff x="2325787" y="2220126"/>
            <a:chExt cx="2949144" cy="2947912"/>
          </a:xfrm>
          <a:effectLst>
            <a:reflection blurRad="6350" stA="30727" endPos="38324" dir="5400000" sy="-100000" algn="bl" rotWithShape="0"/>
          </a:effectLst>
        </p:grpSpPr>
        <p:sp>
          <p:nvSpPr>
            <p:cNvPr id="25" name="Oval 52">
              <a:extLst>
                <a:ext uri="{FF2B5EF4-FFF2-40B4-BE49-F238E27FC236}">
                  <a16:creationId xmlns:a16="http://schemas.microsoft.com/office/drawing/2014/main" id="{9A8DCA2E-5DCD-E810-5F04-58395FF3AC8D}"/>
                </a:ext>
              </a:extLst>
            </p:cNvPr>
            <p:cNvSpPr>
              <a:spLocks/>
            </p:cNvSpPr>
            <p:nvPr>
              <p:custDataLst>
                <p:tags r:id="rId1"/>
              </p:custDataLst>
            </p:nvPr>
          </p:nvSpPr>
          <p:spPr bwMode="gray">
            <a:xfrm>
              <a:off x="2325787" y="2220126"/>
              <a:ext cx="2949144" cy="2947912"/>
            </a:xfrm>
            <a:prstGeom prst="ellipse">
              <a:avLst/>
            </a:prstGeom>
            <a:solidFill>
              <a:schemeClr val="bg1"/>
            </a:solidFill>
            <a:ln w="19050">
              <a:noFill/>
              <a:prstDash val="sysDot"/>
            </a:ln>
          </p:spPr>
          <p:txBody>
            <a:bodyPr wrap="none" anchor="ctr"/>
            <a:lstStyle>
              <a:lvl1pPr marL="177800" indent="-177800" defTabSz="801688" eaLnBrk="0" hangingPunct="0">
                <a:defRPr sz="1200">
                  <a:solidFill>
                    <a:schemeClr val="bg1"/>
                  </a:solidFill>
                  <a:latin typeface="Arial" charset="0"/>
                  <a:cs typeface="Arial" charset="0"/>
                </a:defRPr>
              </a:lvl1pPr>
              <a:lvl2pPr marL="742950" indent="-285750" defTabSz="801688" eaLnBrk="0" hangingPunct="0">
                <a:defRPr sz="1200">
                  <a:solidFill>
                    <a:schemeClr val="bg1"/>
                  </a:solidFill>
                  <a:latin typeface="Arial" charset="0"/>
                  <a:cs typeface="Arial" charset="0"/>
                </a:defRPr>
              </a:lvl2pPr>
              <a:lvl3pPr marL="1143000" indent="-228600" defTabSz="801688" eaLnBrk="0" hangingPunct="0">
                <a:defRPr sz="1200">
                  <a:solidFill>
                    <a:schemeClr val="bg1"/>
                  </a:solidFill>
                  <a:latin typeface="Arial" charset="0"/>
                  <a:cs typeface="Arial" charset="0"/>
                </a:defRPr>
              </a:lvl3pPr>
              <a:lvl4pPr marL="1600200" indent="-228600" defTabSz="801688" eaLnBrk="0" hangingPunct="0">
                <a:defRPr sz="1200">
                  <a:solidFill>
                    <a:schemeClr val="bg1"/>
                  </a:solidFill>
                  <a:latin typeface="Arial" charset="0"/>
                  <a:cs typeface="Arial" charset="0"/>
                </a:defRPr>
              </a:lvl4pPr>
              <a:lvl5pPr marL="2057400" indent="-228600" defTabSz="801688" eaLnBrk="0" hangingPunct="0">
                <a:defRPr sz="1200">
                  <a:solidFill>
                    <a:schemeClr val="bg1"/>
                  </a:solidFill>
                  <a:latin typeface="Arial" charset="0"/>
                  <a:cs typeface="Arial" charset="0"/>
                </a:defRPr>
              </a:lvl5pPr>
              <a:lvl6pPr marL="2514600" indent="-228600" defTabSz="801688" eaLnBrk="0" fontAlgn="base" hangingPunct="0">
                <a:spcBef>
                  <a:spcPct val="0"/>
                </a:spcBef>
                <a:spcAft>
                  <a:spcPct val="0"/>
                </a:spcAft>
                <a:defRPr sz="1200">
                  <a:solidFill>
                    <a:schemeClr val="bg1"/>
                  </a:solidFill>
                  <a:latin typeface="Arial" charset="0"/>
                  <a:cs typeface="Arial" charset="0"/>
                </a:defRPr>
              </a:lvl6pPr>
              <a:lvl7pPr marL="2971800" indent="-228600" defTabSz="801688" eaLnBrk="0" fontAlgn="base" hangingPunct="0">
                <a:spcBef>
                  <a:spcPct val="0"/>
                </a:spcBef>
                <a:spcAft>
                  <a:spcPct val="0"/>
                </a:spcAft>
                <a:defRPr sz="1200">
                  <a:solidFill>
                    <a:schemeClr val="bg1"/>
                  </a:solidFill>
                  <a:latin typeface="Arial" charset="0"/>
                  <a:cs typeface="Arial" charset="0"/>
                </a:defRPr>
              </a:lvl7pPr>
              <a:lvl8pPr marL="3429000" indent="-228600" defTabSz="801688" eaLnBrk="0" fontAlgn="base" hangingPunct="0">
                <a:spcBef>
                  <a:spcPct val="0"/>
                </a:spcBef>
                <a:spcAft>
                  <a:spcPct val="0"/>
                </a:spcAft>
                <a:defRPr sz="1200">
                  <a:solidFill>
                    <a:schemeClr val="bg1"/>
                  </a:solidFill>
                  <a:latin typeface="Arial" charset="0"/>
                  <a:cs typeface="Arial" charset="0"/>
                </a:defRPr>
              </a:lvl8pPr>
              <a:lvl9pPr marL="3886200" indent="-228600" defTabSz="801688" eaLnBrk="0" fontAlgn="base" hangingPunct="0">
                <a:spcBef>
                  <a:spcPct val="0"/>
                </a:spcBef>
                <a:spcAft>
                  <a:spcPct val="0"/>
                </a:spcAft>
                <a:defRPr sz="1200">
                  <a:solidFill>
                    <a:schemeClr val="bg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endParaRPr kumimoji="0" lang="en-US" sz="1100" b="1" i="0" u="none" strike="noStrike" kern="1200" cap="none" spc="0" normalizeH="0" baseline="0" noProof="0">
                <a:ln>
                  <a:noFill/>
                </a:ln>
                <a:solidFill>
                  <a:srgbClr val="6EA600"/>
                </a:solidFill>
                <a:effectLst/>
                <a:uLnTx/>
                <a:uFillTx/>
                <a:latin typeface="+mn-lt"/>
                <a:ea typeface="+mn-ea"/>
                <a:cs typeface="+mn-cs"/>
                <a:sym typeface="Futura"/>
              </a:endParaRPr>
            </a:p>
          </p:txBody>
        </p:sp>
        <p:grpSp>
          <p:nvGrpSpPr>
            <p:cNvPr id="28" name="Group 83">
              <a:extLst>
                <a:ext uri="{FF2B5EF4-FFF2-40B4-BE49-F238E27FC236}">
                  <a16:creationId xmlns:a16="http://schemas.microsoft.com/office/drawing/2014/main" id="{87B366C6-ECF3-2D27-47C2-59448E1CD682}"/>
                </a:ext>
              </a:extLst>
            </p:cNvPr>
            <p:cNvGrpSpPr>
              <a:grpSpLocks/>
            </p:cNvGrpSpPr>
            <p:nvPr/>
          </p:nvGrpSpPr>
          <p:grpSpPr bwMode="auto">
            <a:xfrm>
              <a:off x="2385928" y="2285572"/>
              <a:ext cx="2828860" cy="2828861"/>
              <a:chOff x="3577" y="1695"/>
              <a:chExt cx="907" cy="907"/>
            </a:xfrm>
            <a:solidFill>
              <a:schemeClr val="bg2"/>
            </a:solidFill>
          </p:grpSpPr>
          <p:sp>
            <p:nvSpPr>
              <p:cNvPr id="30" name="Freeform 11">
                <a:extLst>
                  <a:ext uri="{FF2B5EF4-FFF2-40B4-BE49-F238E27FC236}">
                    <a16:creationId xmlns:a16="http://schemas.microsoft.com/office/drawing/2014/main" id="{E1C581D3-7309-7858-38C5-E92518815893}"/>
                  </a:ext>
                </a:extLst>
              </p:cNvPr>
              <p:cNvSpPr>
                <a:spLocks/>
              </p:cNvSpPr>
              <p:nvPr/>
            </p:nvSpPr>
            <p:spPr bwMode="gray">
              <a:xfrm>
                <a:off x="3577" y="2158"/>
                <a:ext cx="442" cy="444"/>
              </a:xfrm>
              <a:custGeom>
                <a:avLst/>
                <a:gdLst>
                  <a:gd name="T0" fmla="*/ 464 w 285"/>
                  <a:gd name="T1" fmla="*/ 397 h 286"/>
                  <a:gd name="T2" fmla="*/ 226 w 285"/>
                  <a:gd name="T3" fmla="*/ 0 h 286"/>
                  <a:gd name="T4" fmla="*/ 0 w 285"/>
                  <a:gd name="T5" fmla="*/ 0 h 286"/>
                  <a:gd name="T6" fmla="*/ 685 w 285"/>
                  <a:gd name="T7" fmla="*/ 689 h 286"/>
                  <a:gd name="T8" fmla="*/ 685 w 285"/>
                  <a:gd name="T9" fmla="*/ 463 h 286"/>
                  <a:gd name="T10" fmla="*/ 464 w 285"/>
                  <a:gd name="T11" fmla="*/ 397 h 2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 h="286">
                    <a:moveTo>
                      <a:pt x="193" y="165"/>
                    </a:moveTo>
                    <a:cubicBezTo>
                      <a:pt x="132" y="130"/>
                      <a:pt x="97" y="66"/>
                      <a:pt x="94" y="0"/>
                    </a:cubicBezTo>
                    <a:cubicBezTo>
                      <a:pt x="0" y="0"/>
                      <a:pt x="0" y="0"/>
                      <a:pt x="0" y="0"/>
                    </a:cubicBezTo>
                    <a:cubicBezTo>
                      <a:pt x="3" y="156"/>
                      <a:pt x="129" y="282"/>
                      <a:pt x="285" y="286"/>
                    </a:cubicBezTo>
                    <a:cubicBezTo>
                      <a:pt x="285" y="192"/>
                      <a:pt x="285" y="192"/>
                      <a:pt x="285" y="192"/>
                    </a:cubicBezTo>
                    <a:cubicBezTo>
                      <a:pt x="254" y="190"/>
                      <a:pt x="222" y="182"/>
                      <a:pt x="193" y="165"/>
                    </a:cubicBez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a:ln w="6350">
                <a:noFill/>
                <a:miter lim="800000"/>
                <a:headEnd/>
                <a:tailEnd/>
              </a:ln>
              <a:effectLst>
                <a:glow rad="38745">
                  <a:schemeClr val="accent1">
                    <a:satMod val="175000"/>
                    <a:alpha val="27719"/>
                  </a:schemeClr>
                </a:glow>
              </a:effectLst>
            </p:spPr>
            <p:txBody>
              <a:bodyPr/>
              <a:lstStyle/>
              <a:p>
                <a:pPr>
                  <a:spcBef>
                    <a:spcPts val="400"/>
                  </a:spcBef>
                </a:pPr>
                <a:endParaRPr lang="en-US" sz="1600">
                  <a:solidFill>
                    <a:schemeClr val="tx2"/>
                  </a:solidFill>
                  <a:latin typeface="+mn-lt"/>
                </a:endParaRPr>
              </a:p>
            </p:txBody>
          </p:sp>
          <p:sp>
            <p:nvSpPr>
              <p:cNvPr id="31" name="Freeform 12">
                <a:extLst>
                  <a:ext uri="{FF2B5EF4-FFF2-40B4-BE49-F238E27FC236}">
                    <a16:creationId xmlns:a16="http://schemas.microsoft.com/office/drawing/2014/main" id="{369FD7D4-A220-EAD2-851D-60A895FED8D0}"/>
                  </a:ext>
                </a:extLst>
              </p:cNvPr>
              <p:cNvSpPr>
                <a:spLocks/>
              </p:cNvSpPr>
              <p:nvPr/>
            </p:nvSpPr>
            <p:spPr bwMode="gray">
              <a:xfrm>
                <a:off x="3577" y="1695"/>
                <a:ext cx="442" cy="442"/>
              </a:xfrm>
              <a:custGeom>
                <a:avLst/>
                <a:gdLst>
                  <a:gd name="T0" fmla="*/ 292 w 285"/>
                  <a:gd name="T1" fmla="*/ 464 h 285"/>
                  <a:gd name="T2" fmla="*/ 685 w 285"/>
                  <a:gd name="T3" fmla="*/ 226 h 285"/>
                  <a:gd name="T4" fmla="*/ 685 w 285"/>
                  <a:gd name="T5" fmla="*/ 0 h 285"/>
                  <a:gd name="T6" fmla="*/ 0 w 285"/>
                  <a:gd name="T7" fmla="*/ 685 h 285"/>
                  <a:gd name="T8" fmla="*/ 226 w 285"/>
                  <a:gd name="T9" fmla="*/ 685 h 285"/>
                  <a:gd name="T10" fmla="*/ 292 w 285"/>
                  <a:gd name="T11" fmla="*/ 464 h 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 h="285">
                    <a:moveTo>
                      <a:pt x="121" y="193"/>
                    </a:moveTo>
                    <a:cubicBezTo>
                      <a:pt x="156" y="132"/>
                      <a:pt x="219" y="96"/>
                      <a:pt x="285" y="94"/>
                    </a:cubicBezTo>
                    <a:cubicBezTo>
                      <a:pt x="285" y="0"/>
                      <a:pt x="285" y="0"/>
                      <a:pt x="285" y="0"/>
                    </a:cubicBezTo>
                    <a:cubicBezTo>
                      <a:pt x="129" y="3"/>
                      <a:pt x="4" y="129"/>
                      <a:pt x="0" y="285"/>
                    </a:cubicBezTo>
                    <a:cubicBezTo>
                      <a:pt x="94" y="285"/>
                      <a:pt x="94" y="285"/>
                      <a:pt x="94" y="285"/>
                    </a:cubicBezTo>
                    <a:cubicBezTo>
                      <a:pt x="95" y="253"/>
                      <a:pt x="104" y="222"/>
                      <a:pt x="121" y="193"/>
                    </a:cubicBez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a:ln w="6350">
                <a:noFill/>
                <a:miter lim="800000"/>
                <a:headEnd/>
                <a:tailEnd/>
              </a:ln>
              <a:effectLst>
                <a:glow rad="38745">
                  <a:schemeClr val="accent1">
                    <a:satMod val="175000"/>
                    <a:alpha val="27719"/>
                  </a:schemeClr>
                </a:glow>
              </a:effectLst>
            </p:spPr>
            <p:txBody>
              <a:bodyPr/>
              <a:lstStyle/>
              <a:p>
                <a:pPr>
                  <a:spcBef>
                    <a:spcPts val="400"/>
                  </a:spcBef>
                </a:pPr>
                <a:endParaRPr lang="en-US" sz="1600">
                  <a:solidFill>
                    <a:schemeClr val="tx2"/>
                  </a:solidFill>
                  <a:latin typeface="+mn-lt"/>
                </a:endParaRPr>
              </a:p>
            </p:txBody>
          </p:sp>
          <p:sp>
            <p:nvSpPr>
              <p:cNvPr id="32" name="Freeform 13">
                <a:extLst>
                  <a:ext uri="{FF2B5EF4-FFF2-40B4-BE49-F238E27FC236}">
                    <a16:creationId xmlns:a16="http://schemas.microsoft.com/office/drawing/2014/main" id="{E5987E9E-880A-0BEF-6890-A3CCF3B48103}"/>
                  </a:ext>
                </a:extLst>
              </p:cNvPr>
              <p:cNvSpPr>
                <a:spLocks/>
              </p:cNvSpPr>
              <p:nvPr/>
            </p:nvSpPr>
            <p:spPr bwMode="gray">
              <a:xfrm>
                <a:off x="4042" y="1695"/>
                <a:ext cx="442" cy="442"/>
              </a:xfrm>
              <a:custGeom>
                <a:avLst/>
                <a:gdLst>
                  <a:gd name="T0" fmla="*/ 222 w 285"/>
                  <a:gd name="T1" fmla="*/ 288 h 285"/>
                  <a:gd name="T2" fmla="*/ 459 w 285"/>
                  <a:gd name="T3" fmla="*/ 685 h 285"/>
                  <a:gd name="T4" fmla="*/ 685 w 285"/>
                  <a:gd name="T5" fmla="*/ 685 h 285"/>
                  <a:gd name="T6" fmla="*/ 0 w 285"/>
                  <a:gd name="T7" fmla="*/ 0 h 285"/>
                  <a:gd name="T8" fmla="*/ 0 w 285"/>
                  <a:gd name="T9" fmla="*/ 226 h 285"/>
                  <a:gd name="T10" fmla="*/ 222 w 285"/>
                  <a:gd name="T11" fmla="*/ 288 h 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 h="285">
                    <a:moveTo>
                      <a:pt x="92" y="120"/>
                    </a:moveTo>
                    <a:cubicBezTo>
                      <a:pt x="153" y="156"/>
                      <a:pt x="188" y="219"/>
                      <a:pt x="191" y="285"/>
                    </a:cubicBezTo>
                    <a:cubicBezTo>
                      <a:pt x="285" y="285"/>
                      <a:pt x="285" y="285"/>
                      <a:pt x="285" y="285"/>
                    </a:cubicBezTo>
                    <a:cubicBezTo>
                      <a:pt x="281" y="129"/>
                      <a:pt x="156" y="3"/>
                      <a:pt x="0" y="0"/>
                    </a:cubicBezTo>
                    <a:cubicBezTo>
                      <a:pt x="0" y="94"/>
                      <a:pt x="0" y="94"/>
                      <a:pt x="0" y="94"/>
                    </a:cubicBezTo>
                    <a:cubicBezTo>
                      <a:pt x="31" y="95"/>
                      <a:pt x="63" y="104"/>
                      <a:pt x="92" y="120"/>
                    </a:cubicBez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a:ln w="6350">
                <a:noFill/>
                <a:miter lim="800000"/>
                <a:headEnd/>
                <a:tailEnd/>
              </a:ln>
              <a:effectLst>
                <a:glow rad="38745">
                  <a:schemeClr val="accent1">
                    <a:satMod val="175000"/>
                    <a:alpha val="27719"/>
                  </a:schemeClr>
                </a:glow>
              </a:effectLst>
            </p:spPr>
            <p:txBody>
              <a:bodyPr/>
              <a:lstStyle/>
              <a:p>
                <a:pPr>
                  <a:spcBef>
                    <a:spcPts val="400"/>
                  </a:spcBef>
                </a:pPr>
                <a:endParaRPr lang="en-US" sz="1600" dirty="0">
                  <a:solidFill>
                    <a:schemeClr val="tx2"/>
                  </a:solidFill>
                  <a:latin typeface="+mn-lt"/>
                </a:endParaRPr>
              </a:p>
            </p:txBody>
          </p:sp>
          <p:sp>
            <p:nvSpPr>
              <p:cNvPr id="57" name="Freeform 14">
                <a:extLst>
                  <a:ext uri="{FF2B5EF4-FFF2-40B4-BE49-F238E27FC236}">
                    <a16:creationId xmlns:a16="http://schemas.microsoft.com/office/drawing/2014/main" id="{07AF4606-E30F-205C-DBED-2F25C1FD550C}"/>
                  </a:ext>
                </a:extLst>
              </p:cNvPr>
              <p:cNvSpPr>
                <a:spLocks/>
              </p:cNvSpPr>
              <p:nvPr/>
            </p:nvSpPr>
            <p:spPr bwMode="gray">
              <a:xfrm>
                <a:off x="4042" y="2158"/>
                <a:ext cx="442" cy="444"/>
              </a:xfrm>
              <a:custGeom>
                <a:avLst/>
                <a:gdLst>
                  <a:gd name="T0" fmla="*/ 394 w 285"/>
                  <a:gd name="T1" fmla="*/ 222 h 286"/>
                  <a:gd name="T2" fmla="*/ 0 w 285"/>
                  <a:gd name="T3" fmla="*/ 461 h 286"/>
                  <a:gd name="T4" fmla="*/ 0 w 285"/>
                  <a:gd name="T5" fmla="*/ 689 h 286"/>
                  <a:gd name="T6" fmla="*/ 685 w 285"/>
                  <a:gd name="T7" fmla="*/ 0 h 286"/>
                  <a:gd name="T8" fmla="*/ 459 w 285"/>
                  <a:gd name="T9" fmla="*/ 0 h 286"/>
                  <a:gd name="T10" fmla="*/ 394 w 285"/>
                  <a:gd name="T11" fmla="*/ 222 h 2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 h="286">
                    <a:moveTo>
                      <a:pt x="164" y="92"/>
                    </a:moveTo>
                    <a:cubicBezTo>
                      <a:pt x="129" y="154"/>
                      <a:pt x="66" y="189"/>
                      <a:pt x="0" y="191"/>
                    </a:cubicBezTo>
                    <a:cubicBezTo>
                      <a:pt x="0" y="286"/>
                      <a:pt x="0" y="286"/>
                      <a:pt x="0" y="286"/>
                    </a:cubicBezTo>
                    <a:cubicBezTo>
                      <a:pt x="156" y="282"/>
                      <a:pt x="282" y="156"/>
                      <a:pt x="285" y="0"/>
                    </a:cubicBezTo>
                    <a:cubicBezTo>
                      <a:pt x="191" y="0"/>
                      <a:pt x="191" y="0"/>
                      <a:pt x="191" y="0"/>
                    </a:cubicBezTo>
                    <a:cubicBezTo>
                      <a:pt x="190" y="32"/>
                      <a:pt x="181" y="63"/>
                      <a:pt x="164" y="92"/>
                    </a:cubicBez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a:ln w="6350">
                <a:noFill/>
                <a:miter lim="800000"/>
                <a:headEnd/>
                <a:tailEnd/>
              </a:ln>
              <a:effectLst>
                <a:glow rad="38745">
                  <a:schemeClr val="accent1">
                    <a:satMod val="175000"/>
                    <a:alpha val="27719"/>
                  </a:schemeClr>
                </a:glow>
              </a:effectLst>
            </p:spPr>
            <p:txBody>
              <a:bodyPr/>
              <a:lstStyle/>
              <a:p>
                <a:pPr>
                  <a:spcBef>
                    <a:spcPts val="400"/>
                  </a:spcBef>
                </a:pPr>
                <a:endParaRPr lang="en-US" sz="1600">
                  <a:solidFill>
                    <a:schemeClr val="tx2"/>
                  </a:solidFill>
                  <a:latin typeface="+mn-lt"/>
                </a:endParaRPr>
              </a:p>
            </p:txBody>
          </p:sp>
        </p:grpSp>
        <p:sp>
          <p:nvSpPr>
            <p:cNvPr id="29" name="Oval 52">
              <a:extLst>
                <a:ext uri="{FF2B5EF4-FFF2-40B4-BE49-F238E27FC236}">
                  <a16:creationId xmlns:a16="http://schemas.microsoft.com/office/drawing/2014/main" id="{478839E7-C777-1D2C-3C9E-D3B9494B0911}"/>
                </a:ext>
              </a:extLst>
            </p:cNvPr>
            <p:cNvSpPr>
              <a:spLocks/>
            </p:cNvSpPr>
            <p:nvPr>
              <p:custDataLst>
                <p:tags r:id="rId2"/>
              </p:custDataLst>
            </p:nvPr>
          </p:nvSpPr>
          <p:spPr bwMode="gray">
            <a:xfrm>
              <a:off x="2899281" y="2793380"/>
              <a:ext cx="1802156" cy="1801403"/>
            </a:xfrm>
            <a:prstGeom prst="ellipse">
              <a:avLst/>
            </a:prstGeom>
            <a:solidFill>
              <a:schemeClr val="bg1"/>
            </a:solidFill>
            <a:ln w="19050">
              <a:noFill/>
              <a:prstDash val="sysDot"/>
            </a:ln>
          </p:spPr>
          <p:txBody>
            <a:bodyPr wrap="none" anchor="ctr"/>
            <a:lstStyle>
              <a:lvl1pPr marL="177800" indent="-177800" defTabSz="801688" eaLnBrk="0" hangingPunct="0">
                <a:defRPr sz="1200">
                  <a:solidFill>
                    <a:schemeClr val="bg1"/>
                  </a:solidFill>
                  <a:latin typeface="Arial" charset="0"/>
                  <a:cs typeface="Arial" charset="0"/>
                </a:defRPr>
              </a:lvl1pPr>
              <a:lvl2pPr marL="742950" indent="-285750" defTabSz="801688" eaLnBrk="0" hangingPunct="0">
                <a:defRPr sz="1200">
                  <a:solidFill>
                    <a:schemeClr val="bg1"/>
                  </a:solidFill>
                  <a:latin typeface="Arial" charset="0"/>
                  <a:cs typeface="Arial" charset="0"/>
                </a:defRPr>
              </a:lvl2pPr>
              <a:lvl3pPr marL="1143000" indent="-228600" defTabSz="801688" eaLnBrk="0" hangingPunct="0">
                <a:defRPr sz="1200">
                  <a:solidFill>
                    <a:schemeClr val="bg1"/>
                  </a:solidFill>
                  <a:latin typeface="Arial" charset="0"/>
                  <a:cs typeface="Arial" charset="0"/>
                </a:defRPr>
              </a:lvl3pPr>
              <a:lvl4pPr marL="1600200" indent="-228600" defTabSz="801688" eaLnBrk="0" hangingPunct="0">
                <a:defRPr sz="1200">
                  <a:solidFill>
                    <a:schemeClr val="bg1"/>
                  </a:solidFill>
                  <a:latin typeface="Arial" charset="0"/>
                  <a:cs typeface="Arial" charset="0"/>
                </a:defRPr>
              </a:lvl4pPr>
              <a:lvl5pPr marL="2057400" indent="-228600" defTabSz="801688" eaLnBrk="0" hangingPunct="0">
                <a:defRPr sz="1200">
                  <a:solidFill>
                    <a:schemeClr val="bg1"/>
                  </a:solidFill>
                  <a:latin typeface="Arial" charset="0"/>
                  <a:cs typeface="Arial" charset="0"/>
                </a:defRPr>
              </a:lvl5pPr>
              <a:lvl6pPr marL="2514600" indent="-228600" defTabSz="801688" eaLnBrk="0" fontAlgn="base" hangingPunct="0">
                <a:spcBef>
                  <a:spcPct val="0"/>
                </a:spcBef>
                <a:spcAft>
                  <a:spcPct val="0"/>
                </a:spcAft>
                <a:defRPr sz="1200">
                  <a:solidFill>
                    <a:schemeClr val="bg1"/>
                  </a:solidFill>
                  <a:latin typeface="Arial" charset="0"/>
                  <a:cs typeface="Arial" charset="0"/>
                </a:defRPr>
              </a:lvl6pPr>
              <a:lvl7pPr marL="2971800" indent="-228600" defTabSz="801688" eaLnBrk="0" fontAlgn="base" hangingPunct="0">
                <a:spcBef>
                  <a:spcPct val="0"/>
                </a:spcBef>
                <a:spcAft>
                  <a:spcPct val="0"/>
                </a:spcAft>
                <a:defRPr sz="1200">
                  <a:solidFill>
                    <a:schemeClr val="bg1"/>
                  </a:solidFill>
                  <a:latin typeface="Arial" charset="0"/>
                  <a:cs typeface="Arial" charset="0"/>
                </a:defRPr>
              </a:lvl7pPr>
              <a:lvl8pPr marL="3429000" indent="-228600" defTabSz="801688" eaLnBrk="0" fontAlgn="base" hangingPunct="0">
                <a:spcBef>
                  <a:spcPct val="0"/>
                </a:spcBef>
                <a:spcAft>
                  <a:spcPct val="0"/>
                </a:spcAft>
                <a:defRPr sz="1200">
                  <a:solidFill>
                    <a:schemeClr val="bg1"/>
                  </a:solidFill>
                  <a:latin typeface="Arial" charset="0"/>
                  <a:cs typeface="Arial" charset="0"/>
                </a:defRPr>
              </a:lvl8pPr>
              <a:lvl9pPr marL="3886200" indent="-228600" defTabSz="801688" eaLnBrk="0" fontAlgn="base" hangingPunct="0">
                <a:spcBef>
                  <a:spcPct val="0"/>
                </a:spcBef>
                <a:spcAft>
                  <a:spcPct val="0"/>
                </a:spcAft>
                <a:defRPr sz="1200">
                  <a:solidFill>
                    <a:schemeClr val="bg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1200" cap="none" spc="0" normalizeH="0" baseline="0" noProof="0">
                  <a:ln>
                    <a:noFill/>
                  </a:ln>
                  <a:solidFill>
                    <a:schemeClr val="accent1"/>
                  </a:solidFill>
                  <a:effectLst/>
                  <a:uLnTx/>
                  <a:uFillTx/>
                  <a:latin typeface="+mn-lt"/>
                  <a:ea typeface="+mn-ea"/>
                  <a:cs typeface="+mn-cs"/>
                  <a:sym typeface="Futura"/>
                </a:rPr>
                <a:t>Distretti</a:t>
              </a:r>
            </a:p>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lang="en-US" sz="2000" b="1" kern="1200">
                  <a:solidFill>
                    <a:schemeClr val="accent1"/>
                  </a:solidFill>
                  <a:latin typeface="+mn-lt"/>
                  <a:ea typeface="+mn-ea"/>
                  <a:cs typeface="+mn-cs"/>
                  <a:sym typeface="Futura"/>
                </a:rPr>
                <a:t>ESG</a:t>
              </a:r>
              <a:endParaRPr kumimoji="0" lang="en-US" sz="1600" b="1" i="0" u="none" strike="noStrike" kern="1200" cap="none" spc="0" normalizeH="0" baseline="0" noProof="0">
                <a:ln>
                  <a:noFill/>
                </a:ln>
                <a:solidFill>
                  <a:schemeClr val="accent1"/>
                </a:solidFill>
                <a:effectLst/>
                <a:uLnTx/>
                <a:uFillTx/>
                <a:latin typeface="+mn-lt"/>
                <a:ea typeface="+mn-ea"/>
                <a:cs typeface="+mn-cs"/>
                <a:sym typeface="Futura"/>
              </a:endParaRPr>
            </a:p>
          </p:txBody>
        </p:sp>
      </p:grpSp>
      <p:sp>
        <p:nvSpPr>
          <p:cNvPr id="58" name="Textplatzhalter 13">
            <a:extLst>
              <a:ext uri="{FF2B5EF4-FFF2-40B4-BE49-F238E27FC236}">
                <a16:creationId xmlns:a16="http://schemas.microsoft.com/office/drawing/2014/main" id="{C70A3EDB-52D3-EB23-ABB4-24DAE4BA13BC}"/>
              </a:ext>
            </a:extLst>
          </p:cNvPr>
          <p:cNvSpPr txBox="1">
            <a:spLocks/>
          </p:cNvSpPr>
          <p:nvPr/>
        </p:nvSpPr>
        <p:spPr bwMode="gray">
          <a:xfrm>
            <a:off x="792412" y="2439381"/>
            <a:ext cx="2106836" cy="246221"/>
          </a:xfrm>
          <a:prstGeom prst="rect">
            <a:avLst/>
          </a:prstGeom>
        </p:spPr>
        <p:txBody>
          <a:bodyPr vert="horz" wrap="square" lIns="0" tIns="0" rIns="0" bIns="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sz="1600" b="1" cap="none">
                <a:solidFill>
                  <a:schemeClr val="accent1"/>
                </a:solidFill>
              </a:rPr>
              <a:t>Decarbonizzazione</a:t>
            </a:r>
          </a:p>
        </p:txBody>
      </p:sp>
      <p:sp>
        <p:nvSpPr>
          <p:cNvPr id="59" name="Textplatzhalter 13">
            <a:extLst>
              <a:ext uri="{FF2B5EF4-FFF2-40B4-BE49-F238E27FC236}">
                <a16:creationId xmlns:a16="http://schemas.microsoft.com/office/drawing/2014/main" id="{55D6DA12-6440-ECC7-DE28-50D75E8465B9}"/>
              </a:ext>
            </a:extLst>
          </p:cNvPr>
          <p:cNvSpPr txBox="1">
            <a:spLocks/>
          </p:cNvSpPr>
          <p:nvPr/>
        </p:nvSpPr>
        <p:spPr bwMode="gray">
          <a:xfrm>
            <a:off x="792410" y="4448422"/>
            <a:ext cx="2106836" cy="246221"/>
          </a:xfrm>
          <a:prstGeom prst="rect">
            <a:avLst/>
          </a:prstGeom>
        </p:spPr>
        <p:txBody>
          <a:bodyPr vert="horz" wrap="square" lIns="0" tIns="0" rIns="0" bIns="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sz="1600" b="1" cap="none">
                <a:solidFill>
                  <a:schemeClr val="accent1"/>
                </a:solidFill>
              </a:rPr>
              <a:t>Riciclo e riutilizzo</a:t>
            </a:r>
          </a:p>
        </p:txBody>
      </p:sp>
      <p:sp>
        <p:nvSpPr>
          <p:cNvPr id="60" name="Textplatzhalter 13">
            <a:extLst>
              <a:ext uri="{FF2B5EF4-FFF2-40B4-BE49-F238E27FC236}">
                <a16:creationId xmlns:a16="http://schemas.microsoft.com/office/drawing/2014/main" id="{0C97298E-4983-2056-DCC5-17FFCEE958DB}"/>
              </a:ext>
            </a:extLst>
          </p:cNvPr>
          <p:cNvSpPr txBox="1">
            <a:spLocks/>
          </p:cNvSpPr>
          <p:nvPr/>
        </p:nvSpPr>
        <p:spPr bwMode="gray">
          <a:xfrm>
            <a:off x="5217330" y="2439381"/>
            <a:ext cx="1636923" cy="246221"/>
          </a:xfrm>
          <a:prstGeom prst="rect">
            <a:avLst/>
          </a:prstGeom>
        </p:spPr>
        <p:txBody>
          <a:bodyPr vert="horz" wrap="square" lIns="0" tIns="0" rIns="0" bIns="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sz="1600" b="1" cap="none" dirty="0" err="1">
                <a:solidFill>
                  <a:schemeClr val="accent1"/>
                </a:solidFill>
              </a:rPr>
              <a:t>Economie</a:t>
            </a:r>
            <a:r>
              <a:rPr lang="en-US" sz="1600" b="1" cap="none" dirty="0">
                <a:solidFill>
                  <a:schemeClr val="accent1"/>
                </a:solidFill>
              </a:rPr>
              <a:t> </a:t>
            </a:r>
            <a:r>
              <a:rPr lang="en-US" sz="1600" b="1" cap="none" dirty="0" err="1">
                <a:solidFill>
                  <a:schemeClr val="accent1"/>
                </a:solidFill>
              </a:rPr>
              <a:t>locali</a:t>
            </a:r>
            <a:endParaRPr lang="en-US" sz="1600" b="1" cap="none" dirty="0">
              <a:solidFill>
                <a:schemeClr val="accent1"/>
              </a:solidFill>
            </a:endParaRPr>
          </a:p>
        </p:txBody>
      </p:sp>
      <p:sp>
        <p:nvSpPr>
          <p:cNvPr id="61" name="Textplatzhalter 13">
            <a:extLst>
              <a:ext uri="{FF2B5EF4-FFF2-40B4-BE49-F238E27FC236}">
                <a16:creationId xmlns:a16="http://schemas.microsoft.com/office/drawing/2014/main" id="{11D4190F-B1CB-D6C8-14CB-DB4E798BF20E}"/>
              </a:ext>
            </a:extLst>
          </p:cNvPr>
          <p:cNvSpPr txBox="1">
            <a:spLocks/>
          </p:cNvSpPr>
          <p:nvPr/>
        </p:nvSpPr>
        <p:spPr bwMode="gray">
          <a:xfrm>
            <a:off x="5217330" y="4448422"/>
            <a:ext cx="1636923" cy="246221"/>
          </a:xfrm>
          <a:prstGeom prst="rect">
            <a:avLst/>
          </a:prstGeom>
        </p:spPr>
        <p:txBody>
          <a:bodyPr vert="horz" wrap="square" lIns="0" tIns="0" rIns="0" bIns="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sz="1600" b="1" cap="none">
                <a:solidFill>
                  <a:schemeClr val="accent1"/>
                </a:solidFill>
              </a:rPr>
              <a:t>Occupazione</a:t>
            </a:r>
          </a:p>
        </p:txBody>
      </p:sp>
      <p:sp>
        <p:nvSpPr>
          <p:cNvPr id="62" name="Inhaltsplatzhalter 2">
            <a:extLst>
              <a:ext uri="{FF2B5EF4-FFF2-40B4-BE49-F238E27FC236}">
                <a16:creationId xmlns:a16="http://schemas.microsoft.com/office/drawing/2014/main" id="{883A523B-26B2-5670-BD23-8B3DFF19929A}"/>
              </a:ext>
            </a:extLst>
          </p:cNvPr>
          <p:cNvSpPr txBox="1">
            <a:spLocks/>
          </p:cNvSpPr>
          <p:nvPr/>
        </p:nvSpPr>
        <p:spPr>
          <a:xfrm>
            <a:off x="792412" y="2823454"/>
            <a:ext cx="1800000" cy="923330"/>
          </a:xfrm>
          <a:prstGeom prst="rect">
            <a:avLst/>
          </a:prstGeom>
        </p:spPr>
        <p:txBody>
          <a:bodyPr wrap="square" lIns="0" tIns="0" rIns="0" bIns="0">
            <a:spAutoFit/>
          </a:bodyPr>
          <a:lstStyle>
            <a:defPPr>
              <a:defRPr kern="0"/>
            </a:defPPr>
            <a:lvl1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1pPr>
            <a:lvl2pPr marL="466725" indent="-22225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2pPr>
            <a:lvl3pPr marL="720725" indent="-217488" algn="l" defTabSz="914400" rtl="0" eaLnBrk="1" latinLnBrk="0" hangingPunct="1">
              <a:lnSpc>
                <a:spcPct val="10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900113" indent="-193675" algn="l" defTabSz="914400" rtl="0" eaLnBrk="1" latinLnBrk="0" hangingPunct="1">
              <a:lnSpc>
                <a:spcPct val="10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1136650" indent="-18573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dirty="0"/>
              <a:t>Nuovo modello di sviluppo sostenibile che permette la decarbonizzazione dei comparti industriali tramite il riciclo dei rifiuti, il riutilizzo delle acque e l’uso delle energie rinnovabili </a:t>
            </a:r>
          </a:p>
        </p:txBody>
      </p:sp>
      <p:sp>
        <p:nvSpPr>
          <p:cNvPr id="63" name="Inhaltsplatzhalter 2">
            <a:extLst>
              <a:ext uri="{FF2B5EF4-FFF2-40B4-BE49-F238E27FC236}">
                <a16:creationId xmlns:a16="http://schemas.microsoft.com/office/drawing/2014/main" id="{BDE10A5B-2B79-11A3-453B-77C3FB60586B}"/>
              </a:ext>
            </a:extLst>
          </p:cNvPr>
          <p:cNvSpPr txBox="1">
            <a:spLocks/>
          </p:cNvSpPr>
          <p:nvPr/>
        </p:nvSpPr>
        <p:spPr>
          <a:xfrm>
            <a:off x="792412" y="4852532"/>
            <a:ext cx="1800000" cy="1116000"/>
          </a:xfrm>
          <a:prstGeom prst="rect">
            <a:avLst/>
          </a:prstGeom>
        </p:spPr>
        <p:txBody>
          <a:bodyPr wrap="square" lIns="0" tIns="0" rIns="0" bIns="0">
            <a:spAutoFit/>
          </a:bodyPr>
          <a:lstStyle>
            <a:defPPr>
              <a:defRPr kern="0"/>
            </a:defPPr>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Trebuchet MS" panose="020B0603020202020204" pitchFamily="34" charset="0"/>
                <a:ea typeface="+mn-ea"/>
                <a:cs typeface="+mn-cs"/>
              </a:defRPr>
            </a:lvl1pPr>
            <a:lvl2pPr marL="466725" indent="-22225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2pPr>
            <a:lvl3pPr marL="720725" indent="-217488" algn="l" defTabSz="914400" rtl="0" eaLnBrk="1" latinLnBrk="0" hangingPunct="1">
              <a:lnSpc>
                <a:spcPct val="10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900113" indent="-193675" algn="l" defTabSz="914400" rtl="0" eaLnBrk="1" latinLnBrk="0" hangingPunct="1">
              <a:lnSpc>
                <a:spcPct val="10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1136650" indent="-18573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latin typeface="+mn-lt"/>
              </a:rPr>
              <a:t>Consente di incrementare il tasso di riciclo dei rifiuti, riducendo l’incenerimento e lo smaltimento in discarica</a:t>
            </a:r>
          </a:p>
          <a:p>
            <a:r>
              <a:rPr lang="it-IT" dirty="0">
                <a:latin typeface="+mn-lt"/>
              </a:rPr>
              <a:t>Consente di razionalizzare l’uso della risorsa idrica e ridurre gli scarichi industriali</a:t>
            </a:r>
          </a:p>
        </p:txBody>
      </p:sp>
      <p:sp>
        <p:nvSpPr>
          <p:cNvPr id="64" name="Inhaltsplatzhalter 2">
            <a:extLst>
              <a:ext uri="{FF2B5EF4-FFF2-40B4-BE49-F238E27FC236}">
                <a16:creationId xmlns:a16="http://schemas.microsoft.com/office/drawing/2014/main" id="{3DD7C5BD-DD8F-7863-4131-1D80543D83A9}"/>
              </a:ext>
            </a:extLst>
          </p:cNvPr>
          <p:cNvSpPr txBox="1">
            <a:spLocks/>
          </p:cNvSpPr>
          <p:nvPr/>
        </p:nvSpPr>
        <p:spPr>
          <a:xfrm>
            <a:off x="4841128" y="2823454"/>
            <a:ext cx="2026397" cy="1384995"/>
          </a:xfrm>
          <a:prstGeom prst="rect">
            <a:avLst/>
          </a:prstGeom>
        </p:spPr>
        <p:txBody>
          <a:bodyPr wrap="square" lIns="0" tIns="0" rIns="0" bIns="0">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466725" indent="-22225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2pPr>
            <a:lvl3pPr marL="720725" indent="-217488" algn="l" defTabSz="914400" rtl="0" eaLnBrk="1" latinLnBrk="0" hangingPunct="1">
              <a:lnSpc>
                <a:spcPct val="10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900113" indent="-193675" algn="l" defTabSz="914400" rtl="0" eaLnBrk="1" latinLnBrk="0" hangingPunct="1">
              <a:lnSpc>
                <a:spcPct val="10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1136650" indent="-18573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it-IT" sz="1000" dirty="0"/>
              <a:t>Promuovere l’indotto e nuove filiere</a:t>
            </a:r>
          </a:p>
          <a:p>
            <a:pPr marL="0" indent="0">
              <a:spcBef>
                <a:spcPts val="0"/>
              </a:spcBef>
              <a:buNone/>
            </a:pPr>
            <a:r>
              <a:rPr lang="it-IT" sz="1000" dirty="0"/>
              <a:t>Sostiene le imprese locali nella competitività, permette di ridurre le importazioni e la dipendenza dall’estero per materiali strategici per l’economia</a:t>
            </a:r>
          </a:p>
          <a:p>
            <a:pPr marL="0" indent="0">
              <a:spcBef>
                <a:spcPts val="0"/>
              </a:spcBef>
              <a:buNone/>
            </a:pPr>
            <a:r>
              <a:rPr lang="it-IT" sz="1000" dirty="0"/>
              <a:t>Aumenta il consenso e l’inclusione delle imprese</a:t>
            </a:r>
          </a:p>
          <a:p>
            <a:pPr marL="0" indent="0">
              <a:spcBef>
                <a:spcPts val="0"/>
              </a:spcBef>
              <a:buNone/>
            </a:pPr>
            <a:r>
              <a:rPr lang="it-IT" sz="1000" dirty="0"/>
              <a:t>Consente la sicurezza energetica</a:t>
            </a:r>
          </a:p>
        </p:txBody>
      </p:sp>
      <p:sp>
        <p:nvSpPr>
          <p:cNvPr id="65" name="Inhaltsplatzhalter 2">
            <a:extLst>
              <a:ext uri="{FF2B5EF4-FFF2-40B4-BE49-F238E27FC236}">
                <a16:creationId xmlns:a16="http://schemas.microsoft.com/office/drawing/2014/main" id="{DE18BDB2-AE36-7FBC-B731-F06290C63945}"/>
              </a:ext>
            </a:extLst>
          </p:cNvPr>
          <p:cNvSpPr txBox="1">
            <a:spLocks/>
          </p:cNvSpPr>
          <p:nvPr/>
        </p:nvSpPr>
        <p:spPr>
          <a:xfrm>
            <a:off x="4841128" y="4852532"/>
            <a:ext cx="2026397" cy="769441"/>
          </a:xfrm>
          <a:prstGeom prst="rect">
            <a:avLst/>
          </a:prstGeom>
        </p:spPr>
        <p:txBody>
          <a:bodyPr wrap="square" lIns="0" tIns="0" rIns="0" bIns="0">
            <a:spAutoFit/>
          </a:bodyPr>
          <a:lstStyle>
            <a:defPPr>
              <a:defRPr kern="0"/>
            </a:defPPr>
            <a:lvl1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1pPr>
            <a:lvl2pPr marL="466725" indent="-22225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2pPr>
            <a:lvl3pPr marL="720725" indent="-217488" algn="l" defTabSz="914400" rtl="0" eaLnBrk="1" latinLnBrk="0" hangingPunct="1">
              <a:lnSpc>
                <a:spcPct val="10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900113" indent="-193675" algn="l" defTabSz="914400" rtl="0" eaLnBrk="1" latinLnBrk="0" hangingPunct="1">
              <a:lnSpc>
                <a:spcPct val="10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1136650" indent="-18573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000" dirty="0"/>
              <a:t>Permette di dare un nuovo sviluppo ai siti industriali tradizionali, ammodernandoli e assicurando commodities sostenibili, e di creare nuova occupazione</a:t>
            </a:r>
          </a:p>
        </p:txBody>
      </p:sp>
      <p:sp>
        <p:nvSpPr>
          <p:cNvPr id="66" name="Textplatzhalter 2">
            <a:extLst>
              <a:ext uri="{FF2B5EF4-FFF2-40B4-BE49-F238E27FC236}">
                <a16:creationId xmlns:a16="http://schemas.microsoft.com/office/drawing/2014/main" id="{3FD2A18A-F79B-B7D0-7923-8D317F70E0A8}"/>
              </a:ext>
            </a:extLst>
          </p:cNvPr>
          <p:cNvSpPr txBox="1">
            <a:spLocks/>
          </p:cNvSpPr>
          <p:nvPr/>
        </p:nvSpPr>
        <p:spPr>
          <a:xfrm>
            <a:off x="7592561" y="2193159"/>
            <a:ext cx="4286250" cy="492443"/>
          </a:xfrm>
          <a:prstGeom prst="rect">
            <a:avLst/>
          </a:prstGeom>
        </p:spPr>
        <p:txBody>
          <a:bodyPr vert="horz" wrap="square" lIns="0" tIns="0" rIns="0" bIns="0" rtlCol="0" anchor="b">
            <a:spAutoFit/>
          </a:bodyPr>
          <a:lstStyle>
            <a:defPPr>
              <a:defRPr kern="0"/>
            </a:defPPr>
            <a:lvl1pPr marL="0" indent="0">
              <a:lnSpc>
                <a:spcPct val="100000"/>
              </a:lnSpc>
              <a:spcBef>
                <a:spcPts val="400"/>
              </a:spcBef>
              <a:buFont typeface="Arial" pitchFamily="34" charset="0"/>
              <a:buNone/>
              <a:defRPr sz="1400" b="1" cap="none">
                <a:solidFill>
                  <a:schemeClr val="accent1"/>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sz="1600" dirty="0"/>
              <a:t>I pillar </a:t>
            </a:r>
            <a:r>
              <a:rPr lang="en-US" sz="1600" dirty="0" err="1"/>
              <a:t>dell’offerta</a:t>
            </a:r>
            <a:r>
              <a:rPr lang="en-US" sz="1600" dirty="0"/>
              <a:t> multiutility e le CAPEX </a:t>
            </a:r>
            <a:r>
              <a:rPr lang="en-US" sz="1600" dirty="0" err="1"/>
              <a:t>già</a:t>
            </a:r>
            <a:r>
              <a:rPr lang="en-US" sz="1600" dirty="0"/>
              <a:t> nel piano per </a:t>
            </a:r>
            <a:r>
              <a:rPr lang="en-US" sz="1600" dirty="0" err="1"/>
              <a:t>i</a:t>
            </a:r>
            <a:r>
              <a:rPr lang="en-US" sz="1600" dirty="0"/>
              <a:t> </a:t>
            </a:r>
            <a:r>
              <a:rPr lang="en-US" sz="1600" dirty="0" err="1"/>
              <a:t>distretti</a:t>
            </a:r>
            <a:r>
              <a:rPr lang="en-US" sz="1600" dirty="0"/>
              <a:t> </a:t>
            </a:r>
            <a:r>
              <a:rPr lang="en-US" sz="1600" dirty="0" err="1"/>
              <a:t>industriali</a:t>
            </a:r>
            <a:endParaRPr lang="en-US" sz="1600" dirty="0"/>
          </a:p>
        </p:txBody>
      </p:sp>
      <p:cxnSp>
        <p:nvCxnSpPr>
          <p:cNvPr id="67" name="Gerader Verbinder 48">
            <a:extLst>
              <a:ext uri="{FF2B5EF4-FFF2-40B4-BE49-F238E27FC236}">
                <a16:creationId xmlns:a16="http://schemas.microsoft.com/office/drawing/2014/main" id="{FF61349C-FC07-97F5-ABC5-70E500A1E7C3}"/>
              </a:ext>
            </a:extLst>
          </p:cNvPr>
          <p:cNvCxnSpPr>
            <a:cxnSpLocks/>
          </p:cNvCxnSpPr>
          <p:nvPr/>
        </p:nvCxnSpPr>
        <p:spPr>
          <a:xfrm>
            <a:off x="7592561" y="2767305"/>
            <a:ext cx="4212000" cy="0"/>
          </a:xfrm>
          <a:prstGeom prst="line">
            <a:avLst/>
          </a:prstGeom>
          <a:ln w="9525" cap="flat">
            <a:solidFill>
              <a:srgbClr val="460073"/>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68" name="Rechteck 23">
            <a:extLst>
              <a:ext uri="{FF2B5EF4-FFF2-40B4-BE49-F238E27FC236}">
                <a16:creationId xmlns:a16="http://schemas.microsoft.com/office/drawing/2014/main" id="{8F3FE128-0221-1D82-FA46-FBC33F5AE715}"/>
              </a:ext>
            </a:extLst>
          </p:cNvPr>
          <p:cNvSpPr>
            <a:spLocks/>
          </p:cNvSpPr>
          <p:nvPr/>
        </p:nvSpPr>
        <p:spPr>
          <a:xfrm>
            <a:off x="403200" y="1326056"/>
            <a:ext cx="11397824" cy="7221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ctr"/>
          <a:lstStyle/>
          <a:p>
            <a:pPr algn="l" rtl="0">
              <a:spcAft>
                <a:spcPts val="600"/>
              </a:spcAft>
              <a:buClr>
                <a:srgbClr val="000000"/>
              </a:buClr>
            </a:pPr>
            <a:r>
              <a:rPr lang="it-IT" dirty="0">
                <a:solidFill>
                  <a:schemeClr val="accent1"/>
                </a:solidFill>
                <a:sym typeface="Futura"/>
              </a:rPr>
              <a:t>Multiutility si propone come partner per una transizione ESG dei distretti industriali sul proprio territorio di riferimento, con un’offerta integrata di energia rinnovabile, riciclo di materiali e riuso dell’acqua </a:t>
            </a:r>
          </a:p>
        </p:txBody>
      </p:sp>
      <p:sp>
        <p:nvSpPr>
          <p:cNvPr id="69" name="Rettangolo 68">
            <a:extLst>
              <a:ext uri="{FF2B5EF4-FFF2-40B4-BE49-F238E27FC236}">
                <a16:creationId xmlns:a16="http://schemas.microsoft.com/office/drawing/2014/main" id="{E6A8B5B2-C73E-C562-254A-00DA11901B8B}"/>
              </a:ext>
            </a:extLst>
          </p:cNvPr>
          <p:cNvSpPr/>
          <p:nvPr/>
        </p:nvSpPr>
        <p:spPr>
          <a:xfrm rot="10800000">
            <a:off x="2057226" y="6294128"/>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493702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19C3-575C-ADA6-E833-8C1878AEEB28}"/>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55EBA1DD-B5D3-71C5-45F2-6F3459C07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B3E5F929-CAE0-6167-0580-179CF20DA696}"/>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C011C92E-A6CF-64FE-D831-7025A948B6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E2388BC7-1BE5-D1D4-CAE9-F78244264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A2E9EB81-AE43-BC0F-E357-A32A6E1E9349}"/>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A4EB2211-00C8-78E4-025C-E0F19853DF76}"/>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47</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722BF1D3-1C6A-9E29-63FA-6D34A0FB3FEF}"/>
              </a:ext>
            </a:extLst>
          </p:cNvPr>
          <p:cNvSpPr txBox="1">
            <a:spLocks/>
          </p:cNvSpPr>
          <p:nvPr/>
        </p:nvSpPr>
        <p:spPr>
          <a:xfrm>
            <a:off x="576001" y="2222447"/>
            <a:ext cx="8729364" cy="2393284"/>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9600" b="1" dirty="0">
                <a:gradFill>
                  <a:gsLst>
                    <a:gs pos="50000">
                      <a:srgbClr val="482DD5">
                        <a:lumMod val="99785"/>
                      </a:srgbClr>
                    </a:gs>
                    <a:gs pos="100000">
                      <a:srgbClr val="0AD289"/>
                    </a:gs>
                  </a:gsLst>
                  <a:lin ang="19200000" scaled="0"/>
                </a:gradFill>
                <a:latin typeface="+mn-lt"/>
              </a:rPr>
              <a:t>Persone e lavoro al centro</a:t>
            </a:r>
          </a:p>
        </p:txBody>
      </p:sp>
      <p:sp>
        <p:nvSpPr>
          <p:cNvPr id="84" name="Rettangolo 83">
            <a:extLst>
              <a:ext uri="{FF2B5EF4-FFF2-40B4-BE49-F238E27FC236}">
                <a16:creationId xmlns:a16="http://schemas.microsoft.com/office/drawing/2014/main" id="{C49111C6-4E9C-C094-CFE0-03E18C524378}"/>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517639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F1B64-AE51-9DCC-299B-9D60A458288B}"/>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F35E299C-CA15-CCA2-2AB1-D3182855D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BAF000A6-4E28-59DF-3456-477C15697C80}"/>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36CE064F-0E55-1467-3B11-34673C0A6A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0360EB8C-C85E-F3D8-0A58-BC512831B6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90F1C1AA-BE3F-3EFA-7F23-D76126058CA5}"/>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2C215CC3-5904-F8D9-78D3-1496BB9D765A}"/>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48</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588AD421-2019-1035-B45C-A3EA79C9B461}"/>
              </a:ext>
            </a:extLst>
          </p:cNvPr>
          <p:cNvSpPr txBox="1">
            <a:spLocks/>
          </p:cNvSpPr>
          <p:nvPr/>
        </p:nvSpPr>
        <p:spPr>
          <a:xfrm>
            <a:off x="576001" y="314345"/>
            <a:ext cx="8729364" cy="6814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rPr>
              <a:t>Più persone, più valore</a:t>
            </a:r>
            <a:endParaRPr lang="it-IT" sz="5400" b="1" dirty="0">
              <a:gradFill>
                <a:gsLst>
                  <a:gs pos="50000">
                    <a:srgbClr val="482DD5">
                      <a:lumMod val="99785"/>
                    </a:srgbClr>
                  </a:gs>
                  <a:gs pos="100000">
                    <a:srgbClr val="0AD289"/>
                  </a:gs>
                </a:gsLst>
                <a:lin ang="19200000" scaled="0"/>
              </a:gradFill>
              <a:latin typeface="+mn-lt"/>
            </a:endParaRPr>
          </a:p>
        </p:txBody>
      </p:sp>
      <p:sp>
        <p:nvSpPr>
          <p:cNvPr id="84" name="Rettangolo 83">
            <a:extLst>
              <a:ext uri="{FF2B5EF4-FFF2-40B4-BE49-F238E27FC236}">
                <a16:creationId xmlns:a16="http://schemas.microsoft.com/office/drawing/2014/main" id="{C3F19CB6-B8E3-304C-6FED-81846A363D4A}"/>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2" name="Titolo 2">
            <a:extLst>
              <a:ext uri="{FF2B5EF4-FFF2-40B4-BE49-F238E27FC236}">
                <a16:creationId xmlns:a16="http://schemas.microsoft.com/office/drawing/2014/main" id="{A21BD123-1CD9-902B-B1EF-8A30E534E483}"/>
              </a:ext>
            </a:extLst>
          </p:cNvPr>
          <p:cNvSpPr txBox="1">
            <a:spLocks/>
          </p:cNvSpPr>
          <p:nvPr/>
        </p:nvSpPr>
        <p:spPr>
          <a:xfrm>
            <a:off x="638392" y="2629152"/>
            <a:ext cx="1818244" cy="381117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it-IT" sz="2800" b="1" dirty="0">
                <a:gradFill>
                  <a:gsLst>
                    <a:gs pos="50000">
                      <a:srgbClr val="482DD5">
                        <a:lumMod val="99785"/>
                      </a:srgbClr>
                    </a:gs>
                    <a:gs pos="100000">
                      <a:srgbClr val="0AD289"/>
                    </a:gs>
                  </a:gsLst>
                  <a:lin ang="19200000" scaled="0"/>
                </a:gradFill>
              </a:rPr>
              <a:t>Alia</a:t>
            </a:r>
          </a:p>
          <a:p>
            <a:pPr algn="l">
              <a:lnSpc>
                <a:spcPct val="150000"/>
              </a:lnSpc>
            </a:pPr>
            <a:r>
              <a:rPr lang="it-IT" sz="2800" b="1" dirty="0">
                <a:gradFill>
                  <a:gsLst>
                    <a:gs pos="50000">
                      <a:srgbClr val="482DD5">
                        <a:lumMod val="99785"/>
                      </a:srgbClr>
                    </a:gs>
                    <a:gs pos="100000">
                      <a:srgbClr val="0AD289"/>
                    </a:gs>
                  </a:gsLst>
                  <a:lin ang="19200000" scaled="0"/>
                </a:gradFill>
              </a:rPr>
              <a:t>Estra </a:t>
            </a:r>
          </a:p>
          <a:p>
            <a:pPr algn="l">
              <a:lnSpc>
                <a:spcPct val="150000"/>
              </a:lnSpc>
            </a:pPr>
            <a:r>
              <a:rPr lang="it-IT" sz="2800" b="1" dirty="0">
                <a:gradFill>
                  <a:gsLst>
                    <a:gs pos="50000">
                      <a:srgbClr val="482DD5">
                        <a:lumMod val="99785"/>
                      </a:srgbClr>
                    </a:gs>
                    <a:gs pos="100000">
                      <a:srgbClr val="0AD289"/>
                    </a:gs>
                  </a:gsLst>
                  <a:lin ang="19200000" scaled="0"/>
                </a:gradFill>
              </a:rPr>
              <a:t>Publiacqua</a:t>
            </a:r>
          </a:p>
          <a:p>
            <a:pPr algn="l">
              <a:lnSpc>
                <a:spcPct val="150000"/>
              </a:lnSpc>
            </a:pPr>
            <a:r>
              <a:rPr lang="it-IT" sz="2800" b="1" dirty="0">
                <a:gradFill>
                  <a:gsLst>
                    <a:gs pos="50000">
                      <a:srgbClr val="482DD5">
                        <a:lumMod val="99785"/>
                      </a:srgbClr>
                    </a:gs>
                    <a:gs pos="100000">
                      <a:srgbClr val="0AD289"/>
                    </a:gs>
                  </a:gsLst>
                  <a:lin ang="19200000" scaled="0"/>
                </a:gradFill>
              </a:rPr>
              <a:t>Tot.</a:t>
            </a:r>
          </a:p>
          <a:p>
            <a:pPr algn="l">
              <a:lnSpc>
                <a:spcPct val="150000"/>
              </a:lnSpc>
            </a:pPr>
            <a:endParaRPr lang="it-IT" sz="2800" b="1" dirty="0">
              <a:gradFill>
                <a:gsLst>
                  <a:gs pos="50000">
                    <a:srgbClr val="482DD5">
                      <a:lumMod val="99785"/>
                    </a:srgbClr>
                  </a:gs>
                  <a:gs pos="100000">
                    <a:srgbClr val="0AD289"/>
                  </a:gs>
                </a:gsLst>
                <a:lin ang="19200000" scaled="0"/>
              </a:gradFill>
            </a:endParaRPr>
          </a:p>
          <a:p>
            <a:pPr algn="l">
              <a:lnSpc>
                <a:spcPct val="150000"/>
              </a:lnSpc>
            </a:pPr>
            <a:endParaRPr lang="it-IT" sz="2800" b="1" dirty="0">
              <a:gradFill>
                <a:gsLst>
                  <a:gs pos="50000">
                    <a:srgbClr val="482DD5">
                      <a:lumMod val="99785"/>
                    </a:srgbClr>
                  </a:gs>
                  <a:gs pos="100000">
                    <a:srgbClr val="0AD289"/>
                  </a:gs>
                </a:gsLst>
                <a:lin ang="19200000" scaled="0"/>
              </a:gradFill>
            </a:endParaRPr>
          </a:p>
        </p:txBody>
      </p:sp>
      <p:sp>
        <p:nvSpPr>
          <p:cNvPr id="8" name="Rettangolo con angoli arrotondati 7">
            <a:extLst>
              <a:ext uri="{FF2B5EF4-FFF2-40B4-BE49-F238E27FC236}">
                <a16:creationId xmlns:a16="http://schemas.microsoft.com/office/drawing/2014/main" id="{80216144-369C-F8CC-C3BE-1ED9567F4E88}"/>
              </a:ext>
            </a:extLst>
          </p:cNvPr>
          <p:cNvSpPr/>
          <p:nvPr/>
        </p:nvSpPr>
        <p:spPr>
          <a:xfrm>
            <a:off x="2456636" y="2221748"/>
            <a:ext cx="1476015"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2020</a:t>
            </a:r>
          </a:p>
        </p:txBody>
      </p:sp>
      <p:sp>
        <p:nvSpPr>
          <p:cNvPr id="18" name="Freccia destra 17">
            <a:extLst>
              <a:ext uri="{FF2B5EF4-FFF2-40B4-BE49-F238E27FC236}">
                <a16:creationId xmlns:a16="http://schemas.microsoft.com/office/drawing/2014/main" id="{E6A6527E-ADB2-EE15-CF3A-F6309E9D249B}"/>
              </a:ext>
            </a:extLst>
          </p:cNvPr>
          <p:cNvSpPr/>
          <p:nvPr/>
        </p:nvSpPr>
        <p:spPr>
          <a:xfrm>
            <a:off x="3806784" y="280600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olo 2">
            <a:extLst>
              <a:ext uri="{FF2B5EF4-FFF2-40B4-BE49-F238E27FC236}">
                <a16:creationId xmlns:a16="http://schemas.microsoft.com/office/drawing/2014/main" id="{43B2941C-3FF7-4AE8-913D-2BEEFD7F0AAD}"/>
              </a:ext>
            </a:extLst>
          </p:cNvPr>
          <p:cNvSpPr txBox="1">
            <a:spLocks/>
          </p:cNvSpPr>
          <p:nvPr/>
        </p:nvSpPr>
        <p:spPr>
          <a:xfrm>
            <a:off x="2782502" y="2629152"/>
            <a:ext cx="1150149" cy="381117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it-IT" sz="2800" b="1" dirty="0">
                <a:gradFill>
                  <a:gsLst>
                    <a:gs pos="50000">
                      <a:srgbClr val="482DD5">
                        <a:lumMod val="99785"/>
                      </a:srgbClr>
                    </a:gs>
                    <a:gs pos="100000">
                      <a:srgbClr val="0AD289"/>
                    </a:gs>
                  </a:gsLst>
                  <a:lin ang="19200000" scaled="0"/>
                </a:gradFill>
              </a:rPr>
              <a:t>2.574</a:t>
            </a:r>
          </a:p>
          <a:p>
            <a:pPr algn="l">
              <a:lnSpc>
                <a:spcPct val="150000"/>
              </a:lnSpc>
            </a:pPr>
            <a:r>
              <a:rPr lang="it-IT" sz="2800" b="1" dirty="0">
                <a:gradFill>
                  <a:gsLst>
                    <a:gs pos="50000">
                      <a:srgbClr val="482DD5">
                        <a:lumMod val="99785"/>
                      </a:srgbClr>
                    </a:gs>
                    <a:gs pos="100000">
                      <a:srgbClr val="0AD289"/>
                    </a:gs>
                  </a:gsLst>
                  <a:lin ang="19200000" scaled="0"/>
                </a:gradFill>
              </a:rPr>
              <a:t>755</a:t>
            </a:r>
          </a:p>
          <a:p>
            <a:pPr algn="l">
              <a:lnSpc>
                <a:spcPct val="150000"/>
              </a:lnSpc>
            </a:pPr>
            <a:r>
              <a:rPr lang="it-IT" sz="2800" b="1" dirty="0">
                <a:gradFill>
                  <a:gsLst>
                    <a:gs pos="50000">
                      <a:srgbClr val="482DD5">
                        <a:lumMod val="99785"/>
                      </a:srgbClr>
                    </a:gs>
                    <a:gs pos="100000">
                      <a:srgbClr val="0AD289"/>
                    </a:gs>
                  </a:gsLst>
                  <a:lin ang="19200000" scaled="0"/>
                </a:gradFill>
              </a:rPr>
              <a:t>611</a:t>
            </a:r>
          </a:p>
          <a:p>
            <a:pPr algn="l">
              <a:lnSpc>
                <a:spcPct val="150000"/>
              </a:lnSpc>
            </a:pPr>
            <a:r>
              <a:rPr lang="it-IT" sz="2800" b="1" dirty="0">
                <a:gradFill>
                  <a:gsLst>
                    <a:gs pos="50000">
                      <a:srgbClr val="482DD5">
                        <a:lumMod val="99785"/>
                      </a:srgbClr>
                    </a:gs>
                    <a:gs pos="100000">
                      <a:srgbClr val="0AD289"/>
                    </a:gs>
                  </a:gsLst>
                  <a:lin ang="19200000" scaled="0"/>
                </a:gradFill>
              </a:rPr>
              <a:t>3.940</a:t>
            </a:r>
          </a:p>
          <a:p>
            <a:pPr algn="l">
              <a:lnSpc>
                <a:spcPct val="150000"/>
              </a:lnSpc>
            </a:pPr>
            <a:endParaRPr lang="it-IT" sz="2800" b="1" dirty="0">
              <a:gradFill>
                <a:gsLst>
                  <a:gs pos="50000">
                    <a:srgbClr val="482DD5">
                      <a:lumMod val="99785"/>
                    </a:srgbClr>
                  </a:gs>
                  <a:gs pos="100000">
                    <a:srgbClr val="0AD289"/>
                  </a:gs>
                </a:gsLst>
                <a:lin ang="19200000" scaled="0"/>
              </a:gradFill>
            </a:endParaRPr>
          </a:p>
          <a:p>
            <a:pPr algn="l">
              <a:lnSpc>
                <a:spcPct val="150000"/>
              </a:lnSpc>
            </a:pPr>
            <a:endParaRPr lang="it-IT" sz="2800" b="1" dirty="0">
              <a:gradFill>
                <a:gsLst>
                  <a:gs pos="50000">
                    <a:srgbClr val="482DD5">
                      <a:lumMod val="99785"/>
                    </a:srgbClr>
                  </a:gs>
                  <a:gs pos="100000">
                    <a:srgbClr val="0AD289"/>
                  </a:gs>
                </a:gsLst>
                <a:lin ang="19200000" scaled="0"/>
              </a:gradFill>
            </a:endParaRPr>
          </a:p>
        </p:txBody>
      </p:sp>
      <p:sp>
        <p:nvSpPr>
          <p:cNvPr id="4" name="Rettangolo con angoli arrotondati 3">
            <a:extLst>
              <a:ext uri="{FF2B5EF4-FFF2-40B4-BE49-F238E27FC236}">
                <a16:creationId xmlns:a16="http://schemas.microsoft.com/office/drawing/2014/main" id="{FF3782D1-095E-4C16-F1E3-19FF62D694A2}"/>
              </a:ext>
            </a:extLst>
          </p:cNvPr>
          <p:cNvSpPr/>
          <p:nvPr/>
        </p:nvSpPr>
        <p:spPr>
          <a:xfrm>
            <a:off x="4381445" y="2221748"/>
            <a:ext cx="1476015"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2021</a:t>
            </a:r>
          </a:p>
        </p:txBody>
      </p:sp>
      <p:sp>
        <p:nvSpPr>
          <p:cNvPr id="15" name="Rettangolo con angoli arrotondati 14">
            <a:extLst>
              <a:ext uri="{FF2B5EF4-FFF2-40B4-BE49-F238E27FC236}">
                <a16:creationId xmlns:a16="http://schemas.microsoft.com/office/drawing/2014/main" id="{915E3F73-9EB4-A007-0EFB-80C796C3204B}"/>
              </a:ext>
            </a:extLst>
          </p:cNvPr>
          <p:cNvSpPr/>
          <p:nvPr/>
        </p:nvSpPr>
        <p:spPr>
          <a:xfrm>
            <a:off x="6306254" y="2221748"/>
            <a:ext cx="1476015"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2022</a:t>
            </a:r>
          </a:p>
        </p:txBody>
      </p:sp>
      <p:sp>
        <p:nvSpPr>
          <p:cNvPr id="19" name="Rettangolo con angoli arrotondati 18">
            <a:extLst>
              <a:ext uri="{FF2B5EF4-FFF2-40B4-BE49-F238E27FC236}">
                <a16:creationId xmlns:a16="http://schemas.microsoft.com/office/drawing/2014/main" id="{B458CB39-1EEC-EADF-F495-D9590FBD2CAE}"/>
              </a:ext>
            </a:extLst>
          </p:cNvPr>
          <p:cNvSpPr/>
          <p:nvPr/>
        </p:nvSpPr>
        <p:spPr>
          <a:xfrm>
            <a:off x="8225702" y="2221748"/>
            <a:ext cx="1476015"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2023</a:t>
            </a:r>
          </a:p>
        </p:txBody>
      </p:sp>
      <p:sp>
        <p:nvSpPr>
          <p:cNvPr id="21" name="Rettangolo con angoli arrotondati 20">
            <a:extLst>
              <a:ext uri="{FF2B5EF4-FFF2-40B4-BE49-F238E27FC236}">
                <a16:creationId xmlns:a16="http://schemas.microsoft.com/office/drawing/2014/main" id="{D69C63C9-049E-8DB2-C3CD-53C60D0C06C7}"/>
              </a:ext>
            </a:extLst>
          </p:cNvPr>
          <p:cNvSpPr/>
          <p:nvPr/>
        </p:nvSpPr>
        <p:spPr>
          <a:xfrm>
            <a:off x="10131887" y="2221748"/>
            <a:ext cx="1476015"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2024</a:t>
            </a:r>
          </a:p>
        </p:txBody>
      </p:sp>
      <p:sp>
        <p:nvSpPr>
          <p:cNvPr id="25" name="Titolo 2">
            <a:extLst>
              <a:ext uri="{FF2B5EF4-FFF2-40B4-BE49-F238E27FC236}">
                <a16:creationId xmlns:a16="http://schemas.microsoft.com/office/drawing/2014/main" id="{9BB456E1-010C-428E-9CF5-5DFD507DBCE8}"/>
              </a:ext>
            </a:extLst>
          </p:cNvPr>
          <p:cNvSpPr txBox="1">
            <a:spLocks/>
          </p:cNvSpPr>
          <p:nvPr/>
        </p:nvSpPr>
        <p:spPr>
          <a:xfrm>
            <a:off x="4548240" y="2629152"/>
            <a:ext cx="1150149" cy="381117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it-IT" sz="2800" b="1" dirty="0">
                <a:gradFill>
                  <a:gsLst>
                    <a:gs pos="50000">
                      <a:srgbClr val="482DD5">
                        <a:lumMod val="99785"/>
                      </a:srgbClr>
                    </a:gs>
                    <a:gs pos="100000">
                      <a:srgbClr val="0AD289"/>
                    </a:gs>
                  </a:gsLst>
                  <a:lin ang="19200000" scaled="0"/>
                </a:gradFill>
              </a:rPr>
              <a:t>2.678</a:t>
            </a:r>
          </a:p>
          <a:p>
            <a:pPr algn="l">
              <a:lnSpc>
                <a:spcPct val="150000"/>
              </a:lnSpc>
            </a:pPr>
            <a:r>
              <a:rPr lang="it-IT" sz="2800" b="1" dirty="0">
                <a:gradFill>
                  <a:gsLst>
                    <a:gs pos="50000">
                      <a:srgbClr val="482DD5">
                        <a:lumMod val="99785"/>
                      </a:srgbClr>
                    </a:gs>
                    <a:gs pos="100000">
                      <a:srgbClr val="0AD289"/>
                    </a:gs>
                  </a:gsLst>
                  <a:lin ang="19200000" scaled="0"/>
                </a:gradFill>
              </a:rPr>
              <a:t>776</a:t>
            </a:r>
          </a:p>
          <a:p>
            <a:pPr algn="l">
              <a:lnSpc>
                <a:spcPct val="150000"/>
              </a:lnSpc>
            </a:pPr>
            <a:r>
              <a:rPr lang="it-IT" sz="2800" b="1" dirty="0">
                <a:gradFill>
                  <a:gsLst>
                    <a:gs pos="50000">
                      <a:srgbClr val="482DD5">
                        <a:lumMod val="99785"/>
                      </a:srgbClr>
                    </a:gs>
                    <a:gs pos="100000">
                      <a:srgbClr val="0AD289"/>
                    </a:gs>
                  </a:gsLst>
                  <a:lin ang="19200000" scaled="0"/>
                </a:gradFill>
              </a:rPr>
              <a:t>617</a:t>
            </a:r>
          </a:p>
          <a:p>
            <a:pPr algn="l">
              <a:lnSpc>
                <a:spcPct val="150000"/>
              </a:lnSpc>
            </a:pPr>
            <a:r>
              <a:rPr lang="it-IT" sz="2800" b="1" dirty="0">
                <a:gradFill>
                  <a:gsLst>
                    <a:gs pos="50000">
                      <a:srgbClr val="482DD5">
                        <a:lumMod val="99785"/>
                      </a:srgbClr>
                    </a:gs>
                    <a:gs pos="100000">
                      <a:srgbClr val="0AD289"/>
                    </a:gs>
                  </a:gsLst>
                  <a:lin ang="19200000" scaled="0"/>
                </a:gradFill>
              </a:rPr>
              <a:t>4.071</a:t>
            </a:r>
          </a:p>
          <a:p>
            <a:pPr algn="l">
              <a:lnSpc>
                <a:spcPct val="150000"/>
              </a:lnSpc>
            </a:pPr>
            <a:endParaRPr lang="it-IT" sz="2800" b="1" dirty="0">
              <a:gradFill>
                <a:gsLst>
                  <a:gs pos="50000">
                    <a:srgbClr val="482DD5">
                      <a:lumMod val="99785"/>
                    </a:srgbClr>
                  </a:gs>
                  <a:gs pos="100000">
                    <a:srgbClr val="0AD289"/>
                  </a:gs>
                </a:gsLst>
                <a:lin ang="19200000" scaled="0"/>
              </a:gradFill>
            </a:endParaRPr>
          </a:p>
          <a:p>
            <a:pPr algn="l">
              <a:lnSpc>
                <a:spcPct val="150000"/>
              </a:lnSpc>
            </a:pPr>
            <a:endParaRPr lang="it-IT" sz="2800" b="1" dirty="0">
              <a:gradFill>
                <a:gsLst>
                  <a:gs pos="50000">
                    <a:srgbClr val="482DD5">
                      <a:lumMod val="99785"/>
                    </a:srgbClr>
                  </a:gs>
                  <a:gs pos="100000">
                    <a:srgbClr val="0AD289"/>
                  </a:gs>
                </a:gsLst>
                <a:lin ang="19200000" scaled="0"/>
              </a:gradFill>
            </a:endParaRPr>
          </a:p>
        </p:txBody>
      </p:sp>
      <p:sp>
        <p:nvSpPr>
          <p:cNvPr id="32" name="Titolo 2">
            <a:extLst>
              <a:ext uri="{FF2B5EF4-FFF2-40B4-BE49-F238E27FC236}">
                <a16:creationId xmlns:a16="http://schemas.microsoft.com/office/drawing/2014/main" id="{639A1A0E-8243-EB44-EC77-2E0BDE122C9F}"/>
              </a:ext>
            </a:extLst>
          </p:cNvPr>
          <p:cNvSpPr txBox="1">
            <a:spLocks/>
          </p:cNvSpPr>
          <p:nvPr/>
        </p:nvSpPr>
        <p:spPr>
          <a:xfrm>
            <a:off x="6424337" y="2629152"/>
            <a:ext cx="1150149" cy="381117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it-IT" sz="2800" b="1" dirty="0">
                <a:gradFill>
                  <a:gsLst>
                    <a:gs pos="50000">
                      <a:srgbClr val="482DD5">
                        <a:lumMod val="99785"/>
                      </a:srgbClr>
                    </a:gs>
                    <a:gs pos="100000">
                      <a:srgbClr val="0AD289"/>
                    </a:gs>
                  </a:gsLst>
                  <a:lin ang="19200000" scaled="0"/>
                </a:gradFill>
              </a:rPr>
              <a:t>2.709</a:t>
            </a:r>
          </a:p>
          <a:p>
            <a:pPr algn="l">
              <a:lnSpc>
                <a:spcPct val="150000"/>
              </a:lnSpc>
            </a:pPr>
            <a:r>
              <a:rPr lang="it-IT" sz="2800" b="1" dirty="0">
                <a:gradFill>
                  <a:gsLst>
                    <a:gs pos="50000">
                      <a:srgbClr val="482DD5">
                        <a:lumMod val="99785"/>
                      </a:srgbClr>
                    </a:gs>
                    <a:gs pos="100000">
                      <a:srgbClr val="0AD289"/>
                    </a:gs>
                  </a:gsLst>
                  <a:lin ang="19200000" scaled="0"/>
                </a:gradFill>
              </a:rPr>
              <a:t>857</a:t>
            </a:r>
          </a:p>
          <a:p>
            <a:pPr algn="l">
              <a:lnSpc>
                <a:spcPct val="150000"/>
              </a:lnSpc>
            </a:pPr>
            <a:r>
              <a:rPr lang="it-IT" sz="2800" b="1" dirty="0">
                <a:gradFill>
                  <a:gsLst>
                    <a:gs pos="50000">
                      <a:srgbClr val="482DD5">
                        <a:lumMod val="99785"/>
                      </a:srgbClr>
                    </a:gs>
                    <a:gs pos="100000">
                      <a:srgbClr val="0AD289"/>
                    </a:gs>
                  </a:gsLst>
                  <a:lin ang="19200000" scaled="0"/>
                </a:gradFill>
              </a:rPr>
              <a:t>630</a:t>
            </a:r>
          </a:p>
          <a:p>
            <a:pPr algn="l">
              <a:lnSpc>
                <a:spcPct val="150000"/>
              </a:lnSpc>
            </a:pPr>
            <a:r>
              <a:rPr lang="it-IT" sz="2800" b="1" dirty="0">
                <a:gradFill>
                  <a:gsLst>
                    <a:gs pos="50000">
                      <a:srgbClr val="482DD5">
                        <a:lumMod val="99785"/>
                      </a:srgbClr>
                    </a:gs>
                    <a:gs pos="100000">
                      <a:srgbClr val="0AD289"/>
                    </a:gs>
                  </a:gsLst>
                  <a:lin ang="19200000" scaled="0"/>
                </a:gradFill>
              </a:rPr>
              <a:t>4.196</a:t>
            </a:r>
          </a:p>
          <a:p>
            <a:pPr algn="l">
              <a:lnSpc>
                <a:spcPct val="150000"/>
              </a:lnSpc>
            </a:pPr>
            <a:endParaRPr lang="it-IT" sz="2800" b="1" dirty="0">
              <a:gradFill>
                <a:gsLst>
                  <a:gs pos="50000">
                    <a:srgbClr val="482DD5">
                      <a:lumMod val="99785"/>
                    </a:srgbClr>
                  </a:gs>
                  <a:gs pos="100000">
                    <a:srgbClr val="0AD289"/>
                  </a:gs>
                </a:gsLst>
                <a:lin ang="19200000" scaled="0"/>
              </a:gradFill>
            </a:endParaRPr>
          </a:p>
          <a:p>
            <a:pPr algn="l">
              <a:lnSpc>
                <a:spcPct val="150000"/>
              </a:lnSpc>
            </a:pPr>
            <a:endParaRPr lang="it-IT" sz="2800" b="1" dirty="0">
              <a:gradFill>
                <a:gsLst>
                  <a:gs pos="50000">
                    <a:srgbClr val="482DD5">
                      <a:lumMod val="99785"/>
                    </a:srgbClr>
                  </a:gs>
                  <a:gs pos="100000">
                    <a:srgbClr val="0AD289"/>
                  </a:gs>
                </a:gsLst>
                <a:lin ang="19200000" scaled="0"/>
              </a:gradFill>
            </a:endParaRPr>
          </a:p>
        </p:txBody>
      </p:sp>
      <p:sp>
        <p:nvSpPr>
          <p:cNvPr id="34" name="Titolo 2">
            <a:extLst>
              <a:ext uri="{FF2B5EF4-FFF2-40B4-BE49-F238E27FC236}">
                <a16:creationId xmlns:a16="http://schemas.microsoft.com/office/drawing/2014/main" id="{1A7A4E22-7570-6DBE-37F8-4E2B5241D610}"/>
              </a:ext>
            </a:extLst>
          </p:cNvPr>
          <p:cNvSpPr txBox="1">
            <a:spLocks/>
          </p:cNvSpPr>
          <p:nvPr/>
        </p:nvSpPr>
        <p:spPr>
          <a:xfrm>
            <a:off x="8442323" y="2629152"/>
            <a:ext cx="1150149" cy="381117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it-IT" sz="2800" b="1" dirty="0">
                <a:gradFill>
                  <a:gsLst>
                    <a:gs pos="50000">
                      <a:srgbClr val="482DD5">
                        <a:lumMod val="99785"/>
                      </a:srgbClr>
                    </a:gs>
                    <a:gs pos="100000">
                      <a:srgbClr val="0AD289"/>
                    </a:gs>
                  </a:gsLst>
                  <a:lin ang="19200000" scaled="0"/>
                </a:gradFill>
              </a:rPr>
              <a:t>2.875</a:t>
            </a:r>
          </a:p>
          <a:p>
            <a:pPr algn="l">
              <a:lnSpc>
                <a:spcPct val="150000"/>
              </a:lnSpc>
            </a:pPr>
            <a:r>
              <a:rPr lang="it-IT" sz="2800" b="1" dirty="0">
                <a:gradFill>
                  <a:gsLst>
                    <a:gs pos="50000">
                      <a:srgbClr val="482DD5">
                        <a:lumMod val="99785"/>
                      </a:srgbClr>
                    </a:gs>
                    <a:gs pos="100000">
                      <a:srgbClr val="0AD289"/>
                    </a:gs>
                  </a:gsLst>
                  <a:lin ang="19200000" scaled="0"/>
                </a:gradFill>
              </a:rPr>
              <a:t>865</a:t>
            </a:r>
          </a:p>
          <a:p>
            <a:pPr algn="l">
              <a:lnSpc>
                <a:spcPct val="150000"/>
              </a:lnSpc>
            </a:pPr>
            <a:r>
              <a:rPr lang="it-IT" sz="2800" b="1" dirty="0">
                <a:gradFill>
                  <a:gsLst>
                    <a:gs pos="50000">
                      <a:srgbClr val="482DD5">
                        <a:lumMod val="99785"/>
                      </a:srgbClr>
                    </a:gs>
                    <a:gs pos="100000">
                      <a:srgbClr val="0AD289"/>
                    </a:gs>
                  </a:gsLst>
                  <a:lin ang="19200000" scaled="0"/>
                </a:gradFill>
              </a:rPr>
              <a:t>630</a:t>
            </a:r>
          </a:p>
          <a:p>
            <a:pPr algn="l">
              <a:lnSpc>
                <a:spcPct val="150000"/>
              </a:lnSpc>
            </a:pPr>
            <a:r>
              <a:rPr lang="it-IT" sz="2800" b="1" dirty="0">
                <a:gradFill>
                  <a:gsLst>
                    <a:gs pos="50000">
                      <a:srgbClr val="482DD5">
                        <a:lumMod val="99785"/>
                      </a:srgbClr>
                    </a:gs>
                    <a:gs pos="100000">
                      <a:srgbClr val="0AD289"/>
                    </a:gs>
                  </a:gsLst>
                  <a:lin ang="19200000" scaled="0"/>
                </a:gradFill>
              </a:rPr>
              <a:t>4.370</a:t>
            </a:r>
          </a:p>
          <a:p>
            <a:pPr algn="l">
              <a:lnSpc>
                <a:spcPct val="150000"/>
              </a:lnSpc>
            </a:pPr>
            <a:endParaRPr lang="it-IT" sz="2800" b="1" dirty="0">
              <a:gradFill>
                <a:gsLst>
                  <a:gs pos="50000">
                    <a:srgbClr val="482DD5">
                      <a:lumMod val="99785"/>
                    </a:srgbClr>
                  </a:gs>
                  <a:gs pos="100000">
                    <a:srgbClr val="0AD289"/>
                  </a:gs>
                </a:gsLst>
                <a:lin ang="19200000" scaled="0"/>
              </a:gradFill>
            </a:endParaRPr>
          </a:p>
          <a:p>
            <a:pPr algn="l">
              <a:lnSpc>
                <a:spcPct val="150000"/>
              </a:lnSpc>
            </a:pPr>
            <a:endParaRPr lang="it-IT" sz="2800" b="1" dirty="0">
              <a:gradFill>
                <a:gsLst>
                  <a:gs pos="50000">
                    <a:srgbClr val="482DD5">
                      <a:lumMod val="99785"/>
                    </a:srgbClr>
                  </a:gs>
                  <a:gs pos="100000">
                    <a:srgbClr val="0AD289"/>
                  </a:gs>
                </a:gsLst>
                <a:lin ang="19200000" scaled="0"/>
              </a:gradFill>
            </a:endParaRPr>
          </a:p>
        </p:txBody>
      </p:sp>
      <p:sp>
        <p:nvSpPr>
          <p:cNvPr id="36" name="Titolo 2">
            <a:extLst>
              <a:ext uri="{FF2B5EF4-FFF2-40B4-BE49-F238E27FC236}">
                <a16:creationId xmlns:a16="http://schemas.microsoft.com/office/drawing/2014/main" id="{3C995C1C-855A-72D5-ADB5-E68481CC7136}"/>
              </a:ext>
            </a:extLst>
          </p:cNvPr>
          <p:cNvSpPr txBox="1">
            <a:spLocks/>
          </p:cNvSpPr>
          <p:nvPr/>
        </p:nvSpPr>
        <p:spPr>
          <a:xfrm>
            <a:off x="10286889" y="2629152"/>
            <a:ext cx="1150149" cy="381117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it-IT" sz="2800" b="1" dirty="0">
                <a:gradFill>
                  <a:gsLst>
                    <a:gs pos="50000">
                      <a:srgbClr val="482DD5">
                        <a:lumMod val="99785"/>
                      </a:srgbClr>
                    </a:gs>
                    <a:gs pos="100000">
                      <a:srgbClr val="0AD289"/>
                    </a:gs>
                  </a:gsLst>
                  <a:lin ang="19200000" scaled="0"/>
                </a:gradFill>
              </a:rPr>
              <a:t>2.967</a:t>
            </a:r>
          </a:p>
          <a:p>
            <a:pPr algn="l">
              <a:lnSpc>
                <a:spcPct val="150000"/>
              </a:lnSpc>
            </a:pPr>
            <a:r>
              <a:rPr lang="it-IT" sz="2800" b="1" dirty="0">
                <a:gradFill>
                  <a:gsLst>
                    <a:gs pos="50000">
                      <a:srgbClr val="482DD5">
                        <a:lumMod val="99785"/>
                      </a:srgbClr>
                    </a:gs>
                    <a:gs pos="100000">
                      <a:srgbClr val="0AD289"/>
                    </a:gs>
                  </a:gsLst>
                  <a:lin ang="19200000" scaled="0"/>
                </a:gradFill>
              </a:rPr>
              <a:t>825</a:t>
            </a:r>
          </a:p>
          <a:p>
            <a:pPr algn="l">
              <a:lnSpc>
                <a:spcPct val="150000"/>
              </a:lnSpc>
            </a:pPr>
            <a:r>
              <a:rPr lang="it-IT" sz="2800" b="1" dirty="0">
                <a:gradFill>
                  <a:gsLst>
                    <a:gs pos="50000">
                      <a:srgbClr val="482DD5">
                        <a:lumMod val="99785"/>
                      </a:srgbClr>
                    </a:gs>
                    <a:gs pos="100000">
                      <a:srgbClr val="0AD289"/>
                    </a:gs>
                  </a:gsLst>
                  <a:lin ang="19200000" scaled="0"/>
                </a:gradFill>
              </a:rPr>
              <a:t>618</a:t>
            </a:r>
          </a:p>
          <a:p>
            <a:pPr algn="l">
              <a:lnSpc>
                <a:spcPct val="150000"/>
              </a:lnSpc>
            </a:pPr>
            <a:r>
              <a:rPr lang="it-IT" sz="2800" b="1" dirty="0">
                <a:gradFill>
                  <a:gsLst>
                    <a:gs pos="50000">
                      <a:srgbClr val="482DD5">
                        <a:lumMod val="99785"/>
                      </a:srgbClr>
                    </a:gs>
                    <a:gs pos="100000">
                      <a:srgbClr val="0AD289"/>
                    </a:gs>
                  </a:gsLst>
                  <a:lin ang="19200000" scaled="0"/>
                </a:gradFill>
              </a:rPr>
              <a:t>4.410</a:t>
            </a:r>
          </a:p>
          <a:p>
            <a:pPr algn="l">
              <a:lnSpc>
                <a:spcPct val="150000"/>
              </a:lnSpc>
            </a:pPr>
            <a:endParaRPr lang="it-IT" sz="2800" b="1" dirty="0">
              <a:gradFill>
                <a:gsLst>
                  <a:gs pos="50000">
                    <a:srgbClr val="482DD5">
                      <a:lumMod val="99785"/>
                    </a:srgbClr>
                  </a:gs>
                  <a:gs pos="100000">
                    <a:srgbClr val="0AD289"/>
                  </a:gs>
                </a:gsLst>
                <a:lin ang="19200000" scaled="0"/>
              </a:gradFill>
            </a:endParaRPr>
          </a:p>
          <a:p>
            <a:pPr algn="l">
              <a:lnSpc>
                <a:spcPct val="150000"/>
              </a:lnSpc>
            </a:pPr>
            <a:endParaRPr lang="it-IT" sz="2800" b="1" dirty="0">
              <a:gradFill>
                <a:gsLst>
                  <a:gs pos="50000">
                    <a:srgbClr val="482DD5">
                      <a:lumMod val="99785"/>
                    </a:srgbClr>
                  </a:gs>
                  <a:gs pos="100000">
                    <a:srgbClr val="0AD289"/>
                  </a:gs>
                </a:gsLst>
                <a:lin ang="19200000" scaled="0"/>
              </a:gradFill>
            </a:endParaRPr>
          </a:p>
        </p:txBody>
      </p:sp>
      <p:sp>
        <p:nvSpPr>
          <p:cNvPr id="37" name="Freccia destra 36">
            <a:extLst>
              <a:ext uri="{FF2B5EF4-FFF2-40B4-BE49-F238E27FC236}">
                <a16:creationId xmlns:a16="http://schemas.microsoft.com/office/drawing/2014/main" id="{D53A6F69-5C60-4B2D-72AC-2B8EF0F83F38}"/>
              </a:ext>
            </a:extLst>
          </p:cNvPr>
          <p:cNvSpPr/>
          <p:nvPr/>
        </p:nvSpPr>
        <p:spPr>
          <a:xfrm>
            <a:off x="5767664" y="280600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reccia destra 37">
            <a:extLst>
              <a:ext uri="{FF2B5EF4-FFF2-40B4-BE49-F238E27FC236}">
                <a16:creationId xmlns:a16="http://schemas.microsoft.com/office/drawing/2014/main" id="{E7D3E472-F21A-0F2D-1841-76F6072BEA18}"/>
              </a:ext>
            </a:extLst>
          </p:cNvPr>
          <p:cNvSpPr/>
          <p:nvPr/>
        </p:nvSpPr>
        <p:spPr>
          <a:xfrm>
            <a:off x="7677744" y="280600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Freccia destra 38">
            <a:extLst>
              <a:ext uri="{FF2B5EF4-FFF2-40B4-BE49-F238E27FC236}">
                <a16:creationId xmlns:a16="http://schemas.microsoft.com/office/drawing/2014/main" id="{89A77BDE-00D8-3CD2-6E2D-142EF335B009}"/>
              </a:ext>
            </a:extLst>
          </p:cNvPr>
          <p:cNvSpPr/>
          <p:nvPr/>
        </p:nvSpPr>
        <p:spPr>
          <a:xfrm>
            <a:off x="9577664" y="280600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destra 5">
            <a:extLst>
              <a:ext uri="{FF2B5EF4-FFF2-40B4-BE49-F238E27FC236}">
                <a16:creationId xmlns:a16="http://schemas.microsoft.com/office/drawing/2014/main" id="{16B34BB6-289E-0855-1136-CEECA2880408}"/>
              </a:ext>
            </a:extLst>
          </p:cNvPr>
          <p:cNvSpPr/>
          <p:nvPr/>
        </p:nvSpPr>
        <p:spPr>
          <a:xfrm>
            <a:off x="3806784" y="346132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destra 6">
            <a:extLst>
              <a:ext uri="{FF2B5EF4-FFF2-40B4-BE49-F238E27FC236}">
                <a16:creationId xmlns:a16="http://schemas.microsoft.com/office/drawing/2014/main" id="{6D04DC11-FADE-0A1F-6861-08232A8F810E}"/>
              </a:ext>
            </a:extLst>
          </p:cNvPr>
          <p:cNvSpPr/>
          <p:nvPr/>
        </p:nvSpPr>
        <p:spPr>
          <a:xfrm>
            <a:off x="5767664" y="346132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destra 8">
            <a:extLst>
              <a:ext uri="{FF2B5EF4-FFF2-40B4-BE49-F238E27FC236}">
                <a16:creationId xmlns:a16="http://schemas.microsoft.com/office/drawing/2014/main" id="{3FB6C765-13C5-E442-58F0-6B2B2E2B0B9B}"/>
              </a:ext>
            </a:extLst>
          </p:cNvPr>
          <p:cNvSpPr/>
          <p:nvPr/>
        </p:nvSpPr>
        <p:spPr>
          <a:xfrm>
            <a:off x="7677744" y="346132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destra 9">
            <a:extLst>
              <a:ext uri="{FF2B5EF4-FFF2-40B4-BE49-F238E27FC236}">
                <a16:creationId xmlns:a16="http://schemas.microsoft.com/office/drawing/2014/main" id="{9C8BB02D-C27E-1125-7CD6-30BB838D6B65}"/>
              </a:ext>
            </a:extLst>
          </p:cNvPr>
          <p:cNvSpPr/>
          <p:nvPr/>
        </p:nvSpPr>
        <p:spPr>
          <a:xfrm>
            <a:off x="9577664" y="346132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destra 10">
            <a:extLst>
              <a:ext uri="{FF2B5EF4-FFF2-40B4-BE49-F238E27FC236}">
                <a16:creationId xmlns:a16="http://schemas.microsoft.com/office/drawing/2014/main" id="{B53777FF-64F7-8485-EC43-E56B5DE436D7}"/>
              </a:ext>
            </a:extLst>
          </p:cNvPr>
          <p:cNvSpPr/>
          <p:nvPr/>
        </p:nvSpPr>
        <p:spPr>
          <a:xfrm>
            <a:off x="3806784" y="408616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destra 12">
            <a:extLst>
              <a:ext uri="{FF2B5EF4-FFF2-40B4-BE49-F238E27FC236}">
                <a16:creationId xmlns:a16="http://schemas.microsoft.com/office/drawing/2014/main" id="{D65993AE-13DA-47AA-9125-B6A1183A6965}"/>
              </a:ext>
            </a:extLst>
          </p:cNvPr>
          <p:cNvSpPr/>
          <p:nvPr/>
        </p:nvSpPr>
        <p:spPr>
          <a:xfrm>
            <a:off x="5767664" y="408616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destra 13">
            <a:extLst>
              <a:ext uri="{FF2B5EF4-FFF2-40B4-BE49-F238E27FC236}">
                <a16:creationId xmlns:a16="http://schemas.microsoft.com/office/drawing/2014/main" id="{C8551B71-C85D-FEBF-78AD-EE1C3ED9DF21}"/>
              </a:ext>
            </a:extLst>
          </p:cNvPr>
          <p:cNvSpPr/>
          <p:nvPr/>
        </p:nvSpPr>
        <p:spPr>
          <a:xfrm>
            <a:off x="7677744" y="408616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destra 15">
            <a:extLst>
              <a:ext uri="{FF2B5EF4-FFF2-40B4-BE49-F238E27FC236}">
                <a16:creationId xmlns:a16="http://schemas.microsoft.com/office/drawing/2014/main" id="{E8971652-2048-4C04-FC12-34BCCE277EE8}"/>
              </a:ext>
            </a:extLst>
          </p:cNvPr>
          <p:cNvSpPr/>
          <p:nvPr/>
        </p:nvSpPr>
        <p:spPr>
          <a:xfrm>
            <a:off x="9577664" y="408616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destra 16">
            <a:extLst>
              <a:ext uri="{FF2B5EF4-FFF2-40B4-BE49-F238E27FC236}">
                <a16:creationId xmlns:a16="http://schemas.microsoft.com/office/drawing/2014/main" id="{92B0A20E-96B0-D625-5175-6C6CF846E3CE}"/>
              </a:ext>
            </a:extLst>
          </p:cNvPr>
          <p:cNvSpPr/>
          <p:nvPr/>
        </p:nvSpPr>
        <p:spPr>
          <a:xfrm>
            <a:off x="3806784" y="474148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destra 19">
            <a:extLst>
              <a:ext uri="{FF2B5EF4-FFF2-40B4-BE49-F238E27FC236}">
                <a16:creationId xmlns:a16="http://schemas.microsoft.com/office/drawing/2014/main" id="{859DF6DB-2756-713E-422B-563508270DDA}"/>
              </a:ext>
            </a:extLst>
          </p:cNvPr>
          <p:cNvSpPr/>
          <p:nvPr/>
        </p:nvSpPr>
        <p:spPr>
          <a:xfrm>
            <a:off x="5767664" y="474148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destra 23">
            <a:extLst>
              <a:ext uri="{FF2B5EF4-FFF2-40B4-BE49-F238E27FC236}">
                <a16:creationId xmlns:a16="http://schemas.microsoft.com/office/drawing/2014/main" id="{DC6A9821-8CD5-B60C-4018-4834756CF7F5}"/>
              </a:ext>
            </a:extLst>
          </p:cNvPr>
          <p:cNvSpPr/>
          <p:nvPr/>
        </p:nvSpPr>
        <p:spPr>
          <a:xfrm>
            <a:off x="7677744" y="474148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destra 27">
            <a:extLst>
              <a:ext uri="{FF2B5EF4-FFF2-40B4-BE49-F238E27FC236}">
                <a16:creationId xmlns:a16="http://schemas.microsoft.com/office/drawing/2014/main" id="{823ABEC8-EF9D-5459-467D-7D2BFE71CC77}"/>
              </a:ext>
            </a:extLst>
          </p:cNvPr>
          <p:cNvSpPr/>
          <p:nvPr/>
        </p:nvSpPr>
        <p:spPr>
          <a:xfrm>
            <a:off x="9577664" y="4741485"/>
            <a:ext cx="446895" cy="39950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55750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66B9C-5E38-BFAC-EB0A-6A621664E4C4}"/>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1F6A9B08-FCF1-8AE6-2CBD-41985D179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84615AE6-334E-4FBB-2CE5-0FF7111371F4}"/>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B9B7F8E8-1733-18D7-89D9-44E9972A5B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F6F04019-F44C-3457-761D-D97C34478A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C0C56960-B2DC-05C4-58BA-9C0E43584D78}"/>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4AB49CFC-82A7-8E6E-841C-CD9594817F6D}"/>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49</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543AA9DF-F333-A19C-CE84-CC2CCD8D88FE}"/>
              </a:ext>
            </a:extLst>
          </p:cNvPr>
          <p:cNvSpPr txBox="1">
            <a:spLocks/>
          </p:cNvSpPr>
          <p:nvPr/>
        </p:nvSpPr>
        <p:spPr>
          <a:xfrm>
            <a:off x="576001" y="314345"/>
            <a:ext cx="8729364" cy="6814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latin typeface="+mn-lt"/>
              </a:rPr>
              <a:t>Lavorare meglio, insieme</a:t>
            </a:r>
          </a:p>
        </p:txBody>
      </p:sp>
      <p:sp>
        <p:nvSpPr>
          <p:cNvPr id="84" name="Rettangolo 83">
            <a:extLst>
              <a:ext uri="{FF2B5EF4-FFF2-40B4-BE49-F238E27FC236}">
                <a16:creationId xmlns:a16="http://schemas.microsoft.com/office/drawing/2014/main" id="{BB441B08-3F12-B269-A9C3-1A02517349E9}"/>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con angoli arrotondati 2">
            <a:extLst>
              <a:ext uri="{FF2B5EF4-FFF2-40B4-BE49-F238E27FC236}">
                <a16:creationId xmlns:a16="http://schemas.microsoft.com/office/drawing/2014/main" id="{EB9146F3-D412-5ABB-92D5-DAA0EE8383C3}"/>
              </a:ext>
            </a:extLst>
          </p:cNvPr>
          <p:cNvSpPr/>
          <p:nvPr/>
        </p:nvSpPr>
        <p:spPr>
          <a:xfrm>
            <a:off x="3109618" y="2651162"/>
            <a:ext cx="5952125" cy="496880"/>
          </a:xfrm>
          <a:prstGeom prst="roundRect">
            <a:avLst>
              <a:gd name="adj" fmla="val 50000"/>
            </a:avLst>
          </a:prstGeom>
          <a:solidFill>
            <a:srgbClr val="482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t>La piattaforma si concentra su quattro aree</a:t>
            </a:r>
          </a:p>
        </p:txBody>
      </p:sp>
      <p:sp>
        <p:nvSpPr>
          <p:cNvPr id="4" name="Rechteck 23">
            <a:extLst>
              <a:ext uri="{FF2B5EF4-FFF2-40B4-BE49-F238E27FC236}">
                <a16:creationId xmlns:a16="http://schemas.microsoft.com/office/drawing/2014/main" id="{FA62DC3D-A6D0-E777-A604-3A166772F79C}"/>
              </a:ext>
            </a:extLst>
          </p:cNvPr>
          <p:cNvSpPr>
            <a:spLocks/>
          </p:cNvSpPr>
          <p:nvPr/>
        </p:nvSpPr>
        <p:spPr>
          <a:xfrm>
            <a:off x="484898" y="1067553"/>
            <a:ext cx="11397824" cy="161163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ctr"/>
          <a:lstStyle/>
          <a:p>
            <a:pPr algn="l" rtl="0">
              <a:spcAft>
                <a:spcPts val="600"/>
              </a:spcAft>
              <a:buClr>
                <a:srgbClr val="000000"/>
              </a:buClr>
            </a:pPr>
            <a:r>
              <a:rPr lang="it-IT" dirty="0">
                <a:solidFill>
                  <a:schemeClr val="accent1"/>
                </a:solidFill>
                <a:sym typeface="Futura"/>
              </a:rPr>
              <a:t>Il Gruppo si pone l’obiettivo di avere le persone al centro, che siano clienti o dipendenti. Per questo, il Gruppo ha un rapporto costante e proficuo con le Organizzazioni Sindacali, al fine di creare la Piattaforma di accordi di Secondo Livello che mira al miglioramento della vita dei dipendenti, non solo aumentandone il potere d’acquisto ma anche e soprattutto attraverso un’attenzione in quanto persona, prima ancora che come risorsa.</a:t>
            </a:r>
          </a:p>
          <a:p>
            <a:pPr algn="l" rtl="0">
              <a:spcAft>
                <a:spcPts val="600"/>
              </a:spcAft>
              <a:buClr>
                <a:srgbClr val="000000"/>
              </a:buClr>
            </a:pPr>
            <a:endParaRPr lang="it-IT" dirty="0">
              <a:solidFill>
                <a:schemeClr val="accent1"/>
              </a:solidFill>
              <a:sym typeface="Futura"/>
            </a:endParaRPr>
          </a:p>
        </p:txBody>
      </p:sp>
      <p:sp>
        <p:nvSpPr>
          <p:cNvPr id="6" name="Rettangolo con angoli arrotondati 5">
            <a:extLst>
              <a:ext uri="{FF2B5EF4-FFF2-40B4-BE49-F238E27FC236}">
                <a16:creationId xmlns:a16="http://schemas.microsoft.com/office/drawing/2014/main" id="{431A355C-E276-3B54-8C1D-5A5E52982C65}"/>
              </a:ext>
            </a:extLst>
          </p:cNvPr>
          <p:cNvSpPr/>
          <p:nvPr/>
        </p:nvSpPr>
        <p:spPr>
          <a:xfrm>
            <a:off x="579714" y="3908124"/>
            <a:ext cx="1964577" cy="2102735"/>
          </a:xfrm>
          <a:prstGeom prst="roundRect">
            <a:avLst>
              <a:gd name="adj" fmla="val 5677"/>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sp>
        <p:nvSpPr>
          <p:cNvPr id="7" name="Rettangolo con angoli arrotondati 6">
            <a:extLst>
              <a:ext uri="{FF2B5EF4-FFF2-40B4-BE49-F238E27FC236}">
                <a16:creationId xmlns:a16="http://schemas.microsoft.com/office/drawing/2014/main" id="{10329D22-F931-D251-CE81-46F6233464CC}"/>
              </a:ext>
            </a:extLst>
          </p:cNvPr>
          <p:cNvSpPr/>
          <p:nvPr/>
        </p:nvSpPr>
        <p:spPr>
          <a:xfrm>
            <a:off x="579714" y="3521473"/>
            <a:ext cx="196457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Qualità del lavoro</a:t>
            </a:r>
          </a:p>
        </p:txBody>
      </p:sp>
      <p:sp>
        <p:nvSpPr>
          <p:cNvPr id="8" name="CasellaDiTesto 7">
            <a:extLst>
              <a:ext uri="{FF2B5EF4-FFF2-40B4-BE49-F238E27FC236}">
                <a16:creationId xmlns:a16="http://schemas.microsoft.com/office/drawing/2014/main" id="{4182E3D1-88D6-1C08-B937-A0705B2804AC}"/>
              </a:ext>
            </a:extLst>
          </p:cNvPr>
          <p:cNvSpPr txBox="1"/>
          <p:nvPr/>
        </p:nvSpPr>
        <p:spPr>
          <a:xfrm>
            <a:off x="576001" y="3997763"/>
            <a:ext cx="1968289" cy="1815882"/>
          </a:xfrm>
          <a:prstGeom prst="rect">
            <a:avLst/>
          </a:prstGeom>
          <a:noFill/>
        </p:spPr>
        <p:txBody>
          <a:bodyPr wrap="square">
            <a:spAutoFit/>
          </a:bodyPr>
          <a:lstStyle/>
          <a:p>
            <a:pPr algn="l" rtl="0"/>
            <a:r>
              <a:rPr lang="it-IT" sz="1600" kern="1200" dirty="0">
                <a:solidFill>
                  <a:srgbClr val="492ED6"/>
                </a:solidFill>
                <a:latin typeface="+mj-lt"/>
                <a:ea typeface="+mn-ea"/>
                <a:cs typeface="+mn-cs"/>
              </a:rPr>
              <a:t>Attraverso un programma di welfare, riconoscimento economico delle professionalità, formazione costante</a:t>
            </a:r>
          </a:p>
        </p:txBody>
      </p:sp>
      <p:sp>
        <p:nvSpPr>
          <p:cNvPr id="9" name="Rettangolo con angoli arrotondati 8">
            <a:extLst>
              <a:ext uri="{FF2B5EF4-FFF2-40B4-BE49-F238E27FC236}">
                <a16:creationId xmlns:a16="http://schemas.microsoft.com/office/drawing/2014/main" id="{EC918C82-9662-2203-43C3-DF85AE7869D5}"/>
              </a:ext>
            </a:extLst>
          </p:cNvPr>
          <p:cNvSpPr/>
          <p:nvPr/>
        </p:nvSpPr>
        <p:spPr>
          <a:xfrm>
            <a:off x="2841964" y="3521473"/>
            <a:ext cx="2444840"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Potenziare l’inclusione</a:t>
            </a:r>
            <a:endParaRPr lang="it-IT" b="1" dirty="0">
              <a:latin typeface="+mj-lt"/>
            </a:endParaRPr>
          </a:p>
        </p:txBody>
      </p:sp>
      <p:sp>
        <p:nvSpPr>
          <p:cNvPr id="10" name="Rettangolo con angoli arrotondati 9">
            <a:extLst>
              <a:ext uri="{FF2B5EF4-FFF2-40B4-BE49-F238E27FC236}">
                <a16:creationId xmlns:a16="http://schemas.microsoft.com/office/drawing/2014/main" id="{876BEB07-1F11-5269-15BE-6B15BF6E36EA}"/>
              </a:ext>
            </a:extLst>
          </p:cNvPr>
          <p:cNvSpPr/>
          <p:nvPr/>
        </p:nvSpPr>
        <p:spPr>
          <a:xfrm>
            <a:off x="5584477" y="3521473"/>
            <a:ext cx="258551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Alimentare l’innovazione</a:t>
            </a:r>
          </a:p>
        </p:txBody>
      </p:sp>
      <p:sp>
        <p:nvSpPr>
          <p:cNvPr id="11" name="Rettangolo con angoli arrotondati 10">
            <a:extLst>
              <a:ext uri="{FF2B5EF4-FFF2-40B4-BE49-F238E27FC236}">
                <a16:creationId xmlns:a16="http://schemas.microsoft.com/office/drawing/2014/main" id="{3B1036AA-EA0F-6E75-505F-EE913F32D4C5}"/>
              </a:ext>
            </a:extLst>
          </p:cNvPr>
          <p:cNvSpPr/>
          <p:nvPr/>
        </p:nvSpPr>
        <p:spPr>
          <a:xfrm>
            <a:off x="8467668" y="3521473"/>
            <a:ext cx="3144618"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Guidare il cambiamento</a:t>
            </a:r>
          </a:p>
        </p:txBody>
      </p:sp>
      <p:sp>
        <p:nvSpPr>
          <p:cNvPr id="18" name="Rettangolo con angoli arrotondati 17">
            <a:extLst>
              <a:ext uri="{FF2B5EF4-FFF2-40B4-BE49-F238E27FC236}">
                <a16:creationId xmlns:a16="http://schemas.microsoft.com/office/drawing/2014/main" id="{687CBA5C-DECA-2D8E-C178-F5307CE1F8A5}"/>
              </a:ext>
            </a:extLst>
          </p:cNvPr>
          <p:cNvSpPr/>
          <p:nvPr/>
        </p:nvSpPr>
        <p:spPr>
          <a:xfrm>
            <a:off x="2840594" y="3908124"/>
            <a:ext cx="2440229" cy="1354217"/>
          </a:xfrm>
          <a:prstGeom prst="roundRect">
            <a:avLst>
              <a:gd name="adj" fmla="val 12916"/>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sp>
        <p:nvSpPr>
          <p:cNvPr id="19" name="CasellaDiTesto 18">
            <a:extLst>
              <a:ext uri="{FF2B5EF4-FFF2-40B4-BE49-F238E27FC236}">
                <a16:creationId xmlns:a16="http://schemas.microsoft.com/office/drawing/2014/main" id="{FC24EF32-FEEF-8839-080F-EF8B1F817593}"/>
              </a:ext>
            </a:extLst>
          </p:cNvPr>
          <p:cNvSpPr txBox="1"/>
          <p:nvPr/>
        </p:nvSpPr>
        <p:spPr>
          <a:xfrm>
            <a:off x="2836881" y="3997763"/>
            <a:ext cx="2444840" cy="1354217"/>
          </a:xfrm>
          <a:prstGeom prst="rect">
            <a:avLst/>
          </a:prstGeom>
          <a:noFill/>
        </p:spPr>
        <p:txBody>
          <a:bodyPr wrap="square">
            <a:spAutoFit/>
          </a:bodyPr>
          <a:lstStyle/>
          <a:p>
            <a:pPr algn="l" rtl="0"/>
            <a:r>
              <a:rPr lang="it-IT" sz="1600" kern="1200" dirty="0">
                <a:solidFill>
                  <a:srgbClr val="492ED6"/>
                </a:solidFill>
                <a:latin typeface="+mj-lt"/>
                <a:ea typeface="+mn-ea"/>
                <a:cs typeface="+mn-cs"/>
              </a:rPr>
              <a:t>Attraverso una diffusione delle idee, delle esperienze e con piani di mobilità sostenibile</a:t>
            </a:r>
          </a:p>
          <a:p>
            <a:pPr algn="ctr" rtl="0"/>
            <a:endParaRPr lang="it-IT" sz="1600" kern="1200" dirty="0">
              <a:solidFill>
                <a:srgbClr val="492ED6"/>
              </a:solidFill>
              <a:latin typeface="+mj-lt"/>
              <a:ea typeface="+mn-ea"/>
              <a:cs typeface="+mn-cs"/>
            </a:endParaRPr>
          </a:p>
        </p:txBody>
      </p:sp>
      <p:sp>
        <p:nvSpPr>
          <p:cNvPr id="20" name="Rettangolo con angoli arrotondati 19">
            <a:extLst>
              <a:ext uri="{FF2B5EF4-FFF2-40B4-BE49-F238E27FC236}">
                <a16:creationId xmlns:a16="http://schemas.microsoft.com/office/drawing/2014/main" id="{0211B176-FE09-3BA6-C2EA-1120D37E5931}"/>
              </a:ext>
            </a:extLst>
          </p:cNvPr>
          <p:cNvSpPr/>
          <p:nvPr/>
        </p:nvSpPr>
        <p:spPr>
          <a:xfrm>
            <a:off x="5573283" y="3908124"/>
            <a:ext cx="2580641" cy="1855980"/>
          </a:xfrm>
          <a:prstGeom prst="roundRect">
            <a:avLst>
              <a:gd name="adj" fmla="val 7087"/>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sp>
        <p:nvSpPr>
          <p:cNvPr id="21" name="CasellaDiTesto 20">
            <a:extLst>
              <a:ext uri="{FF2B5EF4-FFF2-40B4-BE49-F238E27FC236}">
                <a16:creationId xmlns:a16="http://schemas.microsoft.com/office/drawing/2014/main" id="{124D77B3-40E3-3122-AB05-3E9D80849480}"/>
              </a:ext>
            </a:extLst>
          </p:cNvPr>
          <p:cNvSpPr txBox="1"/>
          <p:nvPr/>
        </p:nvSpPr>
        <p:spPr>
          <a:xfrm>
            <a:off x="5568407" y="3997763"/>
            <a:ext cx="2585517" cy="2062103"/>
          </a:xfrm>
          <a:prstGeom prst="rect">
            <a:avLst/>
          </a:prstGeom>
          <a:noFill/>
        </p:spPr>
        <p:txBody>
          <a:bodyPr wrap="square">
            <a:spAutoFit/>
          </a:bodyPr>
          <a:lstStyle/>
          <a:p>
            <a:pPr algn="l" rtl="0"/>
            <a:r>
              <a:rPr lang="it-IT" sz="1600" kern="1200" dirty="0">
                <a:solidFill>
                  <a:srgbClr val="492ED6"/>
                </a:solidFill>
                <a:latin typeface="+mj-lt"/>
                <a:ea typeface="+mn-ea"/>
                <a:cs typeface="+mn-cs"/>
              </a:rPr>
              <a:t>Ricambi generazionali che trasmettano i valori e le esperienza e spinta propulsiva della digitalizzazione e innovazione delle Business Unit</a:t>
            </a:r>
          </a:p>
          <a:p>
            <a:pPr algn="ctr" rtl="0"/>
            <a:endParaRPr lang="it-IT" sz="1600" kern="1200" dirty="0">
              <a:solidFill>
                <a:srgbClr val="492ED6"/>
              </a:solidFill>
              <a:latin typeface="+mj-lt"/>
              <a:ea typeface="+mn-ea"/>
              <a:cs typeface="+mn-cs"/>
            </a:endParaRPr>
          </a:p>
        </p:txBody>
      </p:sp>
      <p:sp>
        <p:nvSpPr>
          <p:cNvPr id="24" name="Rettangolo con angoli arrotondati 23">
            <a:extLst>
              <a:ext uri="{FF2B5EF4-FFF2-40B4-BE49-F238E27FC236}">
                <a16:creationId xmlns:a16="http://schemas.microsoft.com/office/drawing/2014/main" id="{936D8568-3D9F-3359-2FDB-112A631F6485}"/>
              </a:ext>
            </a:extLst>
          </p:cNvPr>
          <p:cNvSpPr/>
          <p:nvPr/>
        </p:nvSpPr>
        <p:spPr>
          <a:xfrm>
            <a:off x="8474138" y="3908124"/>
            <a:ext cx="3137097" cy="1159100"/>
          </a:xfrm>
          <a:prstGeom prst="roundRect">
            <a:avLst>
              <a:gd name="adj" fmla="val 11189"/>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sp>
        <p:nvSpPr>
          <p:cNvPr id="25" name="CasellaDiTesto 24">
            <a:extLst>
              <a:ext uri="{FF2B5EF4-FFF2-40B4-BE49-F238E27FC236}">
                <a16:creationId xmlns:a16="http://schemas.microsoft.com/office/drawing/2014/main" id="{CC7E288D-9166-8379-6639-4B1D84897709}"/>
              </a:ext>
            </a:extLst>
          </p:cNvPr>
          <p:cNvSpPr txBox="1"/>
          <p:nvPr/>
        </p:nvSpPr>
        <p:spPr>
          <a:xfrm>
            <a:off x="8469262" y="3997763"/>
            <a:ext cx="3143024" cy="1569660"/>
          </a:xfrm>
          <a:prstGeom prst="rect">
            <a:avLst/>
          </a:prstGeom>
          <a:noFill/>
        </p:spPr>
        <p:txBody>
          <a:bodyPr wrap="square">
            <a:spAutoFit/>
          </a:bodyPr>
          <a:lstStyle/>
          <a:p>
            <a:pPr algn="l" rtl="0"/>
            <a:r>
              <a:rPr lang="it-IT" sz="1600" kern="1200" dirty="0">
                <a:solidFill>
                  <a:srgbClr val="492ED6"/>
                </a:solidFill>
                <a:latin typeface="+mj-lt"/>
                <a:ea typeface="+mn-ea"/>
                <a:cs typeface="+mn-cs"/>
              </a:rPr>
              <a:t>Nuova organizzazione, attenzione massima alla salute e sicurezza, premio di risultato di Gruppo</a:t>
            </a:r>
          </a:p>
          <a:p>
            <a:pPr algn="ctr" rtl="0"/>
            <a:endParaRPr lang="it-IT" sz="1600" kern="1200" dirty="0">
              <a:solidFill>
                <a:srgbClr val="492ED6"/>
              </a:solidFill>
              <a:latin typeface="+mj-lt"/>
              <a:ea typeface="+mn-ea"/>
              <a:cs typeface="+mn-cs"/>
            </a:endParaRPr>
          </a:p>
          <a:p>
            <a:pPr algn="ctr" rtl="0"/>
            <a:endParaRPr lang="it-IT" sz="1600" kern="1200" dirty="0">
              <a:solidFill>
                <a:srgbClr val="492ED6"/>
              </a:solidFill>
              <a:latin typeface="+mj-lt"/>
              <a:ea typeface="+mn-ea"/>
              <a:cs typeface="+mn-cs"/>
            </a:endParaRPr>
          </a:p>
          <a:p>
            <a:pPr algn="ctr" rtl="0"/>
            <a:endParaRPr lang="it-IT" sz="1600" kern="1200" dirty="0">
              <a:solidFill>
                <a:srgbClr val="492ED6"/>
              </a:solidFill>
              <a:latin typeface="+mj-lt"/>
              <a:ea typeface="+mn-ea"/>
              <a:cs typeface="+mn-cs"/>
            </a:endParaRPr>
          </a:p>
        </p:txBody>
      </p:sp>
      <p:pic>
        <p:nvPicPr>
          <p:cNvPr id="28" name="Elemento grafico 27" descr="Brindisi con riempimento a tinta unita">
            <a:extLst>
              <a:ext uri="{FF2B5EF4-FFF2-40B4-BE49-F238E27FC236}">
                <a16:creationId xmlns:a16="http://schemas.microsoft.com/office/drawing/2014/main" id="{E6D91840-73D1-C489-B386-9CC01440E3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95218" y="2511087"/>
            <a:ext cx="914400" cy="914400"/>
          </a:xfrm>
          <a:prstGeom prst="rect">
            <a:avLst/>
          </a:prstGeom>
        </p:spPr>
      </p:pic>
    </p:spTree>
    <p:extLst>
      <p:ext uri="{BB962C8B-B14F-4D97-AF65-F5344CB8AC3E}">
        <p14:creationId xmlns:p14="http://schemas.microsoft.com/office/powerpoint/2010/main" val="3759793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83DE1-3D59-DE25-AB8A-898BB9D4DB2A}"/>
            </a:ext>
          </a:extLst>
        </p:cNvPr>
        <p:cNvGrpSpPr/>
        <p:nvPr/>
      </p:nvGrpSpPr>
      <p:grpSpPr>
        <a:xfrm>
          <a:off x="0" y="0"/>
          <a:ext cx="0" cy="0"/>
          <a:chOff x="0" y="0"/>
          <a:chExt cx="0" cy="0"/>
        </a:xfrm>
      </p:grpSpPr>
      <p:pic>
        <p:nvPicPr>
          <p:cNvPr id="2" name="Immagine 1" descr="Immagine che contiene schermata, Policromia, sfocatura&#10;&#10;Il contenuto generato dall'IA potrebbe non essere corretto.">
            <a:extLst>
              <a:ext uri="{FF2B5EF4-FFF2-40B4-BE49-F238E27FC236}">
                <a16:creationId xmlns:a16="http://schemas.microsoft.com/office/drawing/2014/main" id="{7D10EB00-147D-00D0-F59B-771E54E80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3" y="-42545"/>
            <a:ext cx="12230294" cy="6899394"/>
          </a:xfrm>
          <a:prstGeom prst="rect">
            <a:avLst/>
          </a:prstGeom>
        </p:spPr>
      </p:pic>
      <p:sp>
        <p:nvSpPr>
          <p:cNvPr id="3" name="ee4pFootnotes">
            <a:extLst>
              <a:ext uri="{FF2B5EF4-FFF2-40B4-BE49-F238E27FC236}">
                <a16:creationId xmlns:a16="http://schemas.microsoft.com/office/drawing/2014/main" id="{FC1CB268-C173-0EDD-304A-50A27BAB1EB4}"/>
              </a:ext>
            </a:extLst>
          </p:cNvPr>
          <p:cNvSpPr>
            <a:spLocks noChangeArrowheads="1"/>
          </p:cNvSpPr>
          <p:nvPr/>
        </p:nvSpPr>
        <p:spPr bwMode="auto">
          <a:xfrm>
            <a:off x="630000" y="6462747"/>
            <a:ext cx="1012372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it-IT" sz="1000" dirty="0">
                <a:solidFill>
                  <a:schemeClr val="bg1"/>
                </a:solidFill>
                <a:latin typeface="Trebuchet MS" panose="020B0603020202020204" pitchFamily="34" charset="0"/>
                <a:cs typeface="Arial" pitchFamily="34" charset="0"/>
              </a:rPr>
              <a:t>Note: S&amp;P/Moody’s/Fitch</a:t>
            </a:r>
          </a:p>
          <a:p>
            <a:pPr>
              <a:lnSpc>
                <a:spcPct val="90000"/>
              </a:lnSpc>
            </a:pPr>
            <a:r>
              <a:rPr lang="it-IT" sz="1000" dirty="0">
                <a:solidFill>
                  <a:schemeClr val="bg1"/>
                </a:solidFill>
                <a:latin typeface="Trebuchet MS" panose="020B0603020202020204" pitchFamily="34" charset="0"/>
                <a:cs typeface="Arial" pitchFamily="34" charset="0"/>
              </a:rPr>
              <a:t>Fonte: informazioni pubbliche</a:t>
            </a:r>
          </a:p>
        </p:txBody>
      </p:sp>
      <p:sp>
        <p:nvSpPr>
          <p:cNvPr id="4" name="ee4pFootnotes">
            <a:extLst>
              <a:ext uri="{FF2B5EF4-FFF2-40B4-BE49-F238E27FC236}">
                <a16:creationId xmlns:a16="http://schemas.microsoft.com/office/drawing/2014/main" id="{D2C6D5DF-1413-A5EC-CF09-D87189643E74}"/>
              </a:ext>
            </a:extLst>
          </p:cNvPr>
          <p:cNvSpPr>
            <a:spLocks noChangeArrowheads="1"/>
          </p:cNvSpPr>
          <p:nvPr/>
        </p:nvSpPr>
        <p:spPr bwMode="auto">
          <a:xfrm>
            <a:off x="629999" y="6421441"/>
            <a:ext cx="1080267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a:solidFill>
                  <a:schemeClr val="bg1"/>
                </a:solidFill>
                <a:latin typeface="Trebuchet MS" panose="020B0603020202020204" pitchFamily="34" charset="0"/>
                <a:cs typeface="Arial" pitchFamily="34" charset="0"/>
              </a:rPr>
              <a:t>Nota: (1) Ricavi ed EBITDA pro-forma FY24; includono il consolidamento di Publiacqua dal 1 gennaio 2024</a:t>
            </a:r>
          </a:p>
        </p:txBody>
      </p:sp>
      <p:pic>
        <p:nvPicPr>
          <p:cNvPr id="5" name="Immagine 4" descr="Immagine che contiene Policromia, schermata, arancione, arte&#10;&#10;Il contenuto generato dall'IA potrebbe non essere corretto.">
            <a:extLst>
              <a:ext uri="{FF2B5EF4-FFF2-40B4-BE49-F238E27FC236}">
                <a16:creationId xmlns:a16="http://schemas.microsoft.com/office/drawing/2014/main" id="{22546B5B-B1D8-D8DF-D22F-C8733037F289}"/>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6" name="Rettangolo 5">
            <a:extLst>
              <a:ext uri="{FF2B5EF4-FFF2-40B4-BE49-F238E27FC236}">
                <a16:creationId xmlns:a16="http://schemas.microsoft.com/office/drawing/2014/main" id="{2307F9A6-0202-5451-23C3-E80F3CC007FF}"/>
              </a:ext>
            </a:extLst>
          </p:cNvPr>
          <p:cNvSpPr/>
          <p:nvPr/>
        </p:nvSpPr>
        <p:spPr>
          <a:xfrm rot="10800000">
            <a:off x="2026122" y="6276846"/>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3" name="Elemento grafico 22">
            <a:extLst>
              <a:ext uri="{FF2B5EF4-FFF2-40B4-BE49-F238E27FC236}">
                <a16:creationId xmlns:a16="http://schemas.microsoft.com/office/drawing/2014/main" id="{25A9A797-3C5D-A386-D881-FAAA405630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7" name="Elemento grafico 26">
            <a:extLst>
              <a:ext uri="{FF2B5EF4-FFF2-40B4-BE49-F238E27FC236}">
                <a16:creationId xmlns:a16="http://schemas.microsoft.com/office/drawing/2014/main" id="{4C1D4C78-5A17-21FD-CE0E-DEF527D7C4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8" name="Rettangolo 27">
            <a:extLst>
              <a:ext uri="{FF2B5EF4-FFF2-40B4-BE49-F238E27FC236}">
                <a16:creationId xmlns:a16="http://schemas.microsoft.com/office/drawing/2014/main" id="{FF49566B-D13F-A151-6D1E-5E9112E3AB19}"/>
              </a:ext>
            </a:extLst>
          </p:cNvPr>
          <p:cNvSpPr/>
          <p:nvPr/>
        </p:nvSpPr>
        <p:spPr>
          <a:xfrm>
            <a:off x="10685251" y="6276846"/>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Holder 6">
            <a:extLst>
              <a:ext uri="{FF2B5EF4-FFF2-40B4-BE49-F238E27FC236}">
                <a16:creationId xmlns:a16="http://schemas.microsoft.com/office/drawing/2014/main" id="{F4CFBD00-123B-7881-5EA6-98C47528034D}"/>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5</a:t>
            </a:fld>
            <a:endParaRPr lang="it-IT" sz="1600" spc="-50" dirty="0">
              <a:solidFill>
                <a:srgbClr val="460073"/>
              </a:solidFill>
              <a:latin typeface="+mn-lt"/>
            </a:endParaRPr>
          </a:p>
        </p:txBody>
      </p:sp>
      <p:sp>
        <p:nvSpPr>
          <p:cNvPr id="17" name="CasellaDiTesto 16">
            <a:extLst>
              <a:ext uri="{FF2B5EF4-FFF2-40B4-BE49-F238E27FC236}">
                <a16:creationId xmlns:a16="http://schemas.microsoft.com/office/drawing/2014/main" id="{D1EBC219-24EA-1905-DC44-6130E21B4B67}"/>
              </a:ext>
            </a:extLst>
          </p:cNvPr>
          <p:cNvSpPr txBox="1"/>
          <p:nvPr/>
        </p:nvSpPr>
        <p:spPr>
          <a:xfrm>
            <a:off x="576000" y="2919154"/>
            <a:ext cx="6055683" cy="2585901"/>
          </a:xfrm>
          <a:prstGeom prst="rect">
            <a:avLst/>
          </a:prstGeom>
          <a:noFill/>
        </p:spPr>
        <p:txBody>
          <a:bodyPr wrap="square" lIns="0" tIns="0" rIns="0" bIns="0">
            <a:spAutoFit/>
          </a:bodyPr>
          <a:lstStyle/>
          <a:p>
            <a:r>
              <a:rPr lang="it-IT" sz="1867" dirty="0">
                <a:latin typeface="+mj-lt"/>
              </a:rPr>
              <a:t>Il 26 gennaio 2023, abbiamo dato vita alla Multiutility dei servizi pubblici locali, costituendo un player integrato nei settori ambiente, energia e acqua: un progetto in pieno sviluppo grazie al coinvolgimento di sempre nuove realtà di carattere regionale e non solo.</a:t>
            </a:r>
            <a:br>
              <a:rPr lang="it-IT" sz="1867" dirty="0">
                <a:latin typeface="+mj-lt"/>
              </a:rPr>
            </a:br>
            <a:br>
              <a:rPr lang="it-IT" sz="1867" dirty="0">
                <a:latin typeface="+mj-lt"/>
              </a:rPr>
            </a:br>
            <a:r>
              <a:rPr lang="it-IT" sz="1867" b="1" dirty="0">
                <a:latin typeface="+mj-lt"/>
              </a:rPr>
              <a:t>Per questo siamo in grado di perseguire strategie sinergiche di </a:t>
            </a:r>
            <a:r>
              <a:rPr lang="it-IT" sz="1867" b="1" dirty="0">
                <a:solidFill>
                  <a:srgbClr val="482DD5"/>
                </a:solidFill>
              </a:rPr>
              <a:t>transizione ambientale ed energetica</a:t>
            </a:r>
            <a:r>
              <a:rPr lang="it-IT" sz="1867" b="1" dirty="0">
                <a:latin typeface="+mj-lt"/>
              </a:rPr>
              <a:t> sui nostri territori.</a:t>
            </a:r>
          </a:p>
        </p:txBody>
      </p:sp>
      <p:sp>
        <p:nvSpPr>
          <p:cNvPr id="18" name="Titolo 2">
            <a:extLst>
              <a:ext uri="{FF2B5EF4-FFF2-40B4-BE49-F238E27FC236}">
                <a16:creationId xmlns:a16="http://schemas.microsoft.com/office/drawing/2014/main" id="{72DE760F-B7B8-AEC1-D416-94160771BA75}"/>
              </a:ext>
            </a:extLst>
          </p:cNvPr>
          <p:cNvSpPr txBox="1">
            <a:spLocks/>
          </p:cNvSpPr>
          <p:nvPr/>
        </p:nvSpPr>
        <p:spPr>
          <a:xfrm>
            <a:off x="576001" y="314345"/>
            <a:ext cx="6055683" cy="218502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Stiamo costruendo</a:t>
            </a:r>
          </a:p>
          <a:p>
            <a:pPr algn="l">
              <a:lnSpc>
                <a:spcPct val="80000"/>
              </a:lnSpc>
            </a:pPr>
            <a:r>
              <a:rPr lang="it-IT" sz="5867" b="1" dirty="0">
                <a:gradFill>
                  <a:gsLst>
                    <a:gs pos="50000">
                      <a:srgbClr val="482DD5">
                        <a:lumMod val="99785"/>
                      </a:srgbClr>
                    </a:gs>
                    <a:gs pos="100000">
                      <a:srgbClr val="0AD289"/>
                    </a:gs>
                  </a:gsLst>
                  <a:lin ang="19200000" scaled="0"/>
                </a:gradFill>
                <a:latin typeface="+mn-lt"/>
              </a:rPr>
              <a:t>la Multiutility</a:t>
            </a:r>
          </a:p>
          <a:p>
            <a:pPr algn="l">
              <a:lnSpc>
                <a:spcPct val="80000"/>
              </a:lnSpc>
            </a:pPr>
            <a:r>
              <a:rPr lang="it-IT" sz="5867" b="1" dirty="0">
                <a:gradFill>
                  <a:gsLst>
                    <a:gs pos="50000">
                      <a:srgbClr val="482DD5">
                        <a:lumMod val="99785"/>
                      </a:srgbClr>
                    </a:gs>
                    <a:gs pos="100000">
                      <a:srgbClr val="0AD289"/>
                    </a:gs>
                  </a:gsLst>
                  <a:lin ang="19200000" scaled="0"/>
                </a:gradFill>
                <a:latin typeface="+mn-lt"/>
              </a:rPr>
              <a:t>di domani</a:t>
            </a:r>
          </a:p>
        </p:txBody>
      </p:sp>
      <p:sp>
        <p:nvSpPr>
          <p:cNvPr id="19" name="Ovale 18">
            <a:extLst>
              <a:ext uri="{FF2B5EF4-FFF2-40B4-BE49-F238E27FC236}">
                <a16:creationId xmlns:a16="http://schemas.microsoft.com/office/drawing/2014/main" id="{503BE219-7D33-3F03-33B8-EAAE3256C44D}"/>
              </a:ext>
            </a:extLst>
          </p:cNvPr>
          <p:cNvSpPr/>
          <p:nvPr/>
        </p:nvSpPr>
        <p:spPr>
          <a:xfrm>
            <a:off x="6394534" y="796419"/>
            <a:ext cx="5221465" cy="5221465"/>
          </a:xfrm>
          <a:prstGeom prst="ellipse">
            <a:avLst/>
          </a:prstGeom>
          <a:no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4EF939E7-CB44-12A7-82C8-001205FB980D}"/>
              </a:ext>
            </a:extLst>
          </p:cNvPr>
          <p:cNvSpPr/>
          <p:nvPr/>
        </p:nvSpPr>
        <p:spPr>
          <a:xfrm>
            <a:off x="6654583" y="1056468"/>
            <a:ext cx="3992885" cy="3992885"/>
          </a:xfrm>
          <a:prstGeom prst="ellipse">
            <a:avLst/>
          </a:prstGeom>
          <a:no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B361840A-5B02-185E-EA64-D8780C526B49}"/>
              </a:ext>
            </a:extLst>
          </p:cNvPr>
          <p:cNvSpPr/>
          <p:nvPr/>
        </p:nvSpPr>
        <p:spPr>
          <a:xfrm>
            <a:off x="6914633" y="1316518"/>
            <a:ext cx="2764305" cy="2764305"/>
          </a:xfrm>
          <a:prstGeom prst="ellipse">
            <a:avLst/>
          </a:prstGeom>
          <a:no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Elemento grafico 6">
            <a:extLst>
              <a:ext uri="{FF2B5EF4-FFF2-40B4-BE49-F238E27FC236}">
                <a16:creationId xmlns:a16="http://schemas.microsoft.com/office/drawing/2014/main" id="{98EFB83F-8970-F7AA-8BCE-B0164108CD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5889" y="1674780"/>
            <a:ext cx="1033311" cy="1228580"/>
          </a:xfrm>
          <a:prstGeom prst="rect">
            <a:avLst/>
          </a:prstGeom>
        </p:spPr>
      </p:pic>
      <p:pic>
        <p:nvPicPr>
          <p:cNvPr id="9" name="Elemento grafico 8">
            <a:extLst>
              <a:ext uri="{FF2B5EF4-FFF2-40B4-BE49-F238E27FC236}">
                <a16:creationId xmlns:a16="http://schemas.microsoft.com/office/drawing/2014/main" id="{670FA01F-4C56-79DF-D1EF-1764036717F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53025" y="4028649"/>
            <a:ext cx="1033311" cy="1228580"/>
          </a:xfrm>
          <a:prstGeom prst="rect">
            <a:avLst/>
          </a:prstGeom>
        </p:spPr>
      </p:pic>
      <p:pic>
        <p:nvPicPr>
          <p:cNvPr id="11" name="Elemento grafico 10">
            <a:extLst>
              <a:ext uri="{FF2B5EF4-FFF2-40B4-BE49-F238E27FC236}">
                <a16:creationId xmlns:a16="http://schemas.microsoft.com/office/drawing/2014/main" id="{92CC95C0-5E78-F40D-2E8B-7A03482D10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72493" y="3197153"/>
            <a:ext cx="1033311" cy="1228580"/>
          </a:xfrm>
          <a:prstGeom prst="rect">
            <a:avLst/>
          </a:prstGeom>
        </p:spPr>
      </p:pic>
      <p:pic>
        <p:nvPicPr>
          <p:cNvPr id="13" name="Elemento grafico 12">
            <a:extLst>
              <a:ext uri="{FF2B5EF4-FFF2-40B4-BE49-F238E27FC236}">
                <a16:creationId xmlns:a16="http://schemas.microsoft.com/office/drawing/2014/main" id="{87BBE979-0B6A-D6C6-85DA-FD21AADB6E4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0796" y="2438621"/>
            <a:ext cx="1033311" cy="1228580"/>
          </a:xfrm>
          <a:prstGeom prst="rect">
            <a:avLst/>
          </a:prstGeom>
        </p:spPr>
      </p:pic>
      <p:sp>
        <p:nvSpPr>
          <p:cNvPr id="24" name="Ovale 23">
            <a:extLst>
              <a:ext uri="{FF2B5EF4-FFF2-40B4-BE49-F238E27FC236}">
                <a16:creationId xmlns:a16="http://schemas.microsoft.com/office/drawing/2014/main" id="{4C9F4A2D-B777-C88D-8F6D-8DEB076C753D}"/>
              </a:ext>
            </a:extLst>
          </p:cNvPr>
          <p:cNvSpPr/>
          <p:nvPr/>
        </p:nvSpPr>
        <p:spPr>
          <a:xfrm>
            <a:off x="7174682" y="1576567"/>
            <a:ext cx="1535725" cy="1535725"/>
          </a:xfrm>
          <a:prstGeom prst="ellipse">
            <a:avLst/>
          </a:prstGeom>
          <a:no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197066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74DAD-2CF1-3121-7966-B84C087ADA7E}"/>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68C24497-72CC-DD12-04ED-9435B1309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6" y="-30608"/>
            <a:ext cx="12230294" cy="6899394"/>
          </a:xfrm>
          <a:prstGeom prst="rect">
            <a:avLst/>
          </a:prstGeom>
        </p:spPr>
      </p:pic>
      <p:sp>
        <p:nvSpPr>
          <p:cNvPr id="49" name="Rettangolo con angoli arrotondati 48">
            <a:extLst>
              <a:ext uri="{FF2B5EF4-FFF2-40B4-BE49-F238E27FC236}">
                <a16:creationId xmlns:a16="http://schemas.microsoft.com/office/drawing/2014/main" id="{66EB6490-B733-7881-193C-79D3920D14C6}"/>
              </a:ext>
            </a:extLst>
          </p:cNvPr>
          <p:cNvSpPr/>
          <p:nvPr/>
        </p:nvSpPr>
        <p:spPr>
          <a:xfrm>
            <a:off x="259859" y="3022890"/>
            <a:ext cx="1484414" cy="1915459"/>
          </a:xfrm>
          <a:prstGeom prst="roundRect">
            <a:avLst>
              <a:gd name="adj" fmla="val 5677"/>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sp>
        <p:nvSpPr>
          <p:cNvPr id="50" name="Rettangolo con angoli arrotondati 49">
            <a:extLst>
              <a:ext uri="{FF2B5EF4-FFF2-40B4-BE49-F238E27FC236}">
                <a16:creationId xmlns:a16="http://schemas.microsoft.com/office/drawing/2014/main" id="{DD9E6B08-0063-BD77-2D0D-A37D18A4B766}"/>
              </a:ext>
            </a:extLst>
          </p:cNvPr>
          <p:cNvSpPr/>
          <p:nvPr/>
        </p:nvSpPr>
        <p:spPr>
          <a:xfrm>
            <a:off x="1989267" y="3022890"/>
            <a:ext cx="1318117" cy="1940000"/>
          </a:xfrm>
          <a:prstGeom prst="roundRect">
            <a:avLst>
              <a:gd name="adj" fmla="val 5677"/>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sp>
        <p:nvSpPr>
          <p:cNvPr id="51" name="Rettangolo con angoli arrotondati 50">
            <a:extLst>
              <a:ext uri="{FF2B5EF4-FFF2-40B4-BE49-F238E27FC236}">
                <a16:creationId xmlns:a16="http://schemas.microsoft.com/office/drawing/2014/main" id="{7A3A48A2-098B-F493-4FBA-1595971B9A72}"/>
              </a:ext>
            </a:extLst>
          </p:cNvPr>
          <p:cNvSpPr/>
          <p:nvPr/>
        </p:nvSpPr>
        <p:spPr>
          <a:xfrm>
            <a:off x="3519893" y="3022890"/>
            <a:ext cx="1542651" cy="1940000"/>
          </a:xfrm>
          <a:prstGeom prst="roundRect">
            <a:avLst>
              <a:gd name="adj" fmla="val 5677"/>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sp>
        <p:nvSpPr>
          <p:cNvPr id="52" name="Rettangolo con angoli arrotondati 51">
            <a:extLst>
              <a:ext uri="{FF2B5EF4-FFF2-40B4-BE49-F238E27FC236}">
                <a16:creationId xmlns:a16="http://schemas.microsoft.com/office/drawing/2014/main" id="{B6233553-4D74-2AE9-C755-E7BC9C9CD2BB}"/>
              </a:ext>
            </a:extLst>
          </p:cNvPr>
          <p:cNvSpPr/>
          <p:nvPr/>
        </p:nvSpPr>
        <p:spPr>
          <a:xfrm>
            <a:off x="5298998" y="3022890"/>
            <a:ext cx="1481352" cy="3103458"/>
          </a:xfrm>
          <a:prstGeom prst="roundRect">
            <a:avLst>
              <a:gd name="adj" fmla="val 5677"/>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sp>
        <p:nvSpPr>
          <p:cNvPr id="53" name="Rettangolo con angoli arrotondati 52">
            <a:extLst>
              <a:ext uri="{FF2B5EF4-FFF2-40B4-BE49-F238E27FC236}">
                <a16:creationId xmlns:a16="http://schemas.microsoft.com/office/drawing/2014/main" id="{69077706-0E4D-9D08-813C-0FD612B45C60}"/>
              </a:ext>
            </a:extLst>
          </p:cNvPr>
          <p:cNvSpPr/>
          <p:nvPr/>
        </p:nvSpPr>
        <p:spPr>
          <a:xfrm>
            <a:off x="7028406" y="3022890"/>
            <a:ext cx="1515841" cy="1475010"/>
          </a:xfrm>
          <a:prstGeom prst="roundRect">
            <a:avLst>
              <a:gd name="adj" fmla="val 5677"/>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sp>
        <p:nvSpPr>
          <p:cNvPr id="54" name="Rettangolo con angoli arrotondati 53">
            <a:extLst>
              <a:ext uri="{FF2B5EF4-FFF2-40B4-BE49-F238E27FC236}">
                <a16:creationId xmlns:a16="http://schemas.microsoft.com/office/drawing/2014/main" id="{03964FEB-821B-9353-D5F8-812F69095044}"/>
              </a:ext>
            </a:extLst>
          </p:cNvPr>
          <p:cNvSpPr/>
          <p:nvPr/>
        </p:nvSpPr>
        <p:spPr>
          <a:xfrm>
            <a:off x="8777694" y="3022889"/>
            <a:ext cx="1271978" cy="2546839"/>
          </a:xfrm>
          <a:prstGeom prst="roundRect">
            <a:avLst>
              <a:gd name="adj" fmla="val 5677"/>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sp>
        <p:nvSpPr>
          <p:cNvPr id="55" name="Rettangolo con angoli arrotondati 54">
            <a:extLst>
              <a:ext uri="{FF2B5EF4-FFF2-40B4-BE49-F238E27FC236}">
                <a16:creationId xmlns:a16="http://schemas.microsoft.com/office/drawing/2014/main" id="{36CD165F-3AF4-4B4C-F3B6-72E929D35A7A}"/>
              </a:ext>
            </a:extLst>
          </p:cNvPr>
          <p:cNvSpPr/>
          <p:nvPr/>
        </p:nvSpPr>
        <p:spPr>
          <a:xfrm>
            <a:off x="10298380" y="3022890"/>
            <a:ext cx="1575483" cy="1452377"/>
          </a:xfrm>
          <a:prstGeom prst="roundRect">
            <a:avLst>
              <a:gd name="adj" fmla="val 5677"/>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rtl="0"/>
            <a:endParaRPr lang="it-IT" sz="2000" b="1" kern="1200" baseline="30000" dirty="0">
              <a:solidFill>
                <a:schemeClr val="tx1"/>
              </a:solidFill>
              <a:latin typeface="+mj-lt"/>
              <a:ea typeface="+mn-ea"/>
              <a:cs typeface="+mn-cs"/>
            </a:endParaRPr>
          </a:p>
        </p:txBody>
      </p:sp>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F50314AC-19D0-65AF-F95B-9ED1B4000300}"/>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pic>
        <p:nvPicPr>
          <p:cNvPr id="26" name="Elemento grafico 25">
            <a:extLst>
              <a:ext uri="{FF2B5EF4-FFF2-40B4-BE49-F238E27FC236}">
                <a16:creationId xmlns:a16="http://schemas.microsoft.com/office/drawing/2014/main" id="{C7D65228-3D09-F433-8B90-3767D1E91B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140CB7CA-4E38-E889-1243-3452684E1F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EFA2F080-822A-9E25-BD9D-A1906E0CE8B3}"/>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8AFB9079-AD76-175A-FE4A-862AAD72B844}"/>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50</a:t>
            </a:fld>
            <a:endParaRPr lang="it-IT" sz="1600" spc="-50" dirty="0">
              <a:solidFill>
                <a:srgbClr val="460073"/>
              </a:solidFill>
              <a:latin typeface="+mn-lt"/>
            </a:endParaRPr>
          </a:p>
        </p:txBody>
      </p:sp>
      <p:sp>
        <p:nvSpPr>
          <p:cNvPr id="2" name="Titolo 2">
            <a:extLst>
              <a:ext uri="{FF2B5EF4-FFF2-40B4-BE49-F238E27FC236}">
                <a16:creationId xmlns:a16="http://schemas.microsoft.com/office/drawing/2014/main" id="{63D2E348-EF79-B78B-3681-B70E932D0B35}"/>
              </a:ext>
            </a:extLst>
          </p:cNvPr>
          <p:cNvSpPr txBox="1">
            <a:spLocks/>
          </p:cNvSpPr>
          <p:nvPr/>
        </p:nvSpPr>
        <p:spPr>
          <a:xfrm>
            <a:off x="576000" y="314345"/>
            <a:ext cx="9065877" cy="68140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400" b="1" dirty="0">
                <a:gradFill>
                  <a:gsLst>
                    <a:gs pos="50000">
                      <a:srgbClr val="482DD5">
                        <a:lumMod val="99785"/>
                      </a:srgbClr>
                    </a:gs>
                    <a:gs pos="100000">
                      <a:srgbClr val="0AD289"/>
                    </a:gs>
                  </a:gsLst>
                  <a:lin ang="19200000" scaled="0"/>
                </a:gradFill>
                <a:latin typeface="+mn-lt"/>
              </a:rPr>
              <a:t>Formazione, inclusione, welfare</a:t>
            </a:r>
          </a:p>
        </p:txBody>
      </p:sp>
      <p:sp>
        <p:nvSpPr>
          <p:cNvPr id="84" name="Rettangolo 83">
            <a:extLst>
              <a:ext uri="{FF2B5EF4-FFF2-40B4-BE49-F238E27FC236}">
                <a16:creationId xmlns:a16="http://schemas.microsoft.com/office/drawing/2014/main" id="{0B66D225-934F-C55F-4D6A-1CF6FB96ADAE}"/>
              </a:ext>
            </a:extLst>
          </p:cNvPr>
          <p:cNvSpPr/>
          <p:nvPr/>
        </p:nvSpPr>
        <p:spPr>
          <a:xfrm rot="10800000">
            <a:off x="2026123" y="6291817"/>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3" name="Elemento grafico 12" descr="Gruppo di persone con riempimento a tinta unita">
            <a:extLst>
              <a:ext uri="{FF2B5EF4-FFF2-40B4-BE49-F238E27FC236}">
                <a16:creationId xmlns:a16="http://schemas.microsoft.com/office/drawing/2014/main" id="{9BA3F2AB-8F51-A3F4-5E9A-1873535122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7881" y="1350292"/>
            <a:ext cx="914400" cy="914400"/>
          </a:xfrm>
          <a:prstGeom prst="rect">
            <a:avLst/>
          </a:prstGeom>
        </p:spPr>
      </p:pic>
      <p:pic>
        <p:nvPicPr>
          <p:cNvPr id="14" name="Elemento grafico 13" descr="Famiglia con due figli con riempimento a tinta unita">
            <a:extLst>
              <a:ext uri="{FF2B5EF4-FFF2-40B4-BE49-F238E27FC236}">
                <a16:creationId xmlns:a16="http://schemas.microsoft.com/office/drawing/2014/main" id="{BE797A9B-978E-4FB9-8329-AF3472E80D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78150" y="1474159"/>
            <a:ext cx="914400" cy="914400"/>
          </a:xfrm>
          <a:prstGeom prst="rect">
            <a:avLst/>
          </a:prstGeom>
        </p:spPr>
      </p:pic>
      <p:pic>
        <p:nvPicPr>
          <p:cNvPr id="15" name="Elemento grafico 14" descr="Aula contorno">
            <a:extLst>
              <a:ext uri="{FF2B5EF4-FFF2-40B4-BE49-F238E27FC236}">
                <a16:creationId xmlns:a16="http://schemas.microsoft.com/office/drawing/2014/main" id="{D41799CE-00BE-022D-3EB8-DBF0FECEA0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34452" y="1389472"/>
            <a:ext cx="914400" cy="914400"/>
          </a:xfrm>
          <a:prstGeom prst="rect">
            <a:avLst/>
          </a:prstGeom>
        </p:spPr>
      </p:pic>
      <p:pic>
        <p:nvPicPr>
          <p:cNvPr id="16" name="Elemento grafico 15" descr="Aspirazione con riempimento a tinta unita">
            <a:extLst>
              <a:ext uri="{FF2B5EF4-FFF2-40B4-BE49-F238E27FC236}">
                <a16:creationId xmlns:a16="http://schemas.microsoft.com/office/drawing/2014/main" id="{DDA450A9-AB1F-7969-61D4-705D6743770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90754" y="1362162"/>
            <a:ext cx="914400" cy="914400"/>
          </a:xfrm>
          <a:prstGeom prst="rect">
            <a:avLst/>
          </a:prstGeom>
        </p:spPr>
      </p:pic>
      <p:pic>
        <p:nvPicPr>
          <p:cNvPr id="17" name="Elemento grafico 16" descr="Autobus con riempimento a tinta unita">
            <a:extLst>
              <a:ext uri="{FF2B5EF4-FFF2-40B4-BE49-F238E27FC236}">
                <a16:creationId xmlns:a16="http://schemas.microsoft.com/office/drawing/2014/main" id="{96D52F86-65CA-5EDC-2041-59BE250F086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17542" y="1537316"/>
            <a:ext cx="914400" cy="914400"/>
          </a:xfrm>
          <a:prstGeom prst="rect">
            <a:avLst/>
          </a:prstGeom>
        </p:spPr>
      </p:pic>
      <p:pic>
        <p:nvPicPr>
          <p:cNvPr id="29" name="Elemento grafico 28" descr="Lavoratore edile con riempimento a tinta unita">
            <a:extLst>
              <a:ext uri="{FF2B5EF4-FFF2-40B4-BE49-F238E27FC236}">
                <a16:creationId xmlns:a16="http://schemas.microsoft.com/office/drawing/2014/main" id="{58BEB640-5976-28AB-CD6F-FD2E0A2A589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61050" y="1368702"/>
            <a:ext cx="914400" cy="914400"/>
          </a:xfrm>
          <a:prstGeom prst="rect">
            <a:avLst/>
          </a:prstGeom>
        </p:spPr>
      </p:pic>
      <p:pic>
        <p:nvPicPr>
          <p:cNvPr id="30" name="Elemento grafico 29" descr="Brindisi con riempimento a tinta unita">
            <a:extLst>
              <a:ext uri="{FF2B5EF4-FFF2-40B4-BE49-F238E27FC236}">
                <a16:creationId xmlns:a16="http://schemas.microsoft.com/office/drawing/2014/main" id="{67E8A0AD-CEFF-8188-0ACE-BBD168BD700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535577" y="1335204"/>
            <a:ext cx="914400" cy="914400"/>
          </a:xfrm>
          <a:prstGeom prst="rect">
            <a:avLst/>
          </a:prstGeom>
        </p:spPr>
      </p:pic>
      <p:sp>
        <p:nvSpPr>
          <p:cNvPr id="31" name="Rettangolo con angoli arrotondati 30">
            <a:extLst>
              <a:ext uri="{FF2B5EF4-FFF2-40B4-BE49-F238E27FC236}">
                <a16:creationId xmlns:a16="http://schemas.microsoft.com/office/drawing/2014/main" id="{3B1FBE3A-9347-BCC2-5C91-F9EFEDF5486A}"/>
              </a:ext>
            </a:extLst>
          </p:cNvPr>
          <p:cNvSpPr/>
          <p:nvPr/>
        </p:nvSpPr>
        <p:spPr>
          <a:xfrm>
            <a:off x="263534" y="2666115"/>
            <a:ext cx="1474745"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Dipendenti</a:t>
            </a:r>
          </a:p>
        </p:txBody>
      </p:sp>
      <p:sp>
        <p:nvSpPr>
          <p:cNvPr id="39" name="Rettangolo con angoli arrotondati 38">
            <a:extLst>
              <a:ext uri="{FF2B5EF4-FFF2-40B4-BE49-F238E27FC236}">
                <a16:creationId xmlns:a16="http://schemas.microsoft.com/office/drawing/2014/main" id="{25173BEB-C851-F069-D52B-AC1EF8CA1E85}"/>
              </a:ext>
            </a:extLst>
          </p:cNvPr>
          <p:cNvSpPr/>
          <p:nvPr/>
        </p:nvSpPr>
        <p:spPr>
          <a:xfrm>
            <a:off x="1976292" y="2666115"/>
            <a:ext cx="1318117"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Welfare</a:t>
            </a:r>
          </a:p>
        </p:txBody>
      </p:sp>
      <p:sp>
        <p:nvSpPr>
          <p:cNvPr id="42" name="Rettangolo con angoli arrotondati 41">
            <a:extLst>
              <a:ext uri="{FF2B5EF4-FFF2-40B4-BE49-F238E27FC236}">
                <a16:creationId xmlns:a16="http://schemas.microsoft.com/office/drawing/2014/main" id="{AC3D2A58-1C1A-21C2-5AE8-77449FA62A28}"/>
              </a:ext>
            </a:extLst>
          </p:cNvPr>
          <p:cNvSpPr/>
          <p:nvPr/>
        </p:nvSpPr>
        <p:spPr>
          <a:xfrm>
            <a:off x="3532422" y="2666115"/>
            <a:ext cx="1530122"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Formazione</a:t>
            </a:r>
          </a:p>
        </p:txBody>
      </p:sp>
      <p:sp>
        <p:nvSpPr>
          <p:cNvPr id="43" name="Rettangolo con angoli arrotondati 42">
            <a:extLst>
              <a:ext uri="{FF2B5EF4-FFF2-40B4-BE49-F238E27FC236}">
                <a16:creationId xmlns:a16="http://schemas.microsoft.com/office/drawing/2014/main" id="{B8C62886-91A1-2062-3244-5356F6D6DC7C}"/>
              </a:ext>
            </a:extLst>
          </p:cNvPr>
          <p:cNvSpPr/>
          <p:nvPr/>
        </p:nvSpPr>
        <p:spPr>
          <a:xfrm>
            <a:off x="5300557" y="2666115"/>
            <a:ext cx="1481352"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Academy</a:t>
            </a:r>
          </a:p>
        </p:txBody>
      </p:sp>
      <p:sp>
        <p:nvSpPr>
          <p:cNvPr id="45" name="Rettangolo con angoli arrotondati 44">
            <a:extLst>
              <a:ext uri="{FF2B5EF4-FFF2-40B4-BE49-F238E27FC236}">
                <a16:creationId xmlns:a16="http://schemas.microsoft.com/office/drawing/2014/main" id="{D23CA708-CC07-E7F8-1A11-E50F9CDE2BF7}"/>
              </a:ext>
            </a:extLst>
          </p:cNvPr>
          <p:cNvSpPr/>
          <p:nvPr/>
        </p:nvSpPr>
        <p:spPr>
          <a:xfrm>
            <a:off x="7019922" y="2666115"/>
            <a:ext cx="1524326"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Mobilità</a:t>
            </a:r>
          </a:p>
        </p:txBody>
      </p:sp>
      <p:sp>
        <p:nvSpPr>
          <p:cNvPr id="46" name="Rettangolo con angoli arrotondati 45">
            <a:extLst>
              <a:ext uri="{FF2B5EF4-FFF2-40B4-BE49-F238E27FC236}">
                <a16:creationId xmlns:a16="http://schemas.microsoft.com/office/drawing/2014/main" id="{A7615A0E-1FDC-C33B-4718-5CDB296E6404}"/>
              </a:ext>
            </a:extLst>
          </p:cNvPr>
          <p:cNvSpPr/>
          <p:nvPr/>
        </p:nvSpPr>
        <p:spPr>
          <a:xfrm>
            <a:off x="8782261" y="2666115"/>
            <a:ext cx="1271978" cy="25587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Sicurezza</a:t>
            </a:r>
          </a:p>
        </p:txBody>
      </p:sp>
      <p:sp>
        <p:nvSpPr>
          <p:cNvPr id="48" name="Rettangolo con angoli arrotondati 47">
            <a:extLst>
              <a:ext uri="{FF2B5EF4-FFF2-40B4-BE49-F238E27FC236}">
                <a16:creationId xmlns:a16="http://schemas.microsoft.com/office/drawing/2014/main" id="{AE699FF4-8F92-28F9-7CFB-E73993529E3E}"/>
              </a:ext>
            </a:extLst>
          </p:cNvPr>
          <p:cNvSpPr/>
          <p:nvPr/>
        </p:nvSpPr>
        <p:spPr>
          <a:xfrm>
            <a:off x="10292251" y="2378395"/>
            <a:ext cx="1581613" cy="543598"/>
          </a:xfrm>
          <a:prstGeom prst="roundRect">
            <a:avLst/>
          </a:prstGeom>
          <a:solidFill>
            <a:srgbClr val="492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mj-lt"/>
              </a:rPr>
              <a:t>Ricambio generazionale</a:t>
            </a:r>
          </a:p>
        </p:txBody>
      </p:sp>
      <p:sp>
        <p:nvSpPr>
          <p:cNvPr id="32" name="CasellaDiTesto 31">
            <a:extLst>
              <a:ext uri="{FF2B5EF4-FFF2-40B4-BE49-F238E27FC236}">
                <a16:creationId xmlns:a16="http://schemas.microsoft.com/office/drawing/2014/main" id="{00689846-6A98-F275-A3CE-834BEFCF6565}"/>
              </a:ext>
            </a:extLst>
          </p:cNvPr>
          <p:cNvSpPr txBox="1"/>
          <p:nvPr/>
        </p:nvSpPr>
        <p:spPr>
          <a:xfrm>
            <a:off x="259859" y="3174461"/>
            <a:ext cx="1492954" cy="1323439"/>
          </a:xfrm>
          <a:prstGeom prst="rect">
            <a:avLst/>
          </a:prstGeom>
          <a:noFill/>
        </p:spPr>
        <p:txBody>
          <a:bodyPr wrap="square" rtlCol="0">
            <a:spAutoFit/>
          </a:bodyPr>
          <a:lstStyle/>
          <a:p>
            <a:pPr algn="ctr"/>
            <a:r>
              <a:rPr lang="it-IT" sz="1600" b="1" dirty="0">
                <a:solidFill>
                  <a:srgbClr val="492ED6"/>
                </a:solidFill>
                <a:latin typeface="+mn-lt"/>
              </a:rPr>
              <a:t>4.410</a:t>
            </a:r>
            <a:r>
              <a:rPr lang="it-IT" sz="1600" dirty="0">
                <a:solidFill>
                  <a:srgbClr val="492ED6"/>
                </a:solidFill>
                <a:latin typeface="+mn-lt"/>
              </a:rPr>
              <a:t> persone, con una crescita costante dell’organico</a:t>
            </a:r>
          </a:p>
        </p:txBody>
      </p:sp>
      <p:sp>
        <p:nvSpPr>
          <p:cNvPr id="33" name="CasellaDiTesto 32">
            <a:extLst>
              <a:ext uri="{FF2B5EF4-FFF2-40B4-BE49-F238E27FC236}">
                <a16:creationId xmlns:a16="http://schemas.microsoft.com/office/drawing/2014/main" id="{508568FF-C42D-B05B-96D5-0A651EB732F2}"/>
              </a:ext>
            </a:extLst>
          </p:cNvPr>
          <p:cNvSpPr txBox="1"/>
          <p:nvPr/>
        </p:nvSpPr>
        <p:spPr>
          <a:xfrm>
            <a:off x="1992981" y="3174461"/>
            <a:ext cx="1314403" cy="1569660"/>
          </a:xfrm>
          <a:prstGeom prst="rect">
            <a:avLst/>
          </a:prstGeom>
          <a:noFill/>
        </p:spPr>
        <p:txBody>
          <a:bodyPr wrap="square" rtlCol="0">
            <a:spAutoFit/>
          </a:bodyPr>
          <a:lstStyle/>
          <a:p>
            <a:pPr algn="l"/>
            <a:r>
              <a:rPr lang="it-IT" sz="1600" b="1" dirty="0">
                <a:solidFill>
                  <a:srgbClr val="492ED6"/>
                </a:solidFill>
                <a:latin typeface="+mn-lt"/>
              </a:rPr>
              <a:t>1,5 milioni € </a:t>
            </a:r>
            <a:r>
              <a:rPr lang="it-IT" sz="1600" dirty="0">
                <a:solidFill>
                  <a:srgbClr val="492ED6"/>
                </a:solidFill>
                <a:latin typeface="+mn-lt"/>
              </a:rPr>
              <a:t>in 4 anni per la cura della famiglia e attenzione alla natalità</a:t>
            </a:r>
          </a:p>
        </p:txBody>
      </p:sp>
      <p:sp>
        <p:nvSpPr>
          <p:cNvPr id="34" name="CasellaDiTesto 33">
            <a:extLst>
              <a:ext uri="{FF2B5EF4-FFF2-40B4-BE49-F238E27FC236}">
                <a16:creationId xmlns:a16="http://schemas.microsoft.com/office/drawing/2014/main" id="{1CAEFFA0-59B7-1CDF-B4A1-BCFD885A9B43}"/>
              </a:ext>
            </a:extLst>
          </p:cNvPr>
          <p:cNvSpPr txBox="1"/>
          <p:nvPr/>
        </p:nvSpPr>
        <p:spPr>
          <a:xfrm>
            <a:off x="7040010" y="3138332"/>
            <a:ext cx="1504238" cy="1077218"/>
          </a:xfrm>
          <a:prstGeom prst="rect">
            <a:avLst/>
          </a:prstGeom>
          <a:noFill/>
        </p:spPr>
        <p:txBody>
          <a:bodyPr wrap="square" rtlCol="0">
            <a:spAutoFit/>
          </a:bodyPr>
          <a:lstStyle/>
          <a:p>
            <a:pPr algn="l"/>
            <a:r>
              <a:rPr lang="it-IT" sz="1600" dirty="0">
                <a:solidFill>
                  <a:srgbClr val="492ED6"/>
                </a:solidFill>
                <a:latin typeface="+mn-lt"/>
              </a:rPr>
              <a:t>Incentivo alla mobilità attraverso i </a:t>
            </a:r>
            <a:r>
              <a:rPr lang="it-IT" sz="1600" b="1" dirty="0">
                <a:solidFill>
                  <a:srgbClr val="492ED6"/>
                </a:solidFill>
                <a:latin typeface="+mn-lt"/>
              </a:rPr>
              <a:t>mezzi pubblici</a:t>
            </a:r>
          </a:p>
        </p:txBody>
      </p:sp>
      <p:sp>
        <p:nvSpPr>
          <p:cNvPr id="35" name="CasellaDiTesto 34">
            <a:extLst>
              <a:ext uri="{FF2B5EF4-FFF2-40B4-BE49-F238E27FC236}">
                <a16:creationId xmlns:a16="http://schemas.microsoft.com/office/drawing/2014/main" id="{E8FEE59A-0101-A085-FC4B-9228F547DCAE}"/>
              </a:ext>
            </a:extLst>
          </p:cNvPr>
          <p:cNvSpPr txBox="1"/>
          <p:nvPr/>
        </p:nvSpPr>
        <p:spPr>
          <a:xfrm>
            <a:off x="8777693" y="3144708"/>
            <a:ext cx="1257369" cy="2308324"/>
          </a:xfrm>
          <a:prstGeom prst="rect">
            <a:avLst/>
          </a:prstGeom>
          <a:noFill/>
        </p:spPr>
        <p:txBody>
          <a:bodyPr wrap="square" rtlCol="0">
            <a:spAutoFit/>
          </a:bodyPr>
          <a:lstStyle/>
          <a:p>
            <a:pPr algn="l"/>
            <a:r>
              <a:rPr lang="it-IT" sz="1600" dirty="0">
                <a:solidFill>
                  <a:srgbClr val="492ED6"/>
                </a:solidFill>
                <a:latin typeface="+mn-lt"/>
              </a:rPr>
              <a:t>Protocolli dedicati alla </a:t>
            </a:r>
            <a:r>
              <a:rPr lang="it-IT" sz="1600" b="1" dirty="0">
                <a:solidFill>
                  <a:srgbClr val="492ED6"/>
                </a:solidFill>
                <a:latin typeface="+mn-lt"/>
              </a:rPr>
              <a:t>sicurezza</a:t>
            </a:r>
            <a:r>
              <a:rPr lang="it-IT" sz="1600" dirty="0">
                <a:solidFill>
                  <a:srgbClr val="492ED6"/>
                </a:solidFill>
                <a:latin typeface="+mn-lt"/>
              </a:rPr>
              <a:t> nel caso di ondate di calore o eventi atmosferici estremi</a:t>
            </a:r>
          </a:p>
        </p:txBody>
      </p:sp>
      <p:sp>
        <p:nvSpPr>
          <p:cNvPr id="36" name="CasellaDiTesto 35">
            <a:extLst>
              <a:ext uri="{FF2B5EF4-FFF2-40B4-BE49-F238E27FC236}">
                <a16:creationId xmlns:a16="http://schemas.microsoft.com/office/drawing/2014/main" id="{4C1EB57C-7608-7ECA-56C8-1F1590BBCD6D}"/>
              </a:ext>
            </a:extLst>
          </p:cNvPr>
          <p:cNvSpPr txBox="1"/>
          <p:nvPr/>
        </p:nvSpPr>
        <p:spPr>
          <a:xfrm>
            <a:off x="3481751" y="3174461"/>
            <a:ext cx="1580793" cy="1323439"/>
          </a:xfrm>
          <a:prstGeom prst="rect">
            <a:avLst/>
          </a:prstGeom>
          <a:noFill/>
        </p:spPr>
        <p:txBody>
          <a:bodyPr wrap="square" rtlCol="0">
            <a:spAutoFit/>
          </a:bodyPr>
          <a:lstStyle/>
          <a:p>
            <a:pPr algn="l"/>
            <a:r>
              <a:rPr lang="it-IT" sz="1600" b="1" dirty="0">
                <a:solidFill>
                  <a:srgbClr val="492ED6"/>
                </a:solidFill>
                <a:latin typeface="+mn-lt"/>
              </a:rPr>
              <a:t>132.000 ore </a:t>
            </a:r>
            <a:r>
              <a:rPr lang="it-IT" sz="1600" dirty="0">
                <a:solidFill>
                  <a:srgbClr val="492ED6"/>
                </a:solidFill>
                <a:latin typeface="+mn-lt"/>
              </a:rPr>
              <a:t>per formazione dedicata ai dipendenti ogni anno</a:t>
            </a:r>
          </a:p>
        </p:txBody>
      </p:sp>
      <p:sp>
        <p:nvSpPr>
          <p:cNvPr id="37" name="CasellaDiTesto 36">
            <a:extLst>
              <a:ext uri="{FF2B5EF4-FFF2-40B4-BE49-F238E27FC236}">
                <a16:creationId xmlns:a16="http://schemas.microsoft.com/office/drawing/2014/main" id="{692D5850-F132-6864-2C89-85CB48B33A77}"/>
              </a:ext>
            </a:extLst>
          </p:cNvPr>
          <p:cNvSpPr txBox="1"/>
          <p:nvPr/>
        </p:nvSpPr>
        <p:spPr>
          <a:xfrm>
            <a:off x="5310600" y="3134574"/>
            <a:ext cx="1621625" cy="3046988"/>
          </a:xfrm>
          <a:prstGeom prst="rect">
            <a:avLst/>
          </a:prstGeom>
          <a:noFill/>
        </p:spPr>
        <p:txBody>
          <a:bodyPr wrap="square" rtlCol="0">
            <a:spAutoFit/>
          </a:bodyPr>
          <a:lstStyle/>
          <a:p>
            <a:pPr algn="l"/>
            <a:r>
              <a:rPr lang="it-IT" sz="1600" dirty="0">
                <a:solidFill>
                  <a:srgbClr val="492ED6"/>
                </a:solidFill>
                <a:latin typeface="+mn-lt"/>
              </a:rPr>
              <a:t>Istituzione di un </a:t>
            </a:r>
            <a:r>
              <a:rPr lang="it-IT" sz="1600" b="1" dirty="0">
                <a:solidFill>
                  <a:srgbClr val="492ED6"/>
                </a:solidFill>
                <a:latin typeface="+mn-lt"/>
              </a:rPr>
              <a:t>percorso formativo </a:t>
            </a:r>
            <a:r>
              <a:rPr lang="it-IT" sz="1600" dirty="0">
                <a:solidFill>
                  <a:srgbClr val="492ED6"/>
                </a:solidFill>
                <a:latin typeface="+mn-lt"/>
              </a:rPr>
              <a:t>mirato e gratuito per il dipendente </a:t>
            </a:r>
          </a:p>
          <a:p>
            <a:pPr algn="l"/>
            <a:r>
              <a:rPr lang="it-IT" sz="1600" dirty="0">
                <a:solidFill>
                  <a:srgbClr val="492ED6"/>
                </a:solidFill>
                <a:latin typeface="+mn-lt"/>
              </a:rPr>
              <a:t>per il conseguimento di abilitazioni o patenti superiori e iniziative finalizzate all’alta formazione</a:t>
            </a:r>
          </a:p>
        </p:txBody>
      </p:sp>
      <p:sp>
        <p:nvSpPr>
          <p:cNvPr id="38" name="CasellaDiTesto 37">
            <a:extLst>
              <a:ext uri="{FF2B5EF4-FFF2-40B4-BE49-F238E27FC236}">
                <a16:creationId xmlns:a16="http://schemas.microsoft.com/office/drawing/2014/main" id="{92040208-10F7-D237-228E-E2BC7DB4DF32}"/>
              </a:ext>
            </a:extLst>
          </p:cNvPr>
          <p:cNvSpPr txBox="1"/>
          <p:nvPr/>
        </p:nvSpPr>
        <p:spPr>
          <a:xfrm>
            <a:off x="10288558" y="3162515"/>
            <a:ext cx="1575484" cy="1077218"/>
          </a:xfrm>
          <a:prstGeom prst="rect">
            <a:avLst/>
          </a:prstGeom>
          <a:noFill/>
        </p:spPr>
        <p:txBody>
          <a:bodyPr wrap="square" rtlCol="0">
            <a:spAutoFit/>
          </a:bodyPr>
          <a:lstStyle/>
          <a:p>
            <a:pPr algn="l"/>
            <a:r>
              <a:rPr lang="it-IT" sz="1600" dirty="0">
                <a:solidFill>
                  <a:srgbClr val="492ED6"/>
                </a:solidFill>
                <a:latin typeface="+mn-lt"/>
              </a:rPr>
              <a:t>Previsti oltre </a:t>
            </a:r>
            <a:r>
              <a:rPr lang="it-IT" sz="1600" b="1" dirty="0">
                <a:solidFill>
                  <a:srgbClr val="492ED6"/>
                </a:solidFill>
                <a:latin typeface="+mn-lt"/>
              </a:rPr>
              <a:t>11 milioni €</a:t>
            </a:r>
            <a:r>
              <a:rPr lang="it-IT" sz="1600" dirty="0">
                <a:solidFill>
                  <a:srgbClr val="492ED6"/>
                </a:solidFill>
                <a:latin typeface="+mn-lt"/>
              </a:rPr>
              <a:t> per il ricambio generazionale</a:t>
            </a:r>
          </a:p>
        </p:txBody>
      </p:sp>
    </p:spTree>
    <p:extLst>
      <p:ext uri="{BB962C8B-B14F-4D97-AF65-F5344CB8AC3E}">
        <p14:creationId xmlns:p14="http://schemas.microsoft.com/office/powerpoint/2010/main" val="2228328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272EE-45FF-BBA7-4CF5-B254C8C6A237}"/>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0303096-DA4F-9999-FFC0-FFF838AA3D50}"/>
              </a:ext>
            </a:extLst>
          </p:cNvPr>
          <p:cNvGraphicFramePr>
            <a:graphicFrameLocks noChangeAspect="1"/>
          </p:cNvGraphicFramePr>
          <p:nvPr>
            <p:custDataLst>
              <p:tags r:id="rId1"/>
            </p:custDataLst>
            <p:extLst>
              <p:ext uri="{D42A27DB-BD31-4B8C-83A1-F6EECF244321}">
                <p14:modId xmlns:p14="http://schemas.microsoft.com/office/powerpoint/2010/main" val="41455348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Immagine 4" descr="Immagine che contiene schermata, Policromia, sfocatura&#10;&#10;Il contenuto generato dall'IA potrebbe non essere corretto.">
            <a:extLst>
              <a:ext uri="{FF2B5EF4-FFF2-40B4-BE49-F238E27FC236}">
                <a16:creationId xmlns:a16="http://schemas.microsoft.com/office/drawing/2014/main" id="{60517179-A6DB-FA56-B166-DEFABAABE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3" y="-42545"/>
            <a:ext cx="12230294" cy="6899394"/>
          </a:xfrm>
          <a:prstGeom prst="rect">
            <a:avLst/>
          </a:prstGeom>
        </p:spPr>
      </p:pic>
      <p:sp>
        <p:nvSpPr>
          <p:cNvPr id="18" name="Titolo 2">
            <a:extLst>
              <a:ext uri="{FF2B5EF4-FFF2-40B4-BE49-F238E27FC236}">
                <a16:creationId xmlns:a16="http://schemas.microsoft.com/office/drawing/2014/main" id="{16BCEDBA-BF35-C920-5250-914A1F53B23F}"/>
              </a:ext>
            </a:extLst>
          </p:cNvPr>
          <p:cNvSpPr txBox="1">
            <a:spLocks/>
          </p:cNvSpPr>
          <p:nvPr/>
        </p:nvSpPr>
        <p:spPr>
          <a:xfrm>
            <a:off x="576002" y="314345"/>
            <a:ext cx="8977637" cy="1462708"/>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L’infrastruttura pubblica per la transizione ecologica</a:t>
            </a:r>
          </a:p>
        </p:txBody>
      </p:sp>
      <p:sp>
        <p:nvSpPr>
          <p:cNvPr id="8" name="ee4pFootnotes">
            <a:extLst>
              <a:ext uri="{FF2B5EF4-FFF2-40B4-BE49-F238E27FC236}">
                <a16:creationId xmlns:a16="http://schemas.microsoft.com/office/drawing/2014/main" id="{DEB9333C-5B96-C2BE-AE80-73CED1857801}"/>
              </a:ext>
            </a:extLst>
          </p:cNvPr>
          <p:cNvSpPr>
            <a:spLocks noChangeArrowheads="1"/>
          </p:cNvSpPr>
          <p:nvPr/>
        </p:nvSpPr>
        <p:spPr bwMode="auto">
          <a:xfrm>
            <a:off x="630000" y="6462747"/>
            <a:ext cx="1012372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it-IT" sz="1000" dirty="0">
                <a:solidFill>
                  <a:schemeClr val="bg1"/>
                </a:solidFill>
                <a:latin typeface="Trebuchet MS" panose="020B0603020202020204" pitchFamily="34" charset="0"/>
                <a:cs typeface="Arial" pitchFamily="34" charset="0"/>
              </a:rPr>
              <a:t>Note: S&amp;P/Moody’s/Fitch</a:t>
            </a:r>
          </a:p>
          <a:p>
            <a:pPr>
              <a:lnSpc>
                <a:spcPct val="90000"/>
              </a:lnSpc>
            </a:pPr>
            <a:r>
              <a:rPr lang="it-IT" sz="1000" dirty="0">
                <a:solidFill>
                  <a:schemeClr val="bg1"/>
                </a:solidFill>
                <a:latin typeface="Trebuchet MS" panose="020B0603020202020204" pitchFamily="34" charset="0"/>
                <a:cs typeface="Arial" pitchFamily="34" charset="0"/>
              </a:rPr>
              <a:t>Fonte: informazioni pubbliche</a:t>
            </a:r>
          </a:p>
        </p:txBody>
      </p:sp>
      <p:sp>
        <p:nvSpPr>
          <p:cNvPr id="10" name="ee4pFootnotes">
            <a:extLst>
              <a:ext uri="{FF2B5EF4-FFF2-40B4-BE49-F238E27FC236}">
                <a16:creationId xmlns:a16="http://schemas.microsoft.com/office/drawing/2014/main" id="{24724D93-39DA-68C1-3AA3-6AC66D7E655A}"/>
              </a:ext>
            </a:extLst>
          </p:cNvPr>
          <p:cNvSpPr>
            <a:spLocks noChangeArrowheads="1"/>
          </p:cNvSpPr>
          <p:nvPr/>
        </p:nvSpPr>
        <p:spPr bwMode="auto">
          <a:xfrm>
            <a:off x="629999" y="6421441"/>
            <a:ext cx="1080267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a:solidFill>
                  <a:schemeClr val="bg1"/>
                </a:solidFill>
                <a:latin typeface="Trebuchet MS" panose="020B0603020202020204" pitchFamily="34" charset="0"/>
                <a:cs typeface="Arial" pitchFamily="34" charset="0"/>
              </a:rPr>
              <a:t>Nota: (1) Ricavi ed EBITDA pro-forma FY24; includono il consolidamento di Publiacqua dal 1 gennaio 2024</a:t>
            </a:r>
          </a:p>
        </p:txBody>
      </p:sp>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6E9BAFEF-975E-B4EC-EAFA-39E24DEAADE4}"/>
              </a:ext>
            </a:extLst>
          </p:cNvPr>
          <p:cNvPicPr>
            <a:picLocks noChangeAspect="1"/>
          </p:cNvPicPr>
          <p:nvPr/>
        </p:nvPicPr>
        <p:blipFill>
          <a:blip r:embed="rId6"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4" name="Rettangolo 13">
            <a:extLst>
              <a:ext uri="{FF2B5EF4-FFF2-40B4-BE49-F238E27FC236}">
                <a16:creationId xmlns:a16="http://schemas.microsoft.com/office/drawing/2014/main" id="{E3D5C380-5DB4-801D-6ECC-37BB26121350}"/>
              </a:ext>
            </a:extLst>
          </p:cNvPr>
          <p:cNvSpPr/>
          <p:nvPr/>
        </p:nvSpPr>
        <p:spPr>
          <a:xfrm rot="10800000">
            <a:off x="2026122" y="6276846"/>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6" name="Elemento grafico 25">
            <a:extLst>
              <a:ext uri="{FF2B5EF4-FFF2-40B4-BE49-F238E27FC236}">
                <a16:creationId xmlns:a16="http://schemas.microsoft.com/office/drawing/2014/main" id="{5B505FB4-4C6B-3483-F158-39475E0007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58664" y="260179"/>
            <a:ext cx="2339247" cy="597850"/>
          </a:xfrm>
          <a:prstGeom prst="rect">
            <a:avLst/>
          </a:prstGeom>
        </p:spPr>
      </p:pic>
      <p:sp>
        <p:nvSpPr>
          <p:cNvPr id="6" name="Rettangolo 5">
            <a:extLst>
              <a:ext uri="{FF2B5EF4-FFF2-40B4-BE49-F238E27FC236}">
                <a16:creationId xmlns:a16="http://schemas.microsoft.com/office/drawing/2014/main" id="{51717B2F-3A48-A3AC-DD49-BB81134610AA}"/>
              </a:ext>
            </a:extLst>
          </p:cNvPr>
          <p:cNvSpPr/>
          <p:nvPr/>
        </p:nvSpPr>
        <p:spPr>
          <a:xfrm>
            <a:off x="0" y="8137340"/>
            <a:ext cx="9144000" cy="337820"/>
          </a:xfrm>
          <a:prstGeom prst="rect">
            <a:avLst/>
          </a:prstGeom>
          <a:gradFill>
            <a:gsLst>
              <a:gs pos="50000">
                <a:srgbClr val="482DD5">
                  <a:lumMod val="99681"/>
                  <a:lumOff val="319"/>
                </a:srgbClr>
              </a:gs>
              <a:gs pos="100000">
                <a:srgbClr val="0AD289"/>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 name="Elemento grafico 22">
            <a:extLst>
              <a:ext uri="{FF2B5EF4-FFF2-40B4-BE49-F238E27FC236}">
                <a16:creationId xmlns:a16="http://schemas.microsoft.com/office/drawing/2014/main" id="{960973C0-B8C1-9C1F-BC44-D660654AA2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0BEC9446-9A9C-84F7-3547-16DF6ECFF171}"/>
              </a:ext>
            </a:extLst>
          </p:cNvPr>
          <p:cNvSpPr/>
          <p:nvPr/>
        </p:nvSpPr>
        <p:spPr>
          <a:xfrm>
            <a:off x="10685251" y="6276846"/>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12E53F28-F951-D87C-12EC-32FF0826C9AE}"/>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6</a:t>
            </a:fld>
            <a:endParaRPr lang="it-IT" sz="1600" spc="-50" dirty="0">
              <a:solidFill>
                <a:srgbClr val="460073"/>
              </a:solidFill>
              <a:latin typeface="+mn-lt"/>
            </a:endParaRPr>
          </a:p>
        </p:txBody>
      </p:sp>
      <p:sp>
        <p:nvSpPr>
          <p:cNvPr id="28" name="CasellaDiTesto 27">
            <a:extLst>
              <a:ext uri="{FF2B5EF4-FFF2-40B4-BE49-F238E27FC236}">
                <a16:creationId xmlns:a16="http://schemas.microsoft.com/office/drawing/2014/main" id="{14121240-9AAC-278D-40B2-D81954E8FDE5}"/>
              </a:ext>
            </a:extLst>
          </p:cNvPr>
          <p:cNvSpPr txBox="1"/>
          <p:nvPr/>
        </p:nvSpPr>
        <p:spPr>
          <a:xfrm>
            <a:off x="7635711" y="4114685"/>
            <a:ext cx="4441216" cy="1477328"/>
          </a:xfrm>
          <a:prstGeom prst="rect">
            <a:avLst/>
          </a:prstGeom>
          <a:noFill/>
        </p:spPr>
        <p:txBody>
          <a:bodyPr wrap="square" lIns="0" tIns="0" rIns="0" bIns="0">
            <a:spAutoFit/>
          </a:bodyPr>
          <a:lstStyle/>
          <a:p>
            <a:pPr lvl="0"/>
            <a:r>
              <a:rPr lang="it-IT" sz="2400" dirty="0">
                <a:latin typeface="+mj-lt"/>
              </a:rPr>
              <a:t>Investimenti: </a:t>
            </a:r>
            <a:r>
              <a:rPr lang="it-IT" sz="2400" b="1" dirty="0">
                <a:solidFill>
                  <a:srgbClr val="492ED6"/>
                </a:solidFill>
                <a:latin typeface="+mj-lt"/>
              </a:rPr>
              <a:t>2,5 miliardi in 5 anni</a:t>
            </a:r>
            <a:endParaRPr lang="it-IT" sz="2400" dirty="0">
              <a:latin typeface="+mj-lt"/>
            </a:endParaRPr>
          </a:p>
          <a:p>
            <a:pPr lvl="0"/>
            <a:r>
              <a:rPr lang="it-IT" sz="2400" dirty="0">
                <a:latin typeface="+mj-lt"/>
              </a:rPr>
              <a:t>Ambiti: </a:t>
            </a:r>
            <a:r>
              <a:rPr lang="it-IT" sz="2400" b="1" dirty="0">
                <a:solidFill>
                  <a:srgbClr val="492ED6"/>
                </a:solidFill>
                <a:latin typeface="+mj-lt"/>
              </a:rPr>
              <a:t>Ambiente, Energia, Acqua</a:t>
            </a:r>
            <a:endParaRPr lang="it-IT" sz="2400" dirty="0">
              <a:latin typeface="+mj-lt"/>
            </a:endParaRPr>
          </a:p>
          <a:p>
            <a:pPr lvl="0"/>
            <a:r>
              <a:rPr lang="it-IT" sz="2400" dirty="0">
                <a:latin typeface="+mj-lt"/>
              </a:rPr>
              <a:t>Obiettivo: </a:t>
            </a:r>
            <a:r>
              <a:rPr lang="it-IT" sz="2400" b="1" dirty="0">
                <a:solidFill>
                  <a:srgbClr val="492ED6"/>
                </a:solidFill>
                <a:latin typeface="+mj-lt"/>
              </a:rPr>
              <a:t>Generare valore economico, sociale e ambientale</a:t>
            </a:r>
            <a:endParaRPr lang="it-IT" sz="2400" dirty="0">
              <a:solidFill>
                <a:srgbClr val="492ED6"/>
              </a:solidFill>
              <a:latin typeface="+mj-lt"/>
            </a:endParaRPr>
          </a:p>
        </p:txBody>
      </p:sp>
      <p:sp>
        <p:nvSpPr>
          <p:cNvPr id="9" name="Rectangle 15">
            <a:extLst>
              <a:ext uri="{FF2B5EF4-FFF2-40B4-BE49-F238E27FC236}">
                <a16:creationId xmlns:a16="http://schemas.microsoft.com/office/drawing/2014/main" id="{25552082-A418-3559-222A-0D062C888430}"/>
              </a:ext>
            </a:extLst>
          </p:cNvPr>
          <p:cNvSpPr/>
          <p:nvPr/>
        </p:nvSpPr>
        <p:spPr>
          <a:xfrm>
            <a:off x="7930172" y="1848074"/>
            <a:ext cx="3479814" cy="215444"/>
          </a:xfrm>
          <a:prstGeom prst="rect">
            <a:avLst/>
          </a:prstGeom>
          <a:solidFill>
            <a:schemeClr val="bg1">
              <a:lumMod val="6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0800" algn="ctr" rtl="0">
              <a:spcAft>
                <a:spcPts val="600"/>
              </a:spcAft>
              <a:buClr>
                <a:schemeClr val="tx2"/>
              </a:buClr>
            </a:pPr>
            <a:r>
              <a:rPr lang="it-IT" sz="1400" b="1" dirty="0">
                <a:solidFill>
                  <a:schemeClr val="bg1"/>
                </a:solidFill>
                <a:latin typeface="Trebuchet MS" panose="020B0603020202020204" pitchFamily="34" charset="0"/>
              </a:rPr>
              <a:t>Breakdown CAPEX ‘25-’29 (%)</a:t>
            </a:r>
          </a:p>
        </p:txBody>
      </p:sp>
      <p:sp>
        <p:nvSpPr>
          <p:cNvPr id="32" name="Text Placeholder 2">
            <a:extLst>
              <a:ext uri="{FF2B5EF4-FFF2-40B4-BE49-F238E27FC236}">
                <a16:creationId xmlns:a16="http://schemas.microsoft.com/office/drawing/2014/main" id="{C14FED0B-5B69-685C-A7BD-9570BFEF52AC}"/>
              </a:ext>
            </a:extLst>
          </p:cNvPr>
          <p:cNvSpPr>
            <a:spLocks/>
          </p:cNvSpPr>
          <p:nvPr/>
        </p:nvSpPr>
        <p:spPr bwMode="gray">
          <a:xfrm>
            <a:off x="6263065" y="1368996"/>
            <a:ext cx="303630" cy="18596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defPPr>
              <a:defRPr kern="0"/>
            </a:defPPr>
          </a:lstStyle>
          <a:p>
            <a:pPr marL="0" lvl="0" indent="0" algn="ctr">
              <a:spcBef>
                <a:spcPct val="0"/>
              </a:spcBef>
              <a:spcAft>
                <a:spcPct val="0"/>
              </a:spcAft>
              <a:buNone/>
            </a:pPr>
            <a:endParaRPr lang="it-IT" sz="1400" dirty="0">
              <a:latin typeface="Trebuchet MS" panose="020B0603020202020204" pitchFamily="34" charset="0"/>
              <a:sym typeface="Trebuchet MS" panose="020B0603020202020204" pitchFamily="34" charset="0"/>
            </a:endParaRPr>
          </a:p>
        </p:txBody>
      </p:sp>
      <p:graphicFrame>
        <p:nvGraphicFramePr>
          <p:cNvPr id="38" name="Chart 3">
            <a:extLst>
              <a:ext uri="{FF2B5EF4-FFF2-40B4-BE49-F238E27FC236}">
                <a16:creationId xmlns:a16="http://schemas.microsoft.com/office/drawing/2014/main" id="{8AB59AB7-5E7D-4AA9-9ECA-58460BC80BB4}"/>
              </a:ext>
            </a:extLst>
          </p:cNvPr>
          <p:cNvGraphicFramePr/>
          <p:nvPr>
            <p:extLst>
              <p:ext uri="{D42A27DB-BD31-4B8C-83A1-F6EECF244321}">
                <p14:modId xmlns:p14="http://schemas.microsoft.com/office/powerpoint/2010/main" val="3893654138"/>
              </p:ext>
            </p:extLst>
          </p:nvPr>
        </p:nvGraphicFramePr>
        <p:xfrm>
          <a:off x="9179637" y="2025998"/>
          <a:ext cx="1748650" cy="1655721"/>
        </p:xfrm>
        <a:graphic>
          <a:graphicData uri="http://schemas.openxmlformats.org/drawingml/2006/chart">
            <c:chart xmlns:c="http://schemas.openxmlformats.org/drawingml/2006/chart" xmlns:r="http://schemas.openxmlformats.org/officeDocument/2006/relationships" r:id="rId11"/>
          </a:graphicData>
        </a:graphic>
      </p:graphicFrame>
      <p:sp>
        <p:nvSpPr>
          <p:cNvPr id="39" name="Holder 3">
            <a:extLst>
              <a:ext uri="{FF2B5EF4-FFF2-40B4-BE49-F238E27FC236}">
                <a16:creationId xmlns:a16="http://schemas.microsoft.com/office/drawing/2014/main" id="{130D9335-DEA9-F344-D490-F64AE8F39891}"/>
              </a:ext>
            </a:extLst>
          </p:cNvPr>
          <p:cNvSpPr>
            <a:spLocks noGrp="1"/>
          </p:cNvSpPr>
          <p:nvPr/>
        </p:nvSpPr>
        <p:spPr bwMode="gray">
          <a:xfrm>
            <a:off x="10901800" y="2297194"/>
            <a:ext cx="359268" cy="185960"/>
          </a:xfrm>
          <a:prstGeom prst="rect">
            <a:avLst/>
          </a:prstGeom>
          <a:solidFill>
            <a:srgbClr val="F0F4DC"/>
          </a:solidFill>
          <a:ln>
            <a:noFill/>
          </a:ln>
          <a:effectLst/>
        </p:spPr>
        <p:txBody>
          <a:bodyPr vert="horz" wrap="none" lIns="25400" tIns="0" rIns="25400" bIns="0" anchor="ctr">
            <a:noAutofit/>
          </a:bodyPr>
          <a:lstStyle>
            <a:defPPr>
              <a:defRPr kern="0"/>
            </a:defPPr>
          </a:lstStyle>
          <a:p>
            <a:pPr algn="ctr" rtl="0">
              <a:spcBef>
                <a:spcPct val="0"/>
              </a:spcBef>
              <a:spcAft>
                <a:spcPct val="0"/>
              </a:spcAft>
            </a:pPr>
            <a:fld id="{28F91882-D6D2-4082-945B-D1525D48C4EF}" type="datetime'''''''''2''''''''''''''''''''0%'''''''">
              <a:rPr lang="it-IT" altLang="en-US" sz="1400" kern="1200" smtClean="0">
                <a:solidFill>
                  <a:schemeClr val="tx1"/>
                </a:solidFill>
                <a:effectLst/>
                <a:latin typeface="+mj-lt"/>
              </a:rPr>
              <a:pPr algn="ctr" rtl="0">
                <a:spcBef>
                  <a:spcPct val="0"/>
                </a:spcBef>
                <a:spcAft>
                  <a:spcPct val="0"/>
                </a:spcAft>
              </a:pPr>
              <a:t>20%</a:t>
            </a:fld>
            <a:endParaRPr lang="it-IT" sz="1400" kern="1200" dirty="0">
              <a:solidFill>
                <a:schemeClr val="tx1"/>
              </a:solidFill>
              <a:latin typeface="+mj-lt"/>
              <a:sym typeface="Arial" panose="020B0604020202020204" pitchFamily="34" charset="0"/>
            </a:endParaRPr>
          </a:p>
        </p:txBody>
      </p:sp>
      <p:sp>
        <p:nvSpPr>
          <p:cNvPr id="40" name="Holder 3">
            <a:extLst>
              <a:ext uri="{FF2B5EF4-FFF2-40B4-BE49-F238E27FC236}">
                <a16:creationId xmlns:a16="http://schemas.microsoft.com/office/drawing/2014/main" id="{9D291419-588C-4913-7987-7AE7456EEDC5}"/>
              </a:ext>
            </a:extLst>
          </p:cNvPr>
          <p:cNvSpPr>
            <a:spLocks noGrp="1"/>
          </p:cNvSpPr>
          <p:nvPr/>
        </p:nvSpPr>
        <p:spPr bwMode="gray">
          <a:xfrm>
            <a:off x="10774044" y="3495759"/>
            <a:ext cx="359268" cy="185960"/>
          </a:xfrm>
          <a:prstGeom prst="rect">
            <a:avLst/>
          </a:prstGeom>
          <a:solidFill>
            <a:srgbClr val="FBE4D5"/>
          </a:solidFill>
          <a:ln>
            <a:noFill/>
          </a:ln>
          <a:effectLst/>
        </p:spPr>
        <p:txBody>
          <a:bodyPr vert="horz" wrap="none" lIns="25400" tIns="0" rIns="25400" bIns="0" anchor="ctr">
            <a:noAutofit/>
          </a:bodyPr>
          <a:lstStyle>
            <a:defPPr>
              <a:defRPr kern="0"/>
            </a:defPPr>
          </a:lstStyle>
          <a:p>
            <a:pPr algn="ctr" rtl="0">
              <a:spcBef>
                <a:spcPct val="0"/>
              </a:spcBef>
              <a:spcAft>
                <a:spcPct val="0"/>
              </a:spcAft>
            </a:pPr>
            <a:fld id="{9E7A2B9B-7C4C-424D-A02B-F9CFE29D5416}" type="datetime'''''44''''''''''%'">
              <a:rPr lang="it-IT" altLang="en-US" sz="1400" kern="1200" smtClean="0">
                <a:solidFill>
                  <a:schemeClr val="tx1"/>
                </a:solidFill>
                <a:effectLst/>
                <a:latin typeface="+mj-lt"/>
              </a:rPr>
              <a:pPr algn="ctr" rtl="0">
                <a:spcBef>
                  <a:spcPct val="0"/>
                </a:spcBef>
                <a:spcAft>
                  <a:spcPct val="0"/>
                </a:spcAft>
              </a:pPr>
              <a:t>44%</a:t>
            </a:fld>
            <a:endParaRPr lang="it-IT" sz="1400" kern="1200" dirty="0">
              <a:solidFill>
                <a:schemeClr val="tx1"/>
              </a:solidFill>
              <a:latin typeface="+mj-lt"/>
              <a:sym typeface="Arial" panose="020B0604020202020204" pitchFamily="34" charset="0"/>
            </a:endParaRPr>
          </a:p>
        </p:txBody>
      </p:sp>
      <p:sp>
        <p:nvSpPr>
          <p:cNvPr id="41" name="Holder 3">
            <a:extLst>
              <a:ext uri="{FF2B5EF4-FFF2-40B4-BE49-F238E27FC236}">
                <a16:creationId xmlns:a16="http://schemas.microsoft.com/office/drawing/2014/main" id="{952E9E5E-E164-35E7-7809-619244E17376}"/>
              </a:ext>
            </a:extLst>
          </p:cNvPr>
          <p:cNvSpPr>
            <a:spLocks noGrp="1"/>
          </p:cNvSpPr>
          <p:nvPr/>
        </p:nvSpPr>
        <p:spPr bwMode="gray">
          <a:xfrm>
            <a:off x="8964366" y="2603423"/>
            <a:ext cx="359268" cy="185960"/>
          </a:xfrm>
          <a:prstGeom prst="rect">
            <a:avLst/>
          </a:prstGeom>
          <a:solidFill>
            <a:srgbClr val="E0E7F8"/>
          </a:solidFill>
          <a:ln>
            <a:noFill/>
          </a:ln>
          <a:effectLst/>
        </p:spPr>
        <p:txBody>
          <a:bodyPr vert="horz" wrap="none" lIns="25400" tIns="0" rIns="25400" bIns="0" anchor="ctr">
            <a:noAutofit/>
          </a:bodyPr>
          <a:lstStyle>
            <a:defPPr>
              <a:defRPr kern="0"/>
            </a:defPPr>
          </a:lstStyle>
          <a:p>
            <a:pPr algn="ctr" rtl="0">
              <a:spcBef>
                <a:spcPct val="0"/>
              </a:spcBef>
              <a:spcAft>
                <a:spcPct val="0"/>
              </a:spcAft>
            </a:pPr>
            <a:fld id="{537EBE26-4D3E-45E2-B2F1-59072AFCFA95}" type="datetime'''''''''''3''''''''6''''''''%'''''''''''''''''''''">
              <a:rPr lang="it-IT" altLang="en-US" sz="1400" kern="1200" smtClean="0">
                <a:solidFill>
                  <a:schemeClr val="tx1"/>
                </a:solidFill>
                <a:effectLst/>
                <a:latin typeface="+mj-lt"/>
              </a:rPr>
              <a:pPr algn="ctr" rtl="0">
                <a:spcBef>
                  <a:spcPct val="0"/>
                </a:spcBef>
                <a:spcAft>
                  <a:spcPct val="0"/>
                </a:spcAft>
              </a:pPr>
              <a:t>36%</a:t>
            </a:fld>
            <a:endParaRPr lang="it-IT" sz="1400" kern="1200" dirty="0">
              <a:solidFill>
                <a:schemeClr val="tx1"/>
              </a:solidFill>
              <a:latin typeface="+mj-lt"/>
              <a:sym typeface="Arial" panose="020B0604020202020204" pitchFamily="34" charset="0"/>
            </a:endParaRPr>
          </a:p>
        </p:txBody>
      </p:sp>
      <p:sp>
        <p:nvSpPr>
          <p:cNvPr id="45" name="Rettangolo 44">
            <a:extLst>
              <a:ext uri="{FF2B5EF4-FFF2-40B4-BE49-F238E27FC236}">
                <a16:creationId xmlns:a16="http://schemas.microsoft.com/office/drawing/2014/main" id="{74DB54E4-AFDF-4B47-8C59-F139737AC06A}"/>
              </a:ext>
            </a:extLst>
          </p:cNvPr>
          <p:cNvSpPr/>
          <p:nvPr/>
        </p:nvSpPr>
        <p:spPr bwMode="auto">
          <a:xfrm>
            <a:off x="7930172" y="2886470"/>
            <a:ext cx="251170" cy="163756"/>
          </a:xfrm>
          <a:prstGeom prst="rect">
            <a:avLst/>
          </a:prstGeom>
          <a:solidFill>
            <a:srgbClr val="F0F4DC"/>
          </a:solidFill>
          <a:ln w="3175" cap="flat"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endParaRPr lang="it-IT">
              <a:latin typeface="+mj-lt"/>
            </a:endParaRPr>
          </a:p>
        </p:txBody>
      </p:sp>
      <p:sp>
        <p:nvSpPr>
          <p:cNvPr id="46" name="Rettangolo 45">
            <a:extLst>
              <a:ext uri="{FF2B5EF4-FFF2-40B4-BE49-F238E27FC236}">
                <a16:creationId xmlns:a16="http://schemas.microsoft.com/office/drawing/2014/main" id="{6AAE1240-414F-46CD-9050-62C92890F51C}"/>
              </a:ext>
            </a:extLst>
          </p:cNvPr>
          <p:cNvSpPr/>
          <p:nvPr/>
        </p:nvSpPr>
        <p:spPr bwMode="auto">
          <a:xfrm>
            <a:off x="7930172" y="3219332"/>
            <a:ext cx="251170" cy="163756"/>
          </a:xfrm>
          <a:prstGeom prst="rect">
            <a:avLst/>
          </a:prstGeom>
          <a:solidFill>
            <a:srgbClr val="FBE4D5"/>
          </a:solidFill>
          <a:ln w="3175" cap="flat"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endParaRPr lang="it-IT">
              <a:latin typeface="+mj-lt"/>
            </a:endParaRPr>
          </a:p>
        </p:txBody>
      </p:sp>
      <p:sp>
        <p:nvSpPr>
          <p:cNvPr id="47" name="Rettangolo 46">
            <a:extLst>
              <a:ext uri="{FF2B5EF4-FFF2-40B4-BE49-F238E27FC236}">
                <a16:creationId xmlns:a16="http://schemas.microsoft.com/office/drawing/2014/main" id="{295FE9D9-984A-48F5-8B0B-C198E759B38A}"/>
              </a:ext>
            </a:extLst>
          </p:cNvPr>
          <p:cNvSpPr/>
          <p:nvPr/>
        </p:nvSpPr>
        <p:spPr bwMode="auto">
          <a:xfrm>
            <a:off x="7930172" y="3504551"/>
            <a:ext cx="251170" cy="163756"/>
          </a:xfrm>
          <a:prstGeom prst="rect">
            <a:avLst/>
          </a:prstGeom>
          <a:solidFill>
            <a:srgbClr val="E0E7F8"/>
          </a:solidFill>
          <a:ln w="3175" cap="flat"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endParaRPr lang="it-IT">
              <a:latin typeface="+mj-lt"/>
            </a:endParaRPr>
          </a:p>
        </p:txBody>
      </p:sp>
      <p:sp>
        <p:nvSpPr>
          <p:cNvPr id="48" name="Holder 3">
            <a:extLst>
              <a:ext uri="{FF2B5EF4-FFF2-40B4-BE49-F238E27FC236}">
                <a16:creationId xmlns:a16="http://schemas.microsoft.com/office/drawing/2014/main" id="{BD4A04DE-6DDC-4659-84FD-7502718FC141}"/>
              </a:ext>
            </a:extLst>
          </p:cNvPr>
          <p:cNvSpPr>
            <a:spLocks noGrp="1"/>
          </p:cNvSpPr>
          <p:nvPr/>
        </p:nvSpPr>
        <p:spPr bwMode="auto">
          <a:xfrm>
            <a:off x="8303285" y="2875368"/>
            <a:ext cx="708998" cy="18596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defPPr>
              <a:defRPr kern="0"/>
            </a:defPPr>
          </a:lstStyle>
          <a:p>
            <a:pPr algn="l" rtl="0">
              <a:spcBef>
                <a:spcPct val="0"/>
              </a:spcBef>
              <a:spcAft>
                <a:spcPct val="0"/>
              </a:spcAft>
            </a:pPr>
            <a:fld id="{235D7A7C-0405-4B5A-8465-EAA61DB43F5B}" type="datetime'''''''A''m''b''''''''''''''''''''''''''ien''''''t''e'''''''">
              <a:rPr lang="it-IT" altLang="en-US" sz="1400" kern="1200" smtClean="0">
                <a:solidFill>
                  <a:schemeClr val="tx1"/>
                </a:solidFill>
                <a:effectLst/>
                <a:latin typeface="+mj-lt"/>
                <a:sym typeface="Arial" panose="020B0604020202020204" pitchFamily="34" charset="0"/>
              </a:rPr>
              <a:pPr algn="l" rtl="0">
                <a:spcBef>
                  <a:spcPct val="0"/>
                </a:spcBef>
                <a:spcAft>
                  <a:spcPct val="0"/>
                </a:spcAft>
              </a:pPr>
              <a:t>Ambiente</a:t>
            </a:fld>
            <a:endParaRPr lang="it-IT" sz="1400" kern="1200" dirty="0">
              <a:solidFill>
                <a:schemeClr val="tx1"/>
              </a:solidFill>
              <a:latin typeface="+mj-lt"/>
              <a:sym typeface="Arial" panose="020B0604020202020204" pitchFamily="34" charset="0"/>
            </a:endParaRPr>
          </a:p>
        </p:txBody>
      </p:sp>
      <p:sp>
        <p:nvSpPr>
          <p:cNvPr id="49" name="Holder 3">
            <a:extLst>
              <a:ext uri="{FF2B5EF4-FFF2-40B4-BE49-F238E27FC236}">
                <a16:creationId xmlns:a16="http://schemas.microsoft.com/office/drawing/2014/main" id="{948124E2-1BF4-4A8C-AC5A-607947CDECD3}"/>
              </a:ext>
            </a:extLst>
          </p:cNvPr>
          <p:cNvSpPr>
            <a:spLocks noGrp="1"/>
          </p:cNvSpPr>
          <p:nvPr/>
        </p:nvSpPr>
        <p:spPr bwMode="auto">
          <a:xfrm>
            <a:off x="8301673" y="3174154"/>
            <a:ext cx="542082" cy="18596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defPPr>
              <a:defRPr kern="0"/>
            </a:defPPr>
          </a:lstStyle>
          <a:p>
            <a:pPr algn="l" rtl="0">
              <a:spcBef>
                <a:spcPct val="0"/>
              </a:spcBef>
              <a:spcAft>
                <a:spcPct val="0"/>
              </a:spcAft>
            </a:pPr>
            <a:fld id="{93EB0A1C-623D-46A9-A352-756FA5138F5A}" type="datetime'''''E''''n''e''''''''rg''''i''''''''''''''''''''''''''a'''''''">
              <a:rPr lang="it-IT" altLang="en-US" sz="1400" kern="1200" smtClean="0">
                <a:solidFill>
                  <a:schemeClr val="tx1"/>
                </a:solidFill>
                <a:effectLst/>
                <a:latin typeface="+mj-lt"/>
                <a:sym typeface="Arial" panose="020B0604020202020204" pitchFamily="34" charset="0"/>
              </a:rPr>
              <a:pPr algn="l" rtl="0">
                <a:spcBef>
                  <a:spcPct val="0"/>
                </a:spcBef>
                <a:spcAft>
                  <a:spcPct val="0"/>
                </a:spcAft>
              </a:pPr>
              <a:t>Energia</a:t>
            </a:fld>
            <a:endParaRPr lang="it-IT" sz="1400" kern="1200" dirty="0">
              <a:solidFill>
                <a:schemeClr val="tx1"/>
              </a:solidFill>
              <a:latin typeface="+mj-lt"/>
              <a:sym typeface="Arial" panose="020B0604020202020204" pitchFamily="34" charset="0"/>
            </a:endParaRPr>
          </a:p>
        </p:txBody>
      </p:sp>
      <p:sp>
        <p:nvSpPr>
          <p:cNvPr id="50" name="Holder 3">
            <a:extLst>
              <a:ext uri="{FF2B5EF4-FFF2-40B4-BE49-F238E27FC236}">
                <a16:creationId xmlns:a16="http://schemas.microsoft.com/office/drawing/2014/main" id="{3B387FCC-2EB5-416F-BDD4-0FD8B32C03EE}"/>
              </a:ext>
            </a:extLst>
          </p:cNvPr>
          <p:cNvSpPr>
            <a:spLocks noGrp="1"/>
          </p:cNvSpPr>
          <p:nvPr/>
        </p:nvSpPr>
        <p:spPr bwMode="auto">
          <a:xfrm>
            <a:off x="8301673" y="3483890"/>
            <a:ext cx="408549" cy="18596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defPPr>
              <a:defRPr kern="0"/>
            </a:defPPr>
          </a:lstStyle>
          <a:p>
            <a:pPr algn="l" rtl="0">
              <a:spcBef>
                <a:spcPct val="0"/>
              </a:spcBef>
              <a:spcAft>
                <a:spcPct val="0"/>
              </a:spcAft>
            </a:pPr>
            <a:fld id="{5A218877-1481-41D9-9E1D-492CFD136236}" type="datetime'''''''''''''I''''''''dr''''i''c''o'''''''''''''''''''''''''''">
              <a:rPr lang="it-IT" altLang="en-US" sz="1400" kern="1200" smtClean="0">
                <a:solidFill>
                  <a:schemeClr val="tx1"/>
                </a:solidFill>
                <a:effectLst/>
                <a:latin typeface="+mj-lt"/>
                <a:sym typeface="Arial" panose="020B0604020202020204" pitchFamily="34" charset="0"/>
              </a:rPr>
              <a:pPr algn="l" rtl="0">
                <a:spcBef>
                  <a:spcPct val="0"/>
                </a:spcBef>
                <a:spcAft>
                  <a:spcPct val="0"/>
                </a:spcAft>
              </a:pPr>
              <a:t>Idrico</a:t>
            </a:fld>
            <a:endParaRPr lang="it-IT" sz="1400" kern="1200" dirty="0">
              <a:solidFill>
                <a:schemeClr val="tx1"/>
              </a:solidFill>
              <a:latin typeface="+mj-lt"/>
              <a:sym typeface="Arial" panose="020B0604020202020204" pitchFamily="34" charset="0"/>
            </a:endParaRPr>
          </a:p>
        </p:txBody>
      </p:sp>
      <p:sp>
        <p:nvSpPr>
          <p:cNvPr id="54" name="Holder 3">
            <a:extLst>
              <a:ext uri="{FF2B5EF4-FFF2-40B4-BE49-F238E27FC236}">
                <a16:creationId xmlns:a16="http://schemas.microsoft.com/office/drawing/2014/main" id="{FFEDBC11-ED1D-47D1-A4ED-66248E82F2F1}"/>
              </a:ext>
            </a:extLst>
          </p:cNvPr>
          <p:cNvSpPr>
            <a:spLocks noGrp="1"/>
          </p:cNvSpPr>
          <p:nvPr/>
        </p:nvSpPr>
        <p:spPr bwMode="auto">
          <a:xfrm>
            <a:off x="8032509" y="4004247"/>
            <a:ext cx="753509" cy="18596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anchor="ctr">
            <a:noAutofit/>
          </a:bodyPr>
          <a:lstStyle>
            <a:defPPr>
              <a:defRPr kern="0"/>
            </a:defPPr>
          </a:lstStyle>
          <a:p>
            <a:pPr algn="l" rtl="0">
              <a:spcBef>
                <a:spcPct val="0"/>
              </a:spcBef>
              <a:spcAft>
                <a:spcPct val="0"/>
              </a:spcAft>
            </a:pPr>
            <a:endParaRPr lang="it-IT" sz="1400" kern="1200" dirty="0">
              <a:solidFill>
                <a:schemeClr val="tx1"/>
              </a:solidFill>
              <a:latin typeface="+mj-lt"/>
              <a:sym typeface="Arial" panose="020B0604020202020204" pitchFamily="34" charset="0"/>
            </a:endParaRPr>
          </a:p>
        </p:txBody>
      </p:sp>
      <p:sp>
        <p:nvSpPr>
          <p:cNvPr id="68" name="Rectangle 3">
            <a:extLst>
              <a:ext uri="{FF2B5EF4-FFF2-40B4-BE49-F238E27FC236}">
                <a16:creationId xmlns:a16="http://schemas.microsoft.com/office/drawing/2014/main" id="{D54CCDEF-491B-47EE-1262-8B6C50F6F02E}"/>
              </a:ext>
            </a:extLst>
          </p:cNvPr>
          <p:cNvSpPr/>
          <p:nvPr/>
        </p:nvSpPr>
        <p:spPr>
          <a:xfrm>
            <a:off x="618101" y="1848074"/>
            <a:ext cx="6589713" cy="215900"/>
          </a:xfrm>
          <a:prstGeom prst="rect">
            <a:avLst/>
          </a:prstGeom>
          <a:solidFill>
            <a:schemeClr val="bg1">
              <a:lumMod val="6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0800" algn="ctr" rtl="0">
              <a:spcAft>
                <a:spcPts val="600"/>
              </a:spcAft>
              <a:buClr>
                <a:schemeClr val="tx2"/>
              </a:buClr>
            </a:pPr>
            <a:r>
              <a:rPr lang="it-IT" sz="1400" b="1" dirty="0">
                <a:solidFill>
                  <a:schemeClr val="bg1"/>
                </a:solidFill>
                <a:latin typeface="Trebuchet MS" panose="020B0603020202020204" pitchFamily="34" charset="0"/>
              </a:rPr>
              <a:t>CAPEX per BU (€B)</a:t>
            </a:r>
          </a:p>
        </p:txBody>
      </p:sp>
      <p:graphicFrame>
        <p:nvGraphicFramePr>
          <p:cNvPr id="69" name="Chart 3">
            <a:extLst>
              <a:ext uri="{FF2B5EF4-FFF2-40B4-BE49-F238E27FC236}">
                <a16:creationId xmlns:a16="http://schemas.microsoft.com/office/drawing/2014/main" id="{ED198A33-586C-4F45-A728-D8EB8CD5AC66}"/>
              </a:ext>
            </a:extLst>
          </p:cNvPr>
          <p:cNvGraphicFramePr/>
          <p:nvPr>
            <p:extLst>
              <p:ext uri="{D42A27DB-BD31-4B8C-83A1-F6EECF244321}">
                <p14:modId xmlns:p14="http://schemas.microsoft.com/office/powerpoint/2010/main" val="1934361697"/>
              </p:ext>
            </p:extLst>
          </p:nvPr>
        </p:nvGraphicFramePr>
        <p:xfrm>
          <a:off x="755090" y="2407920"/>
          <a:ext cx="6754812" cy="3656972"/>
        </p:xfrm>
        <a:graphic>
          <a:graphicData uri="http://schemas.openxmlformats.org/drawingml/2006/chart">
            <c:chart xmlns:c="http://schemas.openxmlformats.org/drawingml/2006/chart" xmlns:r="http://schemas.openxmlformats.org/officeDocument/2006/relationships" r:id="rId12"/>
          </a:graphicData>
        </a:graphic>
      </p:graphicFrame>
      <p:sp>
        <p:nvSpPr>
          <p:cNvPr id="70" name="Rectangle 48">
            <a:extLst>
              <a:ext uri="{FF2B5EF4-FFF2-40B4-BE49-F238E27FC236}">
                <a16:creationId xmlns:a16="http://schemas.microsoft.com/office/drawing/2014/main" id="{5B9593AC-D69F-A3B4-2EAE-58A89F7BB801}"/>
              </a:ext>
            </a:extLst>
          </p:cNvPr>
          <p:cNvSpPr>
            <a:spLocks/>
          </p:cNvSpPr>
          <p:nvPr/>
        </p:nvSpPr>
        <p:spPr bwMode="auto">
          <a:xfrm>
            <a:off x="1200845" y="6004820"/>
            <a:ext cx="665163"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spcBef>
                <a:spcPct val="0"/>
              </a:spcBef>
              <a:spcAft>
                <a:spcPct val="0"/>
              </a:spcAft>
            </a:pPr>
            <a:fld id="{8762CEF0-1763-4AB3-8EF2-507C8CA7CACB}" type="datetime'Am''''''''''''''''''''''''b''i''e''''''nte'''">
              <a:rPr lang="it-IT" altLang="en-US" sz="1200" smtClean="0">
                <a:solidFill>
                  <a:schemeClr val="tx1"/>
                </a:solidFill>
                <a:latin typeface="+mj-lt"/>
                <a:sym typeface="Trebuchet MS" panose="020B0603020202020204" pitchFamily="34" charset="0"/>
              </a:rPr>
              <a:pPr algn="ctr" rtl="0">
                <a:spcBef>
                  <a:spcPct val="0"/>
                </a:spcBef>
                <a:spcAft>
                  <a:spcPct val="0"/>
                </a:spcAft>
              </a:pPr>
              <a:t>Ambiente</a:t>
            </a:fld>
            <a:endParaRPr lang="it-IT" sz="1200" dirty="0">
              <a:solidFill>
                <a:schemeClr val="tx1"/>
              </a:solidFill>
              <a:latin typeface="+mj-lt"/>
              <a:sym typeface="Trebuchet MS" panose="020B0603020202020204" pitchFamily="34" charset="0"/>
            </a:endParaRPr>
          </a:p>
        </p:txBody>
      </p:sp>
      <p:sp>
        <p:nvSpPr>
          <p:cNvPr id="71" name="Rectangle 48">
            <a:extLst>
              <a:ext uri="{FF2B5EF4-FFF2-40B4-BE49-F238E27FC236}">
                <a16:creationId xmlns:a16="http://schemas.microsoft.com/office/drawing/2014/main" id="{C85FA46F-D431-E749-ED59-07D11B4EC8CC}"/>
              </a:ext>
            </a:extLst>
          </p:cNvPr>
          <p:cNvSpPr>
            <a:spLocks/>
          </p:cNvSpPr>
          <p:nvPr/>
        </p:nvSpPr>
        <p:spPr bwMode="auto">
          <a:xfrm>
            <a:off x="2802807" y="6073385"/>
            <a:ext cx="561975"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spcBef>
                <a:spcPct val="0"/>
              </a:spcBef>
              <a:spcAft>
                <a:spcPct val="0"/>
              </a:spcAft>
            </a:pPr>
            <a:fld id="{14E7DAE8-5A2C-4F49-ACB6-7ED8B50F314B}" type="datetime'E''n''''''''''er''''''g''i''''''''''a'''''''''''''' '">
              <a:rPr lang="it-IT" altLang="en-US" sz="1200" smtClean="0">
                <a:solidFill>
                  <a:schemeClr val="tx1"/>
                </a:solidFill>
                <a:latin typeface="+mj-lt"/>
                <a:sym typeface="Trebuchet MS" panose="020B0603020202020204" pitchFamily="34" charset="0"/>
              </a:rPr>
              <a:pPr algn="ctr" rtl="0">
                <a:spcBef>
                  <a:spcPct val="0"/>
                </a:spcBef>
                <a:spcAft>
                  <a:spcPct val="0"/>
                </a:spcAft>
              </a:pPr>
              <a:t>Energia </a:t>
            </a:fld>
            <a:endParaRPr lang="it-IT" sz="1200">
              <a:solidFill>
                <a:schemeClr val="tx1"/>
              </a:solidFill>
              <a:latin typeface="+mj-lt"/>
              <a:sym typeface="Trebuchet MS" panose="020B0603020202020204" pitchFamily="34" charset="0"/>
            </a:endParaRPr>
          </a:p>
        </p:txBody>
      </p:sp>
      <p:sp>
        <p:nvSpPr>
          <p:cNvPr id="72" name="Rectangle 48">
            <a:extLst>
              <a:ext uri="{FF2B5EF4-FFF2-40B4-BE49-F238E27FC236}">
                <a16:creationId xmlns:a16="http://schemas.microsoft.com/office/drawing/2014/main" id="{5A5945C2-E076-0267-739E-C269F1078513}"/>
              </a:ext>
            </a:extLst>
          </p:cNvPr>
          <p:cNvSpPr>
            <a:spLocks/>
          </p:cNvSpPr>
          <p:nvPr/>
        </p:nvSpPr>
        <p:spPr bwMode="auto">
          <a:xfrm>
            <a:off x="4568858" y="6034856"/>
            <a:ext cx="40005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spcBef>
                <a:spcPct val="0"/>
              </a:spcBef>
              <a:spcAft>
                <a:spcPct val="0"/>
              </a:spcAft>
            </a:pPr>
            <a:fld id="{C5CE455B-A9B2-4675-B98D-7DAA4D00767D}" type="datetime'I''''''''''''d''''''''r''ic''o'''''''''''''''''''''">
              <a:rPr lang="it-IT" altLang="en-US" sz="1200" smtClean="0">
                <a:solidFill>
                  <a:schemeClr val="tx1"/>
                </a:solidFill>
                <a:latin typeface="+mj-lt"/>
                <a:sym typeface="Trebuchet MS" panose="020B0603020202020204" pitchFamily="34" charset="0"/>
              </a:rPr>
              <a:pPr algn="ctr" rtl="0">
                <a:spcBef>
                  <a:spcPct val="0"/>
                </a:spcBef>
                <a:spcAft>
                  <a:spcPct val="0"/>
                </a:spcAft>
              </a:pPr>
              <a:t>Idrico</a:t>
            </a:fld>
            <a:endParaRPr lang="it-IT" sz="1200" dirty="0">
              <a:solidFill>
                <a:schemeClr val="tx1"/>
              </a:solidFill>
              <a:latin typeface="+mj-lt"/>
              <a:sym typeface="Trebuchet MS" panose="020B0603020202020204" pitchFamily="34" charset="0"/>
            </a:endParaRPr>
          </a:p>
        </p:txBody>
      </p:sp>
      <p:sp>
        <p:nvSpPr>
          <p:cNvPr id="78" name="CasellaDiTesto 77">
            <a:extLst>
              <a:ext uri="{FF2B5EF4-FFF2-40B4-BE49-F238E27FC236}">
                <a16:creationId xmlns:a16="http://schemas.microsoft.com/office/drawing/2014/main" id="{9F0F97FB-40B8-2F06-C84A-F279559B35F7}"/>
              </a:ext>
            </a:extLst>
          </p:cNvPr>
          <p:cNvSpPr txBox="1"/>
          <p:nvPr/>
        </p:nvSpPr>
        <p:spPr>
          <a:xfrm>
            <a:off x="5953570" y="6015429"/>
            <a:ext cx="1079491" cy="276999"/>
          </a:xfrm>
          <a:prstGeom prst="rect">
            <a:avLst/>
          </a:prstGeom>
          <a:noFill/>
        </p:spPr>
        <p:txBody>
          <a:bodyPr wrap="square">
            <a:spAutoFit/>
          </a:bodyPr>
          <a:lstStyle/>
          <a:p>
            <a:fld id="{B0A87DE8-C43D-4238-A613-518301A2F078}" type="datetime'''''''''C''''''''um''''''. CA''''P''''''''''''''E''X'''' '''">
              <a:rPr lang="it-IT" altLang="en-US" sz="1200">
                <a:solidFill>
                  <a:schemeClr val="tx1"/>
                </a:solidFill>
                <a:latin typeface="+mj-lt"/>
                <a:ea typeface="+mn-ea"/>
                <a:cs typeface="+mn-cs"/>
                <a:sym typeface="Trebuchet MS" panose="020B0603020202020204" pitchFamily="34" charset="0"/>
              </a:rPr>
              <a:pPr/>
              <a:t>Cum. CAPEX </a:t>
            </a:fld>
            <a:endParaRPr lang="it-IT" sz="1200" dirty="0">
              <a:solidFill>
                <a:schemeClr val="tx1"/>
              </a:solidFill>
              <a:latin typeface="+mj-lt"/>
              <a:ea typeface="+mn-ea"/>
              <a:cs typeface="+mn-cs"/>
            </a:endParaRPr>
          </a:p>
        </p:txBody>
      </p:sp>
      <p:sp>
        <p:nvSpPr>
          <p:cNvPr id="79" name="CasellaDiTesto 78">
            <a:extLst>
              <a:ext uri="{FF2B5EF4-FFF2-40B4-BE49-F238E27FC236}">
                <a16:creationId xmlns:a16="http://schemas.microsoft.com/office/drawing/2014/main" id="{F8EEB278-D29F-CE85-3AFC-FB68E225D468}"/>
              </a:ext>
            </a:extLst>
          </p:cNvPr>
          <p:cNvSpPr txBox="1"/>
          <p:nvPr/>
        </p:nvSpPr>
        <p:spPr>
          <a:xfrm>
            <a:off x="6332277" y="2175377"/>
            <a:ext cx="769996" cy="307777"/>
          </a:xfrm>
          <a:prstGeom prst="rect">
            <a:avLst/>
          </a:prstGeom>
          <a:noFill/>
        </p:spPr>
        <p:txBody>
          <a:bodyPr wrap="square" rtlCol="0">
            <a:spAutoFit/>
          </a:bodyPr>
          <a:lstStyle/>
          <a:p>
            <a:pPr algn="l"/>
            <a:r>
              <a:rPr lang="it-IT" sz="1400" b="1" dirty="0">
                <a:solidFill>
                  <a:schemeClr val="tx1"/>
                </a:solidFill>
                <a:latin typeface="+mj-lt"/>
              </a:rPr>
              <a:t>2,5</a:t>
            </a:r>
          </a:p>
        </p:txBody>
      </p:sp>
    </p:spTree>
    <p:extLst>
      <p:ext uri="{BB962C8B-B14F-4D97-AF65-F5344CB8AC3E}">
        <p14:creationId xmlns:p14="http://schemas.microsoft.com/office/powerpoint/2010/main" val="3191555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1FDE5-45CF-F956-5BC8-9D109A2254E5}"/>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D44A6FD1-B4E0-5BBF-8624-1B62A7E72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3" y="-42545"/>
            <a:ext cx="12230294" cy="6899394"/>
          </a:xfrm>
          <a:prstGeom prst="rect">
            <a:avLst/>
          </a:prstGeom>
        </p:spPr>
      </p:pic>
      <p:sp>
        <p:nvSpPr>
          <p:cNvPr id="11" name="Croce 10">
            <a:extLst>
              <a:ext uri="{FF2B5EF4-FFF2-40B4-BE49-F238E27FC236}">
                <a16:creationId xmlns:a16="http://schemas.microsoft.com/office/drawing/2014/main" id="{57174824-3484-2692-1ABB-7F46DAB7F181}"/>
              </a:ext>
            </a:extLst>
          </p:cNvPr>
          <p:cNvSpPr/>
          <p:nvPr/>
        </p:nvSpPr>
        <p:spPr>
          <a:xfrm>
            <a:off x="5100744" y="4079139"/>
            <a:ext cx="1658633" cy="1658633"/>
          </a:xfrm>
          <a:prstGeom prst="plus">
            <a:avLst>
              <a:gd name="adj" fmla="val 41909"/>
            </a:avLst>
          </a:prstGeom>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803D639A-8BA8-E48F-B06E-BE8681ED8810}"/>
              </a:ext>
            </a:extLst>
          </p:cNvPr>
          <p:cNvSpPr txBox="1"/>
          <p:nvPr/>
        </p:nvSpPr>
        <p:spPr>
          <a:xfrm>
            <a:off x="576000" y="2430031"/>
            <a:ext cx="11306722" cy="615553"/>
          </a:xfrm>
          <a:prstGeom prst="rect">
            <a:avLst/>
          </a:prstGeom>
          <a:noFill/>
        </p:spPr>
        <p:txBody>
          <a:bodyPr wrap="square" lIns="0" tIns="0" rIns="0" bIns="0">
            <a:spAutoFit/>
          </a:bodyPr>
          <a:lstStyle/>
          <a:p>
            <a:r>
              <a:rPr lang="it-IT" sz="2000" dirty="0">
                <a:latin typeface="+mn-lt"/>
              </a:rPr>
              <a:t>Non solo fornitori di servizi, ma </a:t>
            </a:r>
            <a:r>
              <a:rPr lang="it-IT" sz="2000" b="1" dirty="0">
                <a:solidFill>
                  <a:srgbClr val="492ED6"/>
                </a:solidFill>
                <a:latin typeface="+mn-lt"/>
              </a:rPr>
              <a:t>motore di trasformazione</a:t>
            </a:r>
            <a:r>
              <a:rPr lang="it-IT" sz="2000" dirty="0">
                <a:latin typeface="+mn-lt"/>
              </a:rPr>
              <a:t>.</a:t>
            </a:r>
          </a:p>
          <a:p>
            <a:r>
              <a:rPr lang="it-IT" sz="2000" dirty="0">
                <a:latin typeface="+mn-lt"/>
              </a:rPr>
              <a:t>Il Piano promuove un nuovo ruolo pubblico: </a:t>
            </a:r>
          </a:p>
        </p:txBody>
      </p:sp>
      <p:sp>
        <p:nvSpPr>
          <p:cNvPr id="18" name="Titolo 2">
            <a:extLst>
              <a:ext uri="{FF2B5EF4-FFF2-40B4-BE49-F238E27FC236}">
                <a16:creationId xmlns:a16="http://schemas.microsoft.com/office/drawing/2014/main" id="{40B60796-2E80-BAF3-45D6-D2C06030C9A6}"/>
              </a:ext>
            </a:extLst>
          </p:cNvPr>
          <p:cNvSpPr txBox="1">
            <a:spLocks/>
          </p:cNvSpPr>
          <p:nvPr/>
        </p:nvSpPr>
        <p:spPr>
          <a:xfrm>
            <a:off x="576001" y="314345"/>
            <a:ext cx="9714173" cy="218502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Un cambio di paradigma:</a:t>
            </a:r>
          </a:p>
          <a:p>
            <a:pPr algn="l">
              <a:lnSpc>
                <a:spcPct val="80000"/>
              </a:lnSpc>
            </a:pPr>
            <a:r>
              <a:rPr lang="it-IT" sz="5867" b="1" dirty="0">
                <a:gradFill>
                  <a:gsLst>
                    <a:gs pos="50000">
                      <a:srgbClr val="482DD5">
                        <a:lumMod val="99785"/>
                      </a:srgbClr>
                    </a:gs>
                    <a:gs pos="100000">
                      <a:srgbClr val="0AD289"/>
                    </a:gs>
                  </a:gsLst>
                  <a:lin ang="19200000" scaled="0"/>
                </a:gradFill>
                <a:latin typeface="+mn-lt"/>
              </a:rPr>
              <a:t>Da gestori a abilitatori del cambiamento </a:t>
            </a:r>
          </a:p>
        </p:txBody>
      </p:sp>
      <p:sp>
        <p:nvSpPr>
          <p:cNvPr id="8" name="ee4pFootnotes">
            <a:extLst>
              <a:ext uri="{FF2B5EF4-FFF2-40B4-BE49-F238E27FC236}">
                <a16:creationId xmlns:a16="http://schemas.microsoft.com/office/drawing/2014/main" id="{883CFF01-DB44-A2AD-E666-F9A7CA60E36B}"/>
              </a:ext>
            </a:extLst>
          </p:cNvPr>
          <p:cNvSpPr>
            <a:spLocks noChangeArrowheads="1"/>
          </p:cNvSpPr>
          <p:nvPr/>
        </p:nvSpPr>
        <p:spPr bwMode="auto">
          <a:xfrm>
            <a:off x="630000" y="6462747"/>
            <a:ext cx="1012372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it-IT" sz="1000" dirty="0">
                <a:solidFill>
                  <a:schemeClr val="bg1"/>
                </a:solidFill>
                <a:latin typeface="Trebuchet MS" panose="020B0603020202020204" pitchFamily="34" charset="0"/>
                <a:cs typeface="Arial" pitchFamily="34" charset="0"/>
              </a:rPr>
              <a:t>Note: S&amp;P/Moody’s/Fitch</a:t>
            </a:r>
          </a:p>
          <a:p>
            <a:pPr>
              <a:lnSpc>
                <a:spcPct val="90000"/>
              </a:lnSpc>
            </a:pPr>
            <a:r>
              <a:rPr lang="it-IT" sz="1000" dirty="0">
                <a:solidFill>
                  <a:schemeClr val="bg1"/>
                </a:solidFill>
                <a:latin typeface="Trebuchet MS" panose="020B0603020202020204" pitchFamily="34" charset="0"/>
                <a:cs typeface="Arial" pitchFamily="34" charset="0"/>
              </a:rPr>
              <a:t>Fonte: informazioni pubbliche</a:t>
            </a:r>
          </a:p>
        </p:txBody>
      </p:sp>
      <p:sp>
        <p:nvSpPr>
          <p:cNvPr id="10" name="ee4pFootnotes">
            <a:extLst>
              <a:ext uri="{FF2B5EF4-FFF2-40B4-BE49-F238E27FC236}">
                <a16:creationId xmlns:a16="http://schemas.microsoft.com/office/drawing/2014/main" id="{CE20476F-8E7A-DE08-7B8D-861059E81136}"/>
              </a:ext>
            </a:extLst>
          </p:cNvPr>
          <p:cNvSpPr>
            <a:spLocks noChangeArrowheads="1"/>
          </p:cNvSpPr>
          <p:nvPr/>
        </p:nvSpPr>
        <p:spPr bwMode="auto">
          <a:xfrm>
            <a:off x="629999" y="6421441"/>
            <a:ext cx="1080267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a:solidFill>
                  <a:schemeClr val="bg1"/>
                </a:solidFill>
                <a:latin typeface="Trebuchet MS" panose="020B0603020202020204" pitchFamily="34" charset="0"/>
                <a:cs typeface="Arial" pitchFamily="34" charset="0"/>
              </a:rPr>
              <a:t>Nota: (1) Ricavi ed EBITDA pro-forma FY24; includono il consolidamento di Publiacqua dal 1 gennaio 2024</a:t>
            </a:r>
          </a:p>
        </p:txBody>
      </p:sp>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BAD7ECA8-FE6F-403F-93ED-75B163A0295E}"/>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4" name="Rettangolo 13">
            <a:extLst>
              <a:ext uri="{FF2B5EF4-FFF2-40B4-BE49-F238E27FC236}">
                <a16:creationId xmlns:a16="http://schemas.microsoft.com/office/drawing/2014/main" id="{2812D2F7-7BBA-5ABC-018A-8A54CB72BE2F}"/>
              </a:ext>
            </a:extLst>
          </p:cNvPr>
          <p:cNvSpPr/>
          <p:nvPr/>
        </p:nvSpPr>
        <p:spPr>
          <a:xfrm rot="10800000">
            <a:off x="2026122" y="6276846"/>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6" name="Elemento grafico 25">
            <a:extLst>
              <a:ext uri="{FF2B5EF4-FFF2-40B4-BE49-F238E27FC236}">
                <a16:creationId xmlns:a16="http://schemas.microsoft.com/office/drawing/2014/main" id="{CE10FC76-B276-A338-5E9A-0D8C80B6BF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5170D829-07CA-3966-62A0-C5907084F1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D26BE5C5-76D8-BD67-DCCF-93E82209E150}"/>
              </a:ext>
            </a:extLst>
          </p:cNvPr>
          <p:cNvSpPr/>
          <p:nvPr/>
        </p:nvSpPr>
        <p:spPr>
          <a:xfrm>
            <a:off x="10685251" y="6276846"/>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B4CA6643-7EB6-297D-5458-A8EE88F87942}"/>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7</a:t>
            </a:fld>
            <a:endParaRPr lang="it-IT" sz="1600" spc="-50" dirty="0">
              <a:solidFill>
                <a:srgbClr val="460073"/>
              </a:solidFill>
              <a:latin typeface="+mn-lt"/>
            </a:endParaRPr>
          </a:p>
        </p:txBody>
      </p:sp>
      <p:pic>
        <p:nvPicPr>
          <p:cNvPr id="4" name="Immagine 3" descr="Immagine che contiene persona&#10;&#10;Descrizione generata automaticamente">
            <a:extLst>
              <a:ext uri="{FF2B5EF4-FFF2-40B4-BE49-F238E27FC236}">
                <a16:creationId xmlns:a16="http://schemas.microsoft.com/office/drawing/2014/main" id="{9EF719BD-5284-9C98-EF50-02136145F2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029" r="40760"/>
          <a:stretch/>
        </p:blipFill>
        <p:spPr>
          <a:xfrm>
            <a:off x="5266393" y="4006056"/>
            <a:ext cx="1288835" cy="1660602"/>
          </a:xfrm>
          <a:prstGeom prst="rect">
            <a:avLst/>
          </a:prstGeom>
          <a:effectLst>
            <a:glow rad="101600">
              <a:srgbClr val="492ED6">
                <a:alpha val="7000"/>
              </a:srgbClr>
            </a:glow>
            <a:outerShdw blurRad="50800" dist="38100" dir="5400000" algn="t" rotWithShape="0">
              <a:srgbClr val="482DD5">
                <a:alpha val="40000"/>
              </a:srgbClr>
            </a:outerShdw>
          </a:effectLst>
        </p:spPr>
      </p:pic>
      <p:sp>
        <p:nvSpPr>
          <p:cNvPr id="7" name="Titolo 2">
            <a:extLst>
              <a:ext uri="{FF2B5EF4-FFF2-40B4-BE49-F238E27FC236}">
                <a16:creationId xmlns:a16="http://schemas.microsoft.com/office/drawing/2014/main" id="{4D3A62B7-75FB-1F29-6782-B417E8AD99BE}"/>
              </a:ext>
            </a:extLst>
          </p:cNvPr>
          <p:cNvSpPr txBox="1">
            <a:spLocks/>
          </p:cNvSpPr>
          <p:nvPr/>
        </p:nvSpPr>
        <p:spPr>
          <a:xfrm>
            <a:off x="3669842" y="3308830"/>
            <a:ext cx="4429528" cy="69801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2800" b="1" dirty="0">
                <a:gradFill>
                  <a:gsLst>
                    <a:gs pos="50000">
                      <a:srgbClr val="482DD5">
                        <a:lumMod val="99785"/>
                      </a:srgbClr>
                    </a:gs>
                    <a:gs pos="100000">
                      <a:srgbClr val="0AD289"/>
                    </a:gs>
                  </a:gsLst>
                  <a:lin ang="19200000" scaled="0"/>
                </a:gradFill>
                <a:latin typeface="+mn-lt"/>
              </a:rPr>
              <a:t>Un’unica piattaforma che semplifica la vita quotidiana</a:t>
            </a:r>
          </a:p>
        </p:txBody>
      </p:sp>
      <p:sp>
        <p:nvSpPr>
          <p:cNvPr id="9" name="Rettangolo con angoli arrotondati 8">
            <a:extLst>
              <a:ext uri="{FF2B5EF4-FFF2-40B4-BE49-F238E27FC236}">
                <a16:creationId xmlns:a16="http://schemas.microsoft.com/office/drawing/2014/main" id="{25FD8FC7-8457-4765-7E33-4A0D83FE86EA}"/>
              </a:ext>
            </a:extLst>
          </p:cNvPr>
          <p:cNvSpPr/>
          <p:nvPr/>
        </p:nvSpPr>
        <p:spPr>
          <a:xfrm>
            <a:off x="7433521" y="7351589"/>
            <a:ext cx="3436374" cy="688424"/>
          </a:xfrm>
          <a:prstGeom prst="round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100000" t="100000"/>
            </a:path>
            <a:tileRect r="-100000" b="-100000"/>
          </a:gradFill>
          <a:ln>
            <a:noFill/>
          </a:ln>
          <a:effectLst>
            <a:softEdge rad="12301"/>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Titolo 2">
            <a:extLst>
              <a:ext uri="{FF2B5EF4-FFF2-40B4-BE49-F238E27FC236}">
                <a16:creationId xmlns:a16="http://schemas.microsoft.com/office/drawing/2014/main" id="{9CE5F517-6427-3C82-3D51-BDB0FD574EB1}"/>
              </a:ext>
            </a:extLst>
          </p:cNvPr>
          <p:cNvSpPr txBox="1">
            <a:spLocks/>
          </p:cNvSpPr>
          <p:nvPr/>
        </p:nvSpPr>
        <p:spPr>
          <a:xfrm>
            <a:off x="7453194" y="4478129"/>
            <a:ext cx="4429528" cy="69801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2800" b="1" dirty="0">
                <a:gradFill>
                  <a:gsLst>
                    <a:gs pos="50000">
                      <a:srgbClr val="482DD5">
                        <a:lumMod val="99785"/>
                      </a:srgbClr>
                    </a:gs>
                    <a:gs pos="100000">
                      <a:srgbClr val="0AD289"/>
                    </a:gs>
                  </a:gsLst>
                  <a:lin ang="19200000" scaled="0"/>
                </a:gradFill>
                <a:latin typeface="+mn-lt"/>
              </a:rPr>
              <a:t>Favorisce comportamenti sostenibili</a:t>
            </a:r>
          </a:p>
        </p:txBody>
      </p:sp>
      <p:sp>
        <p:nvSpPr>
          <p:cNvPr id="16" name="Titolo 2">
            <a:extLst>
              <a:ext uri="{FF2B5EF4-FFF2-40B4-BE49-F238E27FC236}">
                <a16:creationId xmlns:a16="http://schemas.microsoft.com/office/drawing/2014/main" id="{DC43CE02-D2BE-C085-ECA9-75167EF962E0}"/>
              </a:ext>
            </a:extLst>
          </p:cNvPr>
          <p:cNvSpPr txBox="1">
            <a:spLocks/>
          </p:cNvSpPr>
          <p:nvPr/>
        </p:nvSpPr>
        <p:spPr>
          <a:xfrm>
            <a:off x="-61100" y="4483589"/>
            <a:ext cx="4429528" cy="69801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it-IT" sz="2800" b="1" dirty="0">
                <a:gradFill>
                  <a:gsLst>
                    <a:gs pos="50000">
                      <a:srgbClr val="482DD5">
                        <a:lumMod val="99785"/>
                      </a:srgbClr>
                    </a:gs>
                    <a:gs pos="100000">
                      <a:srgbClr val="0AD289"/>
                    </a:gs>
                  </a:gsLst>
                  <a:lin ang="19200000" scaled="0"/>
                </a:gradFill>
                <a:latin typeface="+mn-lt"/>
              </a:rPr>
              <a:t>Abilita l’economia </a:t>
            </a:r>
          </a:p>
          <a:p>
            <a:pPr algn="r">
              <a:lnSpc>
                <a:spcPct val="80000"/>
              </a:lnSpc>
            </a:pPr>
            <a:r>
              <a:rPr lang="it-IT" sz="2800" b="1" dirty="0">
                <a:gradFill>
                  <a:gsLst>
                    <a:gs pos="50000">
                      <a:srgbClr val="482DD5">
                        <a:lumMod val="99785"/>
                      </a:srgbClr>
                    </a:gs>
                    <a:gs pos="100000">
                      <a:srgbClr val="0AD289"/>
                    </a:gs>
                  </a:gsLst>
                  <a:lin ang="19200000" scaled="0"/>
                </a:gradFill>
                <a:latin typeface="+mn-lt"/>
              </a:rPr>
              <a:t>circolare</a:t>
            </a:r>
          </a:p>
        </p:txBody>
      </p:sp>
      <p:sp>
        <p:nvSpPr>
          <p:cNvPr id="19" name="Titolo 2">
            <a:extLst>
              <a:ext uri="{FF2B5EF4-FFF2-40B4-BE49-F238E27FC236}">
                <a16:creationId xmlns:a16="http://schemas.microsoft.com/office/drawing/2014/main" id="{FD76E565-7124-D13C-662B-A9289B8E16C9}"/>
              </a:ext>
            </a:extLst>
          </p:cNvPr>
          <p:cNvSpPr txBox="1">
            <a:spLocks/>
          </p:cNvSpPr>
          <p:nvPr/>
        </p:nvSpPr>
        <p:spPr>
          <a:xfrm>
            <a:off x="1902075" y="5757825"/>
            <a:ext cx="8017470" cy="698012"/>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it-IT" sz="2800" b="1" dirty="0">
                <a:gradFill>
                  <a:gsLst>
                    <a:gs pos="50000">
                      <a:srgbClr val="482DD5">
                        <a:lumMod val="99785"/>
                      </a:srgbClr>
                    </a:gs>
                    <a:gs pos="100000">
                      <a:srgbClr val="0AD289"/>
                    </a:gs>
                  </a:gsLst>
                  <a:lin ang="19200000" scaled="0"/>
                </a:gradFill>
                <a:latin typeface="+mn-lt"/>
              </a:rPr>
              <a:t>Mette al centro il cliente, </a:t>
            </a:r>
          </a:p>
          <a:p>
            <a:pPr>
              <a:lnSpc>
                <a:spcPct val="80000"/>
              </a:lnSpc>
            </a:pPr>
            <a:r>
              <a:rPr lang="it-IT" sz="2800" b="1" dirty="0">
                <a:gradFill>
                  <a:gsLst>
                    <a:gs pos="50000">
                      <a:srgbClr val="482DD5">
                        <a:lumMod val="99785"/>
                      </a:srgbClr>
                    </a:gs>
                    <a:gs pos="100000">
                      <a:srgbClr val="0AD289"/>
                    </a:gs>
                  </a:gsLst>
                  <a:lin ang="19200000" scaled="0"/>
                </a:gradFill>
                <a:latin typeface="+mn-lt"/>
              </a:rPr>
              <a:t>le istituzioni e le comunità</a:t>
            </a:r>
          </a:p>
        </p:txBody>
      </p:sp>
    </p:spTree>
    <p:extLst>
      <p:ext uri="{BB962C8B-B14F-4D97-AF65-F5344CB8AC3E}">
        <p14:creationId xmlns:p14="http://schemas.microsoft.com/office/powerpoint/2010/main" val="1660142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52D4F-5B17-167C-C904-7AD5F984F46D}"/>
            </a:ext>
          </a:extLst>
        </p:cNvPr>
        <p:cNvGrpSpPr/>
        <p:nvPr/>
      </p:nvGrpSpPr>
      <p:grpSpPr>
        <a:xfrm>
          <a:off x="0" y="0"/>
          <a:ext cx="0" cy="0"/>
          <a:chOff x="0" y="0"/>
          <a:chExt cx="0" cy="0"/>
        </a:xfrm>
      </p:grpSpPr>
      <p:pic>
        <p:nvPicPr>
          <p:cNvPr id="5" name="Immagine 4" descr="Immagine che contiene schermata, Policromia, sfocatura&#10;&#10;Il contenuto generato dall'IA potrebbe non essere corretto.">
            <a:extLst>
              <a:ext uri="{FF2B5EF4-FFF2-40B4-BE49-F238E27FC236}">
                <a16:creationId xmlns:a16="http://schemas.microsoft.com/office/drawing/2014/main" id="{C05D47D9-D4AB-0A71-6A3F-3DC5AB9A1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4" y="-161382"/>
            <a:ext cx="12230294" cy="6899394"/>
          </a:xfrm>
          <a:prstGeom prst="rect">
            <a:avLst/>
          </a:prstGeom>
        </p:spPr>
      </p:pic>
      <p:sp>
        <p:nvSpPr>
          <p:cNvPr id="18" name="Titolo 2">
            <a:extLst>
              <a:ext uri="{FF2B5EF4-FFF2-40B4-BE49-F238E27FC236}">
                <a16:creationId xmlns:a16="http://schemas.microsoft.com/office/drawing/2014/main" id="{7817D294-CE19-1425-9521-A7BACD35B02B}"/>
              </a:ext>
            </a:extLst>
          </p:cNvPr>
          <p:cNvSpPr txBox="1">
            <a:spLocks/>
          </p:cNvSpPr>
          <p:nvPr/>
        </p:nvSpPr>
        <p:spPr>
          <a:xfrm>
            <a:off x="576001" y="314345"/>
            <a:ext cx="9714173" cy="1462708"/>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Il cuore della strategia:</a:t>
            </a:r>
          </a:p>
          <a:p>
            <a:pPr algn="l">
              <a:lnSpc>
                <a:spcPct val="80000"/>
              </a:lnSpc>
            </a:pPr>
            <a:r>
              <a:rPr lang="it-IT" sz="5867" b="1" dirty="0">
                <a:gradFill>
                  <a:gsLst>
                    <a:gs pos="50000">
                      <a:srgbClr val="482DD5">
                        <a:lumMod val="99785"/>
                      </a:srgbClr>
                    </a:gs>
                    <a:gs pos="100000">
                      <a:srgbClr val="0AD289"/>
                    </a:gs>
                  </a:gsLst>
                  <a:lin ang="19200000" scaled="0"/>
                </a:gradFill>
                <a:latin typeface="+mn-lt"/>
              </a:rPr>
              <a:t>Clienti, community e futuro</a:t>
            </a:r>
          </a:p>
        </p:txBody>
      </p:sp>
      <p:sp>
        <p:nvSpPr>
          <p:cNvPr id="8" name="ee4pFootnotes">
            <a:extLst>
              <a:ext uri="{FF2B5EF4-FFF2-40B4-BE49-F238E27FC236}">
                <a16:creationId xmlns:a16="http://schemas.microsoft.com/office/drawing/2014/main" id="{DB8BAD73-6CF3-BCCB-4BEC-0A0AC6FE43C4}"/>
              </a:ext>
            </a:extLst>
          </p:cNvPr>
          <p:cNvSpPr>
            <a:spLocks noChangeArrowheads="1"/>
          </p:cNvSpPr>
          <p:nvPr/>
        </p:nvSpPr>
        <p:spPr bwMode="auto">
          <a:xfrm>
            <a:off x="630000" y="6462747"/>
            <a:ext cx="1012372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it-IT" sz="1000" dirty="0">
                <a:solidFill>
                  <a:schemeClr val="bg1"/>
                </a:solidFill>
                <a:latin typeface="Trebuchet MS" panose="020B0603020202020204" pitchFamily="34" charset="0"/>
                <a:cs typeface="Arial" pitchFamily="34" charset="0"/>
              </a:rPr>
              <a:t>Note: S&amp;P/Moody’s/Fitch</a:t>
            </a:r>
          </a:p>
          <a:p>
            <a:pPr>
              <a:lnSpc>
                <a:spcPct val="90000"/>
              </a:lnSpc>
            </a:pPr>
            <a:r>
              <a:rPr lang="it-IT" sz="1000" dirty="0">
                <a:solidFill>
                  <a:schemeClr val="bg1"/>
                </a:solidFill>
                <a:latin typeface="Trebuchet MS" panose="020B0603020202020204" pitchFamily="34" charset="0"/>
                <a:cs typeface="Arial" pitchFamily="34" charset="0"/>
              </a:rPr>
              <a:t>Fonte: informazioni pubbliche</a:t>
            </a:r>
          </a:p>
        </p:txBody>
      </p:sp>
      <p:sp>
        <p:nvSpPr>
          <p:cNvPr id="10" name="ee4pFootnotes">
            <a:extLst>
              <a:ext uri="{FF2B5EF4-FFF2-40B4-BE49-F238E27FC236}">
                <a16:creationId xmlns:a16="http://schemas.microsoft.com/office/drawing/2014/main" id="{88E7E013-F7E7-CFF1-CC6C-DC3356CF1065}"/>
              </a:ext>
            </a:extLst>
          </p:cNvPr>
          <p:cNvSpPr>
            <a:spLocks noChangeArrowheads="1"/>
          </p:cNvSpPr>
          <p:nvPr/>
        </p:nvSpPr>
        <p:spPr bwMode="auto">
          <a:xfrm>
            <a:off x="629999" y="6421441"/>
            <a:ext cx="1080267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a:solidFill>
                  <a:schemeClr val="bg1"/>
                </a:solidFill>
                <a:latin typeface="Trebuchet MS" panose="020B0603020202020204" pitchFamily="34" charset="0"/>
                <a:cs typeface="Arial" pitchFamily="34" charset="0"/>
              </a:rPr>
              <a:t>Nota: (1) Ricavi ed EBITDA pro-forma FY24; includono il consolidamento di Publiacqua dal 1 gennaio 2024</a:t>
            </a:r>
          </a:p>
        </p:txBody>
      </p:sp>
      <p:pic>
        <p:nvPicPr>
          <p:cNvPr id="12" name="Immagine 11" descr="Immagine che contiene Policromia, schermata, arancione, arte&#10;&#10;Il contenuto generato dall'IA potrebbe non essere corretto.">
            <a:extLst>
              <a:ext uri="{FF2B5EF4-FFF2-40B4-BE49-F238E27FC236}">
                <a16:creationId xmlns:a16="http://schemas.microsoft.com/office/drawing/2014/main" id="{7515BE9F-0666-C79D-3904-AAA39972C9F0}"/>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4" name="Rettangolo 13">
            <a:extLst>
              <a:ext uri="{FF2B5EF4-FFF2-40B4-BE49-F238E27FC236}">
                <a16:creationId xmlns:a16="http://schemas.microsoft.com/office/drawing/2014/main" id="{33C32335-FA92-ED3E-AAB9-8092B53150E2}"/>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6" name="Elemento grafico 25">
            <a:extLst>
              <a:ext uri="{FF2B5EF4-FFF2-40B4-BE49-F238E27FC236}">
                <a16:creationId xmlns:a16="http://schemas.microsoft.com/office/drawing/2014/main" id="{28EE71C2-746A-CF2B-9593-3154CA0610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3" name="Elemento grafico 22">
            <a:extLst>
              <a:ext uri="{FF2B5EF4-FFF2-40B4-BE49-F238E27FC236}">
                <a16:creationId xmlns:a16="http://schemas.microsoft.com/office/drawing/2014/main" id="{B339A2B0-7072-C182-82DE-A7FB261BFB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7" name="Rettangolo 26">
            <a:extLst>
              <a:ext uri="{FF2B5EF4-FFF2-40B4-BE49-F238E27FC236}">
                <a16:creationId xmlns:a16="http://schemas.microsoft.com/office/drawing/2014/main" id="{820A1E55-7521-D617-D4D0-DFD99FEAD6C1}"/>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2198E723-8BF8-4ED5-5BCC-42E9F5B38F00}"/>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8</a:t>
            </a:fld>
            <a:endParaRPr lang="it-IT" sz="1600" spc="-50" dirty="0">
              <a:solidFill>
                <a:srgbClr val="460073"/>
              </a:solidFill>
              <a:latin typeface="+mn-lt"/>
            </a:endParaRPr>
          </a:p>
        </p:txBody>
      </p:sp>
      <p:sp>
        <p:nvSpPr>
          <p:cNvPr id="4" name="Rettangolo con angoli arrotondati 3">
            <a:extLst>
              <a:ext uri="{FF2B5EF4-FFF2-40B4-BE49-F238E27FC236}">
                <a16:creationId xmlns:a16="http://schemas.microsoft.com/office/drawing/2014/main" id="{79217DDC-AE11-67B5-7613-7A22C7640D96}"/>
              </a:ext>
            </a:extLst>
          </p:cNvPr>
          <p:cNvSpPr/>
          <p:nvPr/>
        </p:nvSpPr>
        <p:spPr>
          <a:xfrm>
            <a:off x="479979" y="1760603"/>
            <a:ext cx="4190051" cy="373225"/>
          </a:xfrm>
          <a:prstGeom prst="roundRect">
            <a:avLst>
              <a:gd name="adj" fmla="val 50000"/>
            </a:avLst>
          </a:prstGeom>
          <a:solidFill>
            <a:srgbClr val="492ED6"/>
          </a:solidFill>
          <a:ln>
            <a:noFill/>
          </a:ln>
          <a:effectLst>
            <a:softEdge rad="12301"/>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CasellaDiTesto 2">
            <a:extLst>
              <a:ext uri="{FF2B5EF4-FFF2-40B4-BE49-F238E27FC236}">
                <a16:creationId xmlns:a16="http://schemas.microsoft.com/office/drawing/2014/main" id="{D3261355-BE01-37C8-1C7A-095BB338C581}"/>
              </a:ext>
            </a:extLst>
          </p:cNvPr>
          <p:cNvSpPr txBox="1"/>
          <p:nvPr/>
        </p:nvSpPr>
        <p:spPr>
          <a:xfrm>
            <a:off x="566916" y="1795641"/>
            <a:ext cx="6119110" cy="2154436"/>
          </a:xfrm>
          <a:prstGeom prst="rect">
            <a:avLst/>
          </a:prstGeom>
          <a:noFill/>
        </p:spPr>
        <p:txBody>
          <a:bodyPr wrap="square" lIns="0" tIns="0" rIns="0" bIns="0">
            <a:spAutoFit/>
          </a:bodyPr>
          <a:lstStyle/>
          <a:p>
            <a:r>
              <a:rPr lang="it-IT" sz="2000" b="1" dirty="0">
                <a:solidFill>
                  <a:schemeClr val="bg1"/>
                </a:solidFill>
                <a:latin typeface="+mn-lt"/>
              </a:rPr>
              <a:t>Un’unica azienda come interlocutore </a:t>
            </a:r>
            <a:br>
              <a:rPr lang="it-IT" sz="2000" dirty="0">
                <a:latin typeface="+mn-lt"/>
              </a:rPr>
            </a:br>
            <a:r>
              <a:rPr lang="it-IT" sz="2000" dirty="0">
                <a:latin typeface="+mn-lt"/>
              </a:rPr>
              <a:t>Unico interlocutore per tutti i servizi con la centralizzazione della gestione clienti.</a:t>
            </a:r>
          </a:p>
          <a:p>
            <a:r>
              <a:rPr lang="it-IT" sz="2000" dirty="0">
                <a:latin typeface="+mn-lt"/>
              </a:rPr>
              <a:t>Offerta </a:t>
            </a:r>
            <a:r>
              <a:rPr lang="it-IT" sz="2000" b="1" dirty="0">
                <a:solidFill>
                  <a:srgbClr val="492ED6"/>
                </a:solidFill>
                <a:latin typeface="+mn-lt"/>
              </a:rPr>
              <a:t>integrata, digitale, personalizzata</a:t>
            </a:r>
            <a:r>
              <a:rPr lang="it-IT" sz="2000" dirty="0">
                <a:latin typeface="+mn-lt"/>
              </a:rPr>
              <a:t>. </a:t>
            </a:r>
          </a:p>
          <a:p>
            <a:r>
              <a:rPr lang="it-IT" sz="2000" dirty="0">
                <a:latin typeface="+mn-lt"/>
              </a:rPr>
              <a:t>Esperienza semplificata e più valore per il cittadino.</a:t>
            </a:r>
          </a:p>
          <a:p>
            <a:r>
              <a:rPr lang="it-IT" sz="2000" dirty="0">
                <a:latin typeface="+mn-lt"/>
              </a:rPr>
              <a:t>Unificazione dei canali di contatto.</a:t>
            </a:r>
          </a:p>
          <a:p>
            <a:r>
              <a:rPr lang="it-IT" sz="2000" dirty="0">
                <a:latin typeface="+mn-lt"/>
              </a:rPr>
              <a:t>Accorpamento dei sistemi di fatturazione.</a:t>
            </a:r>
          </a:p>
        </p:txBody>
      </p:sp>
      <p:sp>
        <p:nvSpPr>
          <p:cNvPr id="6" name="Rettangolo con angoli arrotondati 5">
            <a:extLst>
              <a:ext uri="{FF2B5EF4-FFF2-40B4-BE49-F238E27FC236}">
                <a16:creationId xmlns:a16="http://schemas.microsoft.com/office/drawing/2014/main" id="{F0FCD5B6-C395-765C-8A1D-98A01B104BAE}"/>
              </a:ext>
            </a:extLst>
          </p:cNvPr>
          <p:cNvSpPr/>
          <p:nvPr/>
        </p:nvSpPr>
        <p:spPr>
          <a:xfrm>
            <a:off x="363459" y="4123527"/>
            <a:ext cx="5315981" cy="373225"/>
          </a:xfrm>
          <a:prstGeom prst="roundRect">
            <a:avLst>
              <a:gd name="adj" fmla="val 50000"/>
            </a:avLst>
          </a:prstGeom>
          <a:solidFill>
            <a:srgbClr val="492ED6"/>
          </a:solidFill>
          <a:ln>
            <a:noFill/>
          </a:ln>
          <a:effectLst>
            <a:softEdge rad="12301"/>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B8D1336C-AF79-7A2A-2C60-E2E642962EB9}"/>
              </a:ext>
            </a:extLst>
          </p:cNvPr>
          <p:cNvSpPr txBox="1"/>
          <p:nvPr/>
        </p:nvSpPr>
        <p:spPr>
          <a:xfrm>
            <a:off x="479978" y="4127515"/>
            <a:ext cx="6289937" cy="1846659"/>
          </a:xfrm>
          <a:prstGeom prst="rect">
            <a:avLst/>
          </a:prstGeom>
          <a:noFill/>
        </p:spPr>
        <p:txBody>
          <a:bodyPr wrap="square" lIns="0" tIns="0" rIns="0" bIns="0">
            <a:spAutoFit/>
          </a:bodyPr>
          <a:lstStyle/>
          <a:p>
            <a:r>
              <a:rPr lang="it-IT" sz="2000" b="1" dirty="0">
                <a:solidFill>
                  <a:schemeClr val="bg1"/>
                </a:solidFill>
                <a:latin typeface="+mn-lt"/>
              </a:rPr>
              <a:t>I comportamenti dei cittadini per la sostenibilità </a:t>
            </a:r>
          </a:p>
          <a:p>
            <a:r>
              <a:rPr lang="it-IT" sz="2000" dirty="0">
                <a:latin typeface="+mn-lt"/>
              </a:rPr>
              <a:t>I cittadini protagonisti della transizione ecologica:</a:t>
            </a:r>
          </a:p>
          <a:p>
            <a:r>
              <a:rPr lang="it-IT" sz="2000" dirty="0">
                <a:latin typeface="+mn-lt"/>
              </a:rPr>
              <a:t>introduzione di un sistema di </a:t>
            </a:r>
            <a:r>
              <a:rPr lang="it-IT" sz="2000" b="1" dirty="0">
                <a:solidFill>
                  <a:srgbClr val="492ED6"/>
                </a:solidFill>
                <a:latin typeface="+mn-lt"/>
              </a:rPr>
              <a:t>loyalty</a:t>
            </a:r>
            <a:r>
              <a:rPr lang="it-IT" sz="2000" dirty="0">
                <a:latin typeface="+mn-lt"/>
              </a:rPr>
              <a:t> per </a:t>
            </a:r>
            <a:r>
              <a:rPr lang="it-IT" sz="2000" b="1" dirty="0">
                <a:solidFill>
                  <a:srgbClr val="492ED6"/>
                </a:solidFill>
                <a:latin typeface="+mn-lt"/>
              </a:rPr>
              <a:t>premiare chi contribuisce attivamente</a:t>
            </a:r>
            <a:r>
              <a:rPr lang="it-IT" sz="2000" dirty="0">
                <a:solidFill>
                  <a:srgbClr val="492ED6"/>
                </a:solidFill>
                <a:latin typeface="+mn-lt"/>
              </a:rPr>
              <a:t> </a:t>
            </a:r>
            <a:r>
              <a:rPr lang="it-IT" sz="2000" dirty="0">
                <a:latin typeface="+mn-lt"/>
              </a:rPr>
              <a:t>al raggiungimento degli obiettivi di sostenibilità, valorizzando l’impegno quotidiano nella riduzione dell’impronta carbonica dell’intera comunità.</a:t>
            </a:r>
          </a:p>
        </p:txBody>
      </p:sp>
      <p:pic>
        <p:nvPicPr>
          <p:cNvPr id="9" name="Immagine 8" descr="Immagine che contiene cerchio&#10;&#10;Il contenuto generato dall'IA potrebbe non essere corretto.">
            <a:extLst>
              <a:ext uri="{FF2B5EF4-FFF2-40B4-BE49-F238E27FC236}">
                <a16:creationId xmlns:a16="http://schemas.microsoft.com/office/drawing/2014/main" id="{584A6FF5-8DAB-6B8E-92A1-1E92294E6DA6}"/>
              </a:ext>
            </a:extLst>
          </p:cNvPr>
          <p:cNvPicPr>
            <a:picLocks noChangeAspect="1"/>
          </p:cNvPicPr>
          <p:nvPr/>
        </p:nvPicPr>
        <p:blipFill>
          <a:blip r:embed="rId8"/>
          <a:stretch>
            <a:fillRect/>
          </a:stretch>
        </p:blipFill>
        <p:spPr>
          <a:xfrm>
            <a:off x="5188303" y="979438"/>
            <a:ext cx="8449358" cy="6218086"/>
          </a:xfrm>
          <a:prstGeom prst="rect">
            <a:avLst/>
          </a:prstGeom>
        </p:spPr>
      </p:pic>
    </p:spTree>
    <p:extLst>
      <p:ext uri="{BB962C8B-B14F-4D97-AF65-F5344CB8AC3E}">
        <p14:creationId xmlns:p14="http://schemas.microsoft.com/office/powerpoint/2010/main" val="1258573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048FC-59EE-34CE-D5FF-665F67C08840}"/>
            </a:ext>
          </a:extLst>
        </p:cNvPr>
        <p:cNvGrpSpPr/>
        <p:nvPr/>
      </p:nvGrpSpPr>
      <p:grpSpPr>
        <a:xfrm>
          <a:off x="0" y="0"/>
          <a:ext cx="0" cy="0"/>
          <a:chOff x="0" y="0"/>
          <a:chExt cx="0" cy="0"/>
        </a:xfrm>
      </p:grpSpPr>
      <p:pic>
        <p:nvPicPr>
          <p:cNvPr id="3" name="Immagine 2" descr="Immagine che contiene schermata, Policromia, sfocatura&#10;&#10;Il contenuto generato dall'IA potrebbe non essere corretto.">
            <a:extLst>
              <a:ext uri="{FF2B5EF4-FFF2-40B4-BE49-F238E27FC236}">
                <a16:creationId xmlns:a16="http://schemas.microsoft.com/office/drawing/2014/main" id="{68FB1838-C687-15EA-FF0E-2838F9CB2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7" y="-20697"/>
            <a:ext cx="12230294" cy="6899394"/>
          </a:xfrm>
          <a:prstGeom prst="rect">
            <a:avLst/>
          </a:prstGeom>
        </p:spPr>
      </p:pic>
      <p:sp>
        <p:nvSpPr>
          <p:cNvPr id="4" name="ee4pFootnotes">
            <a:extLst>
              <a:ext uri="{FF2B5EF4-FFF2-40B4-BE49-F238E27FC236}">
                <a16:creationId xmlns:a16="http://schemas.microsoft.com/office/drawing/2014/main" id="{95DD6DCF-77AC-776C-8479-6406B0B91492}"/>
              </a:ext>
            </a:extLst>
          </p:cNvPr>
          <p:cNvSpPr>
            <a:spLocks noChangeArrowheads="1"/>
          </p:cNvSpPr>
          <p:nvPr/>
        </p:nvSpPr>
        <p:spPr bwMode="auto">
          <a:xfrm>
            <a:off x="630000" y="6462747"/>
            <a:ext cx="10123726"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it-IT" sz="1000" dirty="0">
                <a:solidFill>
                  <a:schemeClr val="bg1"/>
                </a:solidFill>
                <a:latin typeface="Trebuchet MS" panose="020B0603020202020204" pitchFamily="34" charset="0"/>
                <a:cs typeface="Arial" pitchFamily="34" charset="0"/>
              </a:rPr>
              <a:t>Note: S&amp;P/Moody’s/Fitch</a:t>
            </a:r>
          </a:p>
          <a:p>
            <a:pPr>
              <a:lnSpc>
                <a:spcPct val="90000"/>
              </a:lnSpc>
            </a:pPr>
            <a:r>
              <a:rPr lang="it-IT" sz="1000" dirty="0">
                <a:solidFill>
                  <a:schemeClr val="bg1"/>
                </a:solidFill>
                <a:latin typeface="Trebuchet MS" panose="020B0603020202020204" pitchFamily="34" charset="0"/>
                <a:cs typeface="Arial" pitchFamily="34" charset="0"/>
              </a:rPr>
              <a:t>Fonte: informazioni pubbliche</a:t>
            </a:r>
          </a:p>
        </p:txBody>
      </p:sp>
      <p:sp>
        <p:nvSpPr>
          <p:cNvPr id="6" name="ee4pFootnotes">
            <a:extLst>
              <a:ext uri="{FF2B5EF4-FFF2-40B4-BE49-F238E27FC236}">
                <a16:creationId xmlns:a16="http://schemas.microsoft.com/office/drawing/2014/main" id="{534585EA-6F8A-7F31-EA46-280FC4D1F49C}"/>
              </a:ext>
            </a:extLst>
          </p:cNvPr>
          <p:cNvSpPr>
            <a:spLocks noChangeArrowheads="1"/>
          </p:cNvSpPr>
          <p:nvPr/>
        </p:nvSpPr>
        <p:spPr bwMode="auto">
          <a:xfrm>
            <a:off x="629999" y="6421441"/>
            <a:ext cx="1080267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rtl="0">
              <a:lnSpc>
                <a:spcPct val="90000"/>
              </a:lnSpc>
            </a:pPr>
            <a:r>
              <a:rPr lang="it-IT" sz="1000">
                <a:solidFill>
                  <a:schemeClr val="bg1"/>
                </a:solidFill>
                <a:latin typeface="Trebuchet MS" panose="020B0603020202020204" pitchFamily="34" charset="0"/>
                <a:cs typeface="Arial" pitchFamily="34" charset="0"/>
              </a:rPr>
              <a:t>Nota: (1) Ricavi ed EBITDA pro-forma FY24; includono il consolidamento di Publiacqua dal 1 gennaio 2024</a:t>
            </a:r>
          </a:p>
        </p:txBody>
      </p:sp>
      <p:pic>
        <p:nvPicPr>
          <p:cNvPr id="16" name="Immagine 15" descr="Immagine che contiene Policromia, schermata, arancione, arte&#10;&#10;Il contenuto generato dall'IA potrebbe non essere corretto.">
            <a:extLst>
              <a:ext uri="{FF2B5EF4-FFF2-40B4-BE49-F238E27FC236}">
                <a16:creationId xmlns:a16="http://schemas.microsoft.com/office/drawing/2014/main" id="{A6358DB9-D392-66AE-A2BB-E2BA411EC4AC}"/>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23" t="90509" r="21364" b="-240"/>
          <a:stretch>
            <a:fillRect/>
          </a:stretch>
        </p:blipFill>
        <p:spPr>
          <a:xfrm>
            <a:off x="2026123" y="6421441"/>
            <a:ext cx="9856599" cy="453268"/>
          </a:xfrm>
          <a:prstGeom prst="rect">
            <a:avLst/>
          </a:prstGeom>
        </p:spPr>
      </p:pic>
      <p:sp>
        <p:nvSpPr>
          <p:cNvPr id="18" name="Rettangolo 17">
            <a:extLst>
              <a:ext uri="{FF2B5EF4-FFF2-40B4-BE49-F238E27FC236}">
                <a16:creationId xmlns:a16="http://schemas.microsoft.com/office/drawing/2014/main" id="{25C7EEEF-FF1B-D4B9-BC8B-FAD88386BB02}"/>
              </a:ext>
            </a:extLst>
          </p:cNvPr>
          <p:cNvSpPr/>
          <p:nvPr/>
        </p:nvSpPr>
        <p:spPr>
          <a:xfrm rot="10800000">
            <a:off x="1995070" y="6302604"/>
            <a:ext cx="1494843"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Elemento grafico 18">
            <a:extLst>
              <a:ext uri="{FF2B5EF4-FFF2-40B4-BE49-F238E27FC236}">
                <a16:creationId xmlns:a16="http://schemas.microsoft.com/office/drawing/2014/main" id="{0AD5133E-4B2C-1E21-DCB6-15DE1D11D3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1878" y="260179"/>
            <a:ext cx="2456034" cy="597850"/>
          </a:xfrm>
          <a:prstGeom prst="rect">
            <a:avLst/>
          </a:prstGeom>
        </p:spPr>
      </p:pic>
      <p:pic>
        <p:nvPicPr>
          <p:cNvPr id="20" name="Elemento grafico 19">
            <a:extLst>
              <a:ext uri="{FF2B5EF4-FFF2-40B4-BE49-F238E27FC236}">
                <a16:creationId xmlns:a16="http://schemas.microsoft.com/office/drawing/2014/main" id="{17BA7786-033D-B290-E28D-D7CC229300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79" y="6290666"/>
            <a:ext cx="1818244" cy="447346"/>
          </a:xfrm>
          <a:prstGeom prst="rect">
            <a:avLst/>
          </a:prstGeom>
        </p:spPr>
      </p:pic>
      <p:sp>
        <p:nvSpPr>
          <p:cNvPr id="21" name="Rettangolo 20">
            <a:extLst>
              <a:ext uri="{FF2B5EF4-FFF2-40B4-BE49-F238E27FC236}">
                <a16:creationId xmlns:a16="http://schemas.microsoft.com/office/drawing/2014/main" id="{B6118EAD-4400-9BE3-9F43-DF9ABE45BD04}"/>
              </a:ext>
            </a:extLst>
          </p:cNvPr>
          <p:cNvSpPr/>
          <p:nvPr/>
        </p:nvSpPr>
        <p:spPr>
          <a:xfrm>
            <a:off x="9921754" y="6302603"/>
            <a:ext cx="2014217" cy="566183"/>
          </a:xfrm>
          <a:prstGeom prst="rect">
            <a:avLst/>
          </a:prstGeom>
          <a:gradFill>
            <a:gsLst>
              <a:gs pos="0">
                <a:srgbClr val="F5F8FF">
                  <a:alpha val="0"/>
                </a:srgbClr>
              </a:gs>
              <a:gs pos="46000">
                <a:srgbClr val="F5F8FF">
                  <a:alpha val="72000"/>
                </a:srgbClr>
              </a:gs>
              <a:gs pos="84000">
                <a:srgbClr val="F5F8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Holder 6">
            <a:extLst>
              <a:ext uri="{FF2B5EF4-FFF2-40B4-BE49-F238E27FC236}">
                <a16:creationId xmlns:a16="http://schemas.microsoft.com/office/drawing/2014/main" id="{0CCC711A-B495-F8E5-0A26-BC8A8533C7B5}"/>
              </a:ext>
            </a:extLst>
          </p:cNvPr>
          <p:cNvSpPr txBox="1">
            <a:spLocks/>
          </p:cNvSpPr>
          <p:nvPr/>
        </p:nvSpPr>
        <p:spPr>
          <a:xfrm>
            <a:off x="11660796" y="6540986"/>
            <a:ext cx="443852" cy="249637"/>
          </a:xfrm>
          <a:prstGeom prst="rect">
            <a:avLst/>
          </a:prstGeom>
        </p:spPr>
        <p:txBody>
          <a:bodyPr lIns="0" tIns="0" rIns="0" bIns="0" anchor="ctr"/>
          <a:lstStyle>
            <a:defPPr>
              <a:defRPr kern="0"/>
            </a:defPPr>
            <a:lvl1pPr rtl="0">
              <a:defRPr sz="900" b="0" i="0">
                <a:solidFill>
                  <a:schemeClr val="bg1"/>
                </a:solidFill>
                <a:latin typeface="Calibri"/>
                <a:cs typeface="Calibri"/>
              </a:defRPr>
            </a:lvl1pPr>
          </a:lstStyle>
          <a:p>
            <a:pPr marL="38100" algn="ctr">
              <a:lnSpc>
                <a:spcPts val="955"/>
              </a:lnSpc>
            </a:pPr>
            <a:fld id="{81D60167-4931-47E6-BA6A-407CBD079E47}" type="slidenum">
              <a:rPr lang="it-IT" sz="1600" spc="-50" smtClean="0">
                <a:solidFill>
                  <a:srgbClr val="460073"/>
                </a:solidFill>
                <a:latin typeface="+mn-lt"/>
              </a:rPr>
              <a:pPr marL="38100" algn="ctr">
                <a:lnSpc>
                  <a:spcPts val="955"/>
                </a:lnSpc>
              </a:pPr>
              <a:t>9</a:t>
            </a:fld>
            <a:endParaRPr lang="it-IT" sz="1600" spc="-50" dirty="0">
              <a:solidFill>
                <a:srgbClr val="460073"/>
              </a:solidFill>
              <a:latin typeface="+mn-lt"/>
            </a:endParaRPr>
          </a:p>
        </p:txBody>
      </p:sp>
      <p:sp>
        <p:nvSpPr>
          <p:cNvPr id="7" name="Titolo 2">
            <a:extLst>
              <a:ext uri="{FF2B5EF4-FFF2-40B4-BE49-F238E27FC236}">
                <a16:creationId xmlns:a16="http://schemas.microsoft.com/office/drawing/2014/main" id="{B160DA76-B149-DAF0-8B5D-2B0C9D8FF2DA}"/>
              </a:ext>
            </a:extLst>
          </p:cNvPr>
          <p:cNvSpPr txBox="1">
            <a:spLocks/>
          </p:cNvSpPr>
          <p:nvPr/>
        </p:nvSpPr>
        <p:spPr>
          <a:xfrm>
            <a:off x="576001" y="576000"/>
            <a:ext cx="5474207" cy="740395"/>
          </a:xfrm>
          <a:prstGeom prst="rect">
            <a:avLst/>
          </a:prstGeom>
        </p:spPr>
        <p:txBody>
          <a:bodyPr wrap="square"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it-IT" sz="5867" b="1" dirty="0">
                <a:gradFill>
                  <a:gsLst>
                    <a:gs pos="50000">
                      <a:srgbClr val="482DD5">
                        <a:lumMod val="99785"/>
                      </a:srgbClr>
                    </a:gs>
                    <a:gs pos="100000">
                      <a:srgbClr val="0AD289"/>
                    </a:gs>
                  </a:gsLst>
                  <a:lin ang="19200000" scaled="0"/>
                </a:gradFill>
                <a:latin typeface="+mn-lt"/>
              </a:rPr>
              <a:t>Il nostro modello</a:t>
            </a:r>
          </a:p>
        </p:txBody>
      </p:sp>
      <p:pic>
        <p:nvPicPr>
          <p:cNvPr id="5" name="Elemento grafico 4">
            <a:extLst>
              <a:ext uri="{FF2B5EF4-FFF2-40B4-BE49-F238E27FC236}">
                <a16:creationId xmlns:a16="http://schemas.microsoft.com/office/drawing/2014/main" id="{F64DB8A5-69B1-7FB5-9626-F96FC42ADB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7895" y="1789705"/>
            <a:ext cx="9356212" cy="4203515"/>
          </a:xfrm>
          <a:prstGeom prst="rect">
            <a:avLst/>
          </a:prstGeom>
        </p:spPr>
      </p:pic>
      <p:sp>
        <p:nvSpPr>
          <p:cNvPr id="9" name="CasellaDiTesto 8">
            <a:extLst>
              <a:ext uri="{FF2B5EF4-FFF2-40B4-BE49-F238E27FC236}">
                <a16:creationId xmlns:a16="http://schemas.microsoft.com/office/drawing/2014/main" id="{8BC34DCA-C081-4474-96F8-E766079F6204}"/>
              </a:ext>
            </a:extLst>
          </p:cNvPr>
          <p:cNvSpPr txBox="1"/>
          <p:nvPr/>
        </p:nvSpPr>
        <p:spPr>
          <a:xfrm>
            <a:off x="5908306" y="1609899"/>
            <a:ext cx="4511040" cy="498598"/>
          </a:xfrm>
          <a:prstGeom prst="rect">
            <a:avLst/>
          </a:prstGeom>
          <a:noFill/>
        </p:spPr>
        <p:txBody>
          <a:bodyPr wrap="square" lIns="0" tIns="0" rIns="0" bIns="0">
            <a:spAutoFit/>
          </a:bodyPr>
          <a:lstStyle/>
          <a:p>
            <a:pPr>
              <a:lnSpc>
                <a:spcPct val="90000"/>
              </a:lnSpc>
            </a:pPr>
            <a:r>
              <a:rPr lang="it-IT" dirty="0">
                <a:effectLst/>
              </a:rPr>
              <a:t>Condivisione del valore</a:t>
            </a:r>
            <a:br>
              <a:rPr lang="it-IT" dirty="0">
                <a:effectLst/>
              </a:rPr>
            </a:br>
            <a:r>
              <a:rPr lang="it-IT" dirty="0">
                <a:effectLst/>
              </a:rPr>
              <a:t>basata sui comportamenti virtuosi</a:t>
            </a:r>
            <a:endParaRPr lang="it-IT" dirty="0"/>
          </a:p>
        </p:txBody>
      </p:sp>
      <p:sp>
        <p:nvSpPr>
          <p:cNvPr id="17" name="Rettangolo 16">
            <a:extLst>
              <a:ext uri="{FF2B5EF4-FFF2-40B4-BE49-F238E27FC236}">
                <a16:creationId xmlns:a16="http://schemas.microsoft.com/office/drawing/2014/main" id="{ED5383B0-791F-39DD-F02B-1F80BE6B8F3D}"/>
              </a:ext>
            </a:extLst>
          </p:cNvPr>
          <p:cNvSpPr/>
          <p:nvPr/>
        </p:nvSpPr>
        <p:spPr>
          <a:xfrm>
            <a:off x="4742688" y="4303776"/>
            <a:ext cx="633984" cy="231648"/>
          </a:xfrm>
          <a:prstGeom prst="rect">
            <a:avLst/>
          </a:prstGeom>
          <a:solidFill>
            <a:srgbClr val="E13E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92724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THINKCELLPRESENTATIONDONOTDELETE" val="&lt;?xml version=&quot;1.0&quot; encoding=&quot;UTF-16&quot; standalone=&quot;yes&quot;?&gt;&lt;root reqver=&quot;28224&quot;&gt;&lt;version val=&quot;3573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4&quot;&gt;&lt;elem m_fUsage=&quot;1.29673008604181605463E+00&quot;&gt;&lt;m_msothmcolidx val=&quot;0&quot;/&gt;&lt;m_rgb r=&quot;8B&quot; g=&quot;41&quot; b=&quot;0F&quot;/&gt;&lt;/elem&gt;&lt;elem m_fUsage=&quot;1.11064534060922004421E+00&quot;&gt;&lt;m_msothmcolidx val=&quot;0&quot;/&gt;&lt;m_rgb r=&quot;82&quot; g=&quot;9A&quot; b=&quot;02&quot;/&gt;&lt;/elem&gt;&lt;elem m_fUsage=&quot;1.00000000000000000000E+00&quot;&gt;&lt;m_msothmcolidx val=&quot;0&quot;/&gt;&lt;m_rgb r=&quot;F7&quot; g=&quot;E0&quot; b=&quot;D2&quot;/&gt;&lt;/elem&gt;&lt;elem m_fUsage=&quot;8.95120019452575688135E-01&quot;&gt;&lt;m_msothmcolidx val=&quot;0&quot;/&gt;&lt;m_rgb r=&quot;EE&quot; g=&quot;E3&quot; b=&quot;FD&quot;/&gt;&lt;/elem&gt;&lt;elem m_fUsage=&quot;7.29000000000000092371E-01&quot;&gt;&lt;m_msothmcolidx val=&quot;0&quot;/&gt;&lt;m_rgb r=&quot;D9&quot; g=&quot;AC&quot; b=&quot;FB&quot;/&gt;&lt;/elem&gt;&lt;elem m_fUsage=&quot;6.56100000000000127542E-01&quot;&gt;&lt;m_msothmcolidx val=&quot;0&quot;/&gt;&lt;m_rgb r=&quot;FF&quot; g=&quot;00&quot; b=&quot;00&quot;/&gt;&lt;/elem&gt;&lt;elem m_fUsage=&quot;5.66694883903615775900E-01&quot;&gt;&lt;m_msothmcolidx val=&quot;0&quot;/&gt;&lt;m_rgb r=&quot;C1&quot; g=&quot;D3&quot; b=&quot;61&quot;/&gt;&lt;/elem&gt;&lt;elem m_fUsage=&quot;5.12889149896166629539E-01&quot;&gt;&lt;m_msothmcolidx val=&quot;0&quot;/&gt;&lt;m_rgb r=&quot;FB&quot; g=&quot;E4&quot; b=&quot;D5&quot;/&gt;&lt;/elem&gt;&lt;elem m_fUsage=&quot;4.93075886414171882244E-01&quot;&gt;&lt;m_msothmcolidx val=&quot;0&quot;/&gt;&lt;m_rgb r=&quot;C5&quot; g=&quot;72&quot; b=&quot;38&quot;/&gt;&lt;/elem&gt;&lt;elem m_fUsage=&quot;4.30467210000000155556E-01&quot;&gt;&lt;m_msothmcolidx val=&quot;0&quot;/&gt;&lt;m_rgb r=&quot;00&quot; g=&quot;4F&quot; b=&quot;9F&quot;/&gt;&lt;/elem&gt;&lt;elem m_fUsage=&quot;3.87420489000000145552E-01&quot;&gt;&lt;m_msothmcolidx val=&quot;0&quot;/&gt;&lt;m_rgb r=&quot;00&quot; g=&quot;9E&quot; b=&quot;E2&quot;/&gt;&lt;/elem&gt;&lt;elem m_fUsage=&quot;3.48678440100000153201E-01&quot;&gt;&lt;m_msothmcolidx val=&quot;0&quot;/&gt;&lt;m_rgb r=&quot;00&quot; g=&quot;83&quot; b=&quot;57&quot;/&gt;&lt;/elem&gt;&lt;elem m_fUsage=&quot;3.13810596090000171188E-01&quot;&gt;&lt;m_msothmcolidx val=&quot;0&quot;/&gt;&lt;m_rgb r=&quot;FF&quot; g=&quot;43&quot; b=&quot;05&quot;/&gt;&lt;/elem&gt;&lt;elem m_fUsage=&quot;2.97343356770736699790E-01&quot;&gt;&lt;m_msothmcolidx val=&quot;0&quot;/&gt;&lt;m_rgb r=&quot;46&quot; g=&quot;00&quot; b=&quot;73&quot;/&gt;&lt;/elem&gt;&lt;elem m_fUsage=&quot;2.82429536481000165171E-01&quot;&gt;&lt;m_msothmcolidx val=&quot;0&quot;/&gt;&lt;m_rgb r=&quot;E8&quot; g=&quot;E0&quot; b=&quot;3D&quot;/&gt;&lt;/elem&gt;&lt;elem m_fUsage=&quot;2.69652812479366510434E-01&quot;&gt;&lt;m_msothmcolidx val=&quot;0&quot;/&gt;&lt;m_rgb r=&quot;8C&quot; g=&quot;49&quot; b=&quot;CF&quot;/&gt;&lt;/elem&gt;&lt;elem m_fUsage=&quot;2.54712169528631293680E-01&quot;&gt;&lt;m_msothmcolidx val=&quot;0&quot;/&gt;&lt;m_rgb r=&quot;ED&quot; g=&quot;92&quot; b=&quot;58&quot;/&gt;&lt;/elem&gt;&lt;elem m_fUsage=&quot;9.49579486050836779620E-02&quot;&gt;&lt;m_msothmcolidx val=&quot;0&quot;/&gt;&lt;m_rgb r=&quot;DC&quot; g=&quot;AF&quot; b=&quot;FF&quot;/&gt;&lt;/elem&gt;&lt;elem m_fUsage=&quot;2.66382450315812285835E-02&quot;&gt;&lt;m_msothmcolidx val=&quot;0&quot;/&gt;&lt;m_rgb r=&quot;E6&quot; g=&quot;D2&quot; b=&quot;FD&quot;/&gt;&lt;/elem&gt;&lt;elem m_fUsage=&quot;7.06965049015105539976E-03&quot;&gt;&lt;m_msothmcolidx val=&quot;0&quot;/&gt;&lt;m_rgb r=&quot;ED&quot; g=&quot;DB&quot; b=&quot;FD&quot;/&gt;&lt;/elem&gt;&lt;elem m_fUsage=&quot;5.72641689702235463094E-03&quot;&gt;&lt;m_msothmcolidx val=&quot;0&quot;/&gt;&lt;m_rgb r=&quot;FD&quot; g=&quot;E5&quot; b=&quot;FA&quot;/&gt;&lt;/elem&gt;&lt;elem m_fUsage=&quot;5.15377520732011960153E-03&quot;&gt;&lt;m_msothmcolidx val=&quot;0&quot;/&gt;&lt;m_rgb r=&quot;FC&quot; g=&quot;D3&quot; b=&quot;FC&quot;/&gt;&lt;/elem&gt;&lt;elem m_fUsage=&quot;4.95896740959021579964E-03&quot;&gt;&lt;m_msothmcolidx val=&quot;0&quot;/&gt;&lt;m_rgb r=&quot;F2&quot; g=&quot;F2&quot; b=&quot;F2&quot;/&gt;&lt;/elem&gt;&lt;elem m_fUsage=&quot;4.63839768658810738117E-03&quot;&gt;&lt;m_msothmcolidx val=&quot;0&quot;/&gt;&lt;m_rgb r=&quot;F5&quot; g=&quot;D6&quot; b=&quot;F9&quot;/&gt;&lt;/elem&gt;&lt;/m_vecMRU&gt;&lt;/m_mruColor&gt;&lt;m_eweekdayFirstOfWeek val=&quot;2&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WiTDyJR7slr3FWiNsVEwY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Tie.Q5GYrpnoyFQWuuTBE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kVO.iIPK27Vsgd1gSZ5kD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vkoGfPyhY61ZxO5zsNQ_e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ZDWAEr6cmL4DJhAUnqNxv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EcFjOwIhv7HBKcdtccz0g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Nl._iRV76MlchcnvtQmLh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eH4s108OnT5_QLhuIlGYn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2eO4YvpP1kBj64WWNIxQE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49dnxvGnHNVQbf0B5PP34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sgZhd.SFqKkUuMkcGMDj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nkq1KBrj9lL6lzLmyEbrR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7QTfvvbDwdEzOwayETzkm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57er5huQtE4QsLauBWv99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oiunKaG5Gfu8SnUfmhqMT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HgxAg7CncNsPxIWgJv57C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LH9CEuzfgHb32HXfXH6kg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5IPQOJbGtYbJn1R.Z4OnR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ZNMbRVlxWbEm_L5ZxZrg8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4mmGzgJbdo6g_wNnCM1Pz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xoyjVa1H3JZfUPThjSBI3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r_9oP_1p0LJ5WEJVsfS15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LwxmDn.tTl5NJIuyjecqp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NmtRS5I0UcnL9.MYrTfsR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eCwXe_xSdqn.OJiR_ad2n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p1is44TdInZPb4VdY0xpj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dbt262lIKXg41HCgMxnD3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Mstw8C56exIhWxjmcSDTw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dtGNs3mqo1L3Y.zcW8icQ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sANXdy3Z9LCTxcUajwbpU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sPfRScO7rM8h_QX8Rxxoh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D5A4wyZWaIFbOe4oiaIog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uLLkJZRInKQ_AFsKfLI7j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OvRm5K6_8_hD3rGc6oeGc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X4QHj0U5p6XYtd58m.NNX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419B.1TMeTdN6AlNivKr.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_TWIU5f8AiZ4w.hmrFmI9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VU0CfM1BGJa5e_amkaJxv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0ZCjOSjZuu20i6XJklWaf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iFH0.Yp.Wl81ak9VS1MMd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ZdHhaBGBY_EZ6neADLOWX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qbvLzIPxysCwGs25rJLR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tVADoi2Ih2tl0e4shh7dm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QHelzm9XnXMLdfFFEhL2Q"/>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D8GbpAn1TYUgBdR5oZgGS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Slp540VwmKLfLzj3cgVwE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vb8_eKZMPOqdQATzNHjzq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kmAyQKSarrlzwWhw9MVLR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WiTDyJR7slr3FWiNsVEwY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duivBkDJH_Gwn3sJLXmL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2pPupEHxSDrN2yHlAt5b3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FXubLki3tfU34_Ve8nJc5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9YHuZUuo7wdsUpsxVnlhA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P6Y6jkn8ji55icV8ehCt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yg2FozaHs6u.yA3UPYID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k_NaXahBG0ofRT.X0eXfW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cF2zc1MX53z0QtUVtZdH4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kmAyQKSarrlzwWhw9MVLR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e0xJcliLdFdEYKRFjTh0L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UZNG.7D1rh_KF9cze4hag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TujUVFdxmd6gjGAP6x3gA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JuQGIVCTDo6o_xQa32W3x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EjIrB1fIIOcFbDFbMg7xz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KjabJun89BjNPXdm6O4JH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Kpvv0PC75bY4Q.ZoxiutO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dVZRl4gL3H9jOKgHtSxij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p3DZzlaTkCM5Nf_UKAj5z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kSGtt1Wbr6qHJQ3eC1_7P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SLya70Mh_HLCOmMdK0PVd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r.KffOCU7p5PKvWFq0Sxm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ETzpew8fJrugIGQZrGLR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1PdCT3Wbds_BtxV681HW8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d3.CsA93ca92svDU4fUyn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txeWbb8FEcR6wOgItE0jx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CfSCTmPnPfi5gBuWUHXlW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Gd0NZCKh.IaucRv1Y.Gli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OdffdY6T2pSLnCYF9LP18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SiHxOtgSVU1guoMDqocOO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DuEe6.UNcLGfoocknzp5x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BYdY9chDVjOJoDR8ilVqY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1u67DJAmnk_vI.d.G8hpw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nALpGffyWq42VFD8dubnJ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r5IMdYdn1KFqQ41GoFZ6.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kUOzVeu3wtnyKl6rNm2Rs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fU0piK8EJ7cBEdTVxUVl4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87EP1A7SYF9_9FJPUzpvY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_y3x9p3DRoCoxVWt_Oeud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CW5PfZKZfRBXva79sdtgc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4TPaIIje9xanwNGsyrOo5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dasO55_A_rZPL1XtZ3MR.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Rf8aFE.GvNmEWtMOo6fIT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MGEh_0BlNecMf34KzNIlF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7HaONWdB7YYawF2oZCWT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maNcL8Ry0QwQlQi9QatOk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Q.nJiiBHcy1PIwqFuYTuE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MgSgXWW8gaxsOdgxdTMS0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oe0a8N4gIoY8egsCBM.Dn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uGRFu1POt4aOIk7HhVjooA"/>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6AUrvj7VKRzhr9diRsQN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8lIMUb0O_ZQasxremr4i1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94pNmCahnrjyLGXrK4WuFw"/>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IAZGBFlFlIfeYEnPynhON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MMdXy248jNQipdW1ZsTwl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Z7r8np4nf07pXoTslA4Ya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4LCouM_GFGZSPCJSr6jcK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ffxUIphhv0AwytjrVVjI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n1SMRsMSJPMP9RM2HmJpy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qESS0vi6qflwbBBkvnv2G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Xt5kcGkcibMDjqMgZOGJQw"/>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reRA.JGBBQk.XswTrTXp8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SXx9tkALVj4EzSyCUvouK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dGUFFOadlyUvwMy8.PPok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TjQRAuIE7Yawi.Fqakyre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9KBiqONbxogOe89Lhe49l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xRsiduesNycgAgKl9LnBA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TZrpwb61Mr17YnrQWe1ZX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dPfMXZ819zOqxEXR1UPUO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CdxyDl0y_Q9ql.MUEMgF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dlCROz91qD41tF6P3BCwo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9F9TpyoBWl3Q5a7bzTTPL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S.pSl8dPcijztnmvkjwB.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lUjM9dPH5iI7HR9UHHuoe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sL0QmXRNpG5SyRQhj21GC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npJPr6bXyUVxWvhCCN9MZ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4odxVfrJ9ebe_2pRkS9JS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kPoHoxIx..CXOZtgYXeN9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RmsEnD_AsEt3q5v_saIBQ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fo.APgFXnvwfMzb74bWy2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RBUG9qx32J8ebO7pu4oRy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i18v5Jglnm02_eiOYSrA7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2ApI0MYVBYZA297Wi6zw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0DnRKvHUm1uHDyFEu4Oxp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qJuswOpcClywvObm0SAni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pNxvISNl11ECrXVyzywlG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7VyKr_k8hRwzYwGIJiEAC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PH2CI1TMMXcTK2lEPIkHZ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eAt3VT9LR36NkkZ9pQByR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t.jMNLiZDudvXvYn2lr3wA"/>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nALpGffyWq42VFD8dubnJ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GeGc9XjSQFVDqIZHCTKoX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duivBkDJH_Gwn3sJLXmLA"/>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GD4iD6Ws87VEVLFhTNdDa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vcR8eoMvMppC_p9ttTDZZg"/>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dasO55_A_rZPL1XtZ3MR.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Rf8aFE.GvNmEWtMOo6fIT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MGEh_0BlNecMf34KzNIlF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6VUgaG_v90RTQLJGUGFpH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9FZR0ctSbUSY1Z9QQAm0d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uQrf3B7g.jirYAu7fYC.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uUPqrlkzqEc0SQxGYUO51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7HaONWdB7YYawF2oZCWT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FXubLki3tfU34_Ve8nJc5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MgSgXWW8gaxsOdgxdTMS0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zwlzKwYoO46p1KNvWr_TU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6AUrvj7VKRzhr9diRsQN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8lIMUb0O_ZQasxremr4i1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94pNmCahnrjyLGXrK4WuF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IAZGBFlFlIfeYEnPynhON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MMdXy248jNQipdW1ZsTwl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Z7r8np4nf07pXoTslA4Yag"/>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4LCouM_GFGZSPCJSr6jcK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ffxUIphhv0AwytjrVVjI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9YHuZUuo7wdsUpsxVnlhAQ"/>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n1SMRsMSJPMP9RM2HmJpy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CVzehhZDGD7zjWCVkRfKE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pcxARHFnD78pR815Ewkjq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sSrQinV.lwHZ0Rn8vOujo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j9wjoqK4WI7nB_pNYBCcb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Gk_2CyVj0kcx9E4YcRbPxQ"/>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KjCBYf1ckrm3548sy936q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nnSwlOAPBtWZbH9_jPXg9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RkWaWNXse5Dj1UflsgKIO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ra4G6dOIJqJmADvRSof74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5t6v8Hm8RF87EXevyD2At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CR7M70yED85YWeL.wvgq9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ARqu.4yUFJB_KK8ii1q4h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xdfSp8PPUrhI.Uvhbm1Lw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OSJICMGvo5LdW6wvttsbX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4AGk4sX7zpryl0BCMne7YA"/>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11g4EH4PYMPcjvXdkuh7l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UiJyNABG8ITFeCJqlXn1A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2tO9t_YNQtscCG.00RaRA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xv0OKIIZqMFrtcEEepG3O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cx9ai37l9L0EeM1vpdhqq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JNVYzXVXxLz846FK5gcft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EHrRLnjgQ5DfTegS8IyCqw"/>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KZPKyOQH1kfKWkEBI4Ej3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2UXazNdn9_pg4U11IhM5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_VAj8XKqgEKmB2aSOLlqQw"/>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i5cMo81pZ7FlGYdqeo3zv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19xh02vUJ.KX1NQLclHAf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EVbd7Zrlov3rS.lG2IYL.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mjPuxVzdCCD1n3FRA_QE0g"/>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5jzrQS.fRrpuPmDMbOyJg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5i2EPSpFSRWQ41Dwqueh4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kmAyQKSarrlzwWhw9MVLR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63mAAYKX7XmukMM9u.twy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xYdYuw9rcxLCl4a_hjT9H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v62TkvhgzBNAlQBqYrSPZ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8oTI5HGH2mewv4jt7XzD9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AMf.EMCL0l5GZ08WC4eUg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jBxJrvo2O4.S8opGbI5.4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MPs5LDajiTK.EbN323NID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nDUt5xv2vaHbuXyhLlIym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9k25HSJFVVdCncf5EtAp2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IdhTd_npDChjxlooxjRx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iUaZPbTsGH4hGQCzByFO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Jkcn_dOUGL4EEpXkL9cZ0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D.Pa82z.mpW1DPC8fh2PP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E.FrR7Fq_O0Y6zsD6JJ8E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MfwC9VK1.gfVXqFMgEcPM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jkZqWvXHDtk_7dseLtokl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aDxUycg7kq8KVPYV5Vak8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FGpYY0.kzTBI70H6xK5LxQ"/>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X7Q9UDq7pR8X_H.oFqRc5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5HLgBjz.uUrwE_MH955I8g"/>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XsMA7PuE4cHnChyBP7R0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pWqTTGTdcDiyjgF9be.2p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ibgRQliIAU9WO6N4.Z27w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JWxuA_fQO_SHyNqyhb2ZQg"/>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OIWrgegrl6JGYcUigVYq4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k25qpcRSV49aXk3WYMODn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8nki4OeNqGldnQfugRBsM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Oz0sSOTueemcIBcxJgEHbA"/>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grlx5MBX0pjvDNjreqTDc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PIKbBkCXfxL7VhIxHdzIYA"/>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4DwkbfaVDnqOAOetDwral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Sfj42htHNzeF1758W6gOB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j2OKrGGqD45.IZaizVsVRw"/>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PmDvXUG24ieGlTxiNKF4u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6HiTotpcNtoiBgWHPHOzQ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fsyQDz_GjOxfPyqdWnzGt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SQuY6mx2l3TmrOlIPWmVQ"/>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bjPucTvQxdFdoiwBk9Xrx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W1U.5BMTz2hv_6KNdqJfzw"/>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up5_jqjb0UTk5_fDTcH.j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7Kp7tWJLH4tz6hWYmSGXD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JmIFgAs8qg.YB.ycePCLY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0SOsdmBT8zD58l7Q.rFEg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SFcjt_saU67vNPno_e.Fj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4d8mZ65z7lCgN_8zv9Ddy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K2ZLtW5l83baKKGVRCPhQA"/>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F0M0Gy6yn6Aw_IY1kvxzxA"/>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XiPvgOMOLwnxr7C1t5agz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K0ufMhWv_.M2PKVRgko41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NAt0I9cBKD16l2WLPIAoC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bRjuigORawHrWWBllqqx1g"/>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BBLUh_4ShuXBwxJwUW5Dz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LzgXv4bF_UEZ2sXCqq.fdg"/>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fISXxvM0Lu_ZxIp8Rkm7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XB6ggHYZydsuREodTkGraw"/>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NYlf2KM3RxJ_Ok6qQ5CeTQ"/>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rb13hlgpqHT38IAa4LaX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k79i0jN5J2g6dwqImqlA7w"/>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NvWbdbFMk4p4HnqGdiESY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OKpZRaaNJjxiJan3UG2mv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RgIH6jxGRVRFCpjT3pi7bQ"/>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R8LEloKY2wnOV7PAIV20n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_XA8Acz5OGj1clMbjOTTe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C0A6dCEh7TUu_8o7KsbTS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cFrx4RCknWs1BMyh4fLNxQ"/>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laURzwTw42_xXphr1SXaZ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waFMeWut.jqHkExS1rIgZ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v59E3QI3Z_eO3Qrv5icdbg"/>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3nheey7_Ru_Pjci7kgbAxw"/>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TmaFP_vmIo.OYKwDJzC_j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z4NLr9KMpzmrNnYQ7ymRfg"/>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paIo9hIaFTnmUL8Rz9jzJ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6Zpecuwt4yNe9PES0CWY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MNky_7Ko.4Xk0CF_Fqlp_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9vHTLuGwgCTkEvP6gI_WN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O2OQ0l1J3XZarJNyyQlnG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rIF1qxkzg5jaX5HSjAsBO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CbDNvdzt44eOdcYMDYIyD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kmAyQKSarrlzwWhw9MVLRA"/>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kmAyQKSarrlzwWhw9MVLR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7j8SHwFSyZu5H.KpASLbJQ"/>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f4OTQiVL4Akm.EbAUayn9w"/>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qHMzgumAyuOuUFOHpr.3yQ"/>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d.69UJlW4cPEG29Pm356D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mpmHJ1Q646V9f2t8lu.OF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g6CXNZl18dgF_Fa5hSFXRA"/>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8GkBUU6E7R82JhspIBo0Jw"/>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Qu_PpbAid9iNBqaSJAIRYA"/>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nDgB21ir1r6GFJh6SFPgPA"/>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CDKEnzEUbpVRRvJ.Fl.bP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NHz8t3pbhCpM9_jN0GCu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_kALpqM4zY6GmPkl3Bd6Y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Rql6MB3j5HgnAe78Oux6.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rKenS6SQVUZHatfybVNT5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Z8wcgRZUSAEaBtGIhh.F4Q"/>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jMup6m..Szz1om0AX5N7Y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8wq6xRruSN90sZZYvRwQ7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BnwUBle9ttp0rod4KPeva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PsoSW6Q5.ElSZV7Wr3kUO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XDXjDEh.kDEpAso5dMF6w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au0CTFVaKE.Jw_RIXPg53w"/>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rWPvFjZKsrg7HFkMGU8hHg"/>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EF_Nyo9QVA406kFD03ZpC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r6rVo.fu6eOnaGZCsTfnH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GNOAnf7yc1S9Na08EcZmb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NEphwWsArPl975uY2guO8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XxXlnOTWwrEeW_Pm.MaDHg"/>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ZtJn_3I7PG2RHqho2n3LiA"/>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rjRkcUziB18vzOYRQRd36Q"/>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NgNt716kX5f.kaU8MHP9BA"/>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EtovO8LEsgWGniKXUvhlbQ"/>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b6JeFbYAdbEabOefUK4Oz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oDdfnfpJZ3WFh_5_QxVRSw"/>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S9fi.ot6aKf34r6_4LBIPg"/>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Wt1Hs2TMWBkhcYNZrpAqAA"/>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pieMdPOAPRaq5dAHlTSEm0A"/>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bvCl2_KWGNFNclQ3xVsw_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UidxZuS.mGk84p0IGqyXQ"/>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ckDXdYUxvwkkHIv3pYyMHw"/>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85t7rt0SlFcNMVZCtUfc2g"/>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BG2abrkOEYbSEoKYDdbF.A"/>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ZiX1ZjVpKpf3BN7DGfC8Wg"/>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ynmg3ini80W0wFAykK7an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bQLZQMtRAvzO0gF4t3f88g"/>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1NH3pt1s8b6p2VZlfy8yTQ"/>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tqCbx0p.N4LPMKDTD992gA"/>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nzmEssNpYadciF.hep1aB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CtdXKgonxAvTy43_KBKEs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VgdfN2GM3KR0JFOMy4C.4A"/>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kEhNoVoCpznBfFvmQNTwsQ"/>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N5r8kVcUDGiEMmKuKCy7dQ"/>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j7LzCmvI_iPHqTxSBNHdTQ"/>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bfRh2QRU8usu8p8rmz0DSw"/>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w_RwfDnZ9GqTMXTyv5r9LA"/>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uYQq0GaierraHPUHMTknrA"/>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6PjwhSERShQGTdvbIWxxng"/>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u0kIDe6.ENFs..sDM7_jYg"/>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8Ef9eZ1Ph3ov5DDDZ.MEiw"/>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wX2xShC1Egg6W7PO7rxJk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yTgiLzUfnlKq6aY3cHjhw"/>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mfAwwYK4Br0fqQ6t82gK3Q"/>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LzbeYW3ssrTmMnV9k2iYPw"/>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4Jk.0_J1EEBWDvH_Wkw80g"/>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4razyXlPlg69tSpXU3PYwg"/>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sMNOBgWrzwbhCnoLuZIJ5w"/>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eGf709uD.uFuKgLzWmpG0g"/>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iU61xOUCHkJTFjglGA70Kw"/>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IGz4zk1DAasz2_0qEs4NbA"/>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cwK4sL339H20BSe_CpPMAQ"/>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7YkZq8E4nR7fcEX0aT_vM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41SqLHevv1.LgcET.Iow"/>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MSOT6mLd73faITgySVaMGA"/>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TQAIDEW1BIBnWP2ErE78LQ"/>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I27hvgUhdTGg7I3lLOYHtw"/>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Y6ZsLJJQlE0aCSgySx3V2A"/>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pOlsrYsT.BO56UnjyY40Gw"/>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7aMDGrGKGh_olcMUteZ6kQ"/>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DOd_i6u0D0HodUniF0rg4A"/>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Tbja6mCSrL2uxwFqOHnx2Q"/>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zSxuIlXdeSzLlz_lCYOC3A"/>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u9wiv.ecI9j.K08RNPrqT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J9OSM31kKJ0HFWlHFCRzuQ"/>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npqji81j2R24z0EFZ6Mx4g"/>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L2OvwF81aBYeRCBUR4nhuA"/>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6hsbyY6oAY4vZ0IH7EkOgA"/>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0Bn9K7vFe8mEHfGXGNQf4g"/>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UpMhq_HQkZpu6e_Vlc5cIA"/>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UWEqpb05JHPRXnELuBYo2Q"/>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xeLdNfepEkkohuwswi9erg"/>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TX.X96hjn1C8NAjsV.uR_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320VdeJJZF6aTiLsrXUYPQ"/>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MEnbjUxbA559JwecX0Bjy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Iqevf1jxWo_FUKy_thwIQA"/>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t4wQ28zTEBA5Wr4lYDfl1g"/>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r.NW3qWehxy8Una_gEt7jw"/>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PGZ.jxPfkTUoBzehyo2wcA"/>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jDFdooJSJRyROX4Ex2wHUg"/>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AF4eo3Sg4eyXKIxjQX7Syg"/>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278Kc8rcmse5sbmQYtcsB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ECJWldKPtP4fsp_9ONM67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MN8PzK1OOAzggaV5ffSdg"/>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srThMA4hpnuZOqN8SjIv6Q"/>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2XCH9zmge5byylXDm4Eto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UYXaJXy6vVANaLQU4C33nA"/>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EEGaodmCQCBVOQHWOc8bNA"/>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sZIFPWTvGIwJO2suSZL8dA"/>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Q2zdi0Ie7YQzDH4tbiJ81w"/>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DCp_Ge5gikq8CwsFXyT3qg"/>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qN5VetR1APswnAp9H7Jm1A"/>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GQ5Xf0EA6GNY57WY9QMAWA"/>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v2tTuPRTwIxvVncFCWtvkw"/>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E2XBSVM4NJGUSaFAgWw8MQ"/>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w4dv1l9i6tPwihw27oS4YQ"/>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sXGNTY5LJs8_QkrzwUoqg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pBzmvedlQU2OX3rgspIwOw"/>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ks_47h38WU2r.bHApyLxLg"/>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rz.Uqlln7xGhcQavPvvGhQ"/>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F.RYV6L9b8py60mPt9mS1Q"/>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rFVAucapHZLzi7aIQozkPQ"/>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vMXkmZfVlbfWDCXVF4TP9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m3EX.B3p.TZ0gkuObPShjw"/>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h6AUrvj7VKRzhr9diRsQNg"/>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8lIMUb0O_ZQasxremr4i1A"/>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94pNmCahnrjyLGXrK4WuF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dGNtu2X6WPZRdMcpwTmK4w"/>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IAZGBFlFlIfeYEnPynhONg"/>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MMdXy248jNQipdW1ZsTwlw"/>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Z7r8np4nf07pXoTslA4Yag"/>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4LCouM_GFGZSPCJSr6jcKQ"/>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HffxUIphhv0AwytjrVVjIg"/>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n1SMRsMSJPMP9RM2HmJpy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nALpGffyWq42VFD8dubnJg"/>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RZfZYnq8gEOCGR2tqzDF9w"/>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ahXPSdjSqnp2butzgLrlnQ"/>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JDNYvYFhXSoD9Mn3sEoqN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iCAzk2B0_7UUct68dLWHEg"/>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v.Cpd1kPCQ8UkiK6nIsmfQ"/>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bdsHFXeplwd3ePjE_FRD6A"/>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a_NKehF7orNbseARcUkKb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dasO55_A_rZPL1XtZ3MR.A"/>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Rf8aFE.GvNmEWtMOo6fITA"/>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MGEh_0BlNecMf34KzNIlFg"/>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9FZR0ctSbUSY1Z9QQAm0dQ"/>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uUPqrlkzqEc0SQxGYUO51A"/>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kmx_2S2V2dENzmOAMqFO1A"/>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81PUO_e5VCl8vi64.AqtO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qaD3tWT4C.JH18iZzisynw"/>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paXZA2kCR9px876msUUZtVg"/>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pD.u1MnIVU7oUOzCZ7C3RpQ"/>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L8sY72LoFb2G0Tz0fJg7rg"/>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VkuYSsPpbfE_e3MnmJzjbA"/>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FVzCnSLQmEUd9jVW47yYsQ"/>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PnicOAFE23nhqDTUyfS.cg"/>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Rfe9orPBg7hgdLbeXJQZNg"/>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wYXCzmIIhzCxL8bcqdC_PA"/>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FpB3s3rygvJu5eht893vBw"/>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0qxwYZrvih2uzE49qEnKW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WfUm4Gmz_wW4Et2xvp4XLA"/>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G7.rczIj5GdonbLJkp.gEg"/>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OQb6IHQWyQiPBFlX3qysdA"/>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zgG7ht8umSIjrs2UKZLT3g"/>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7eo3zRE2LYRkGn8ak3520w"/>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yP2aFbZU39.IiJ6ENOSE2Q"/>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VkPoIM.XnqoXMQshkH38eA"/>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NK5j_SMGfcGJ329Y47VVEw"/>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iwNlOk_7fozpfeUXmeLsvw"/>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XfY3ILdxYmUmAsa_vN66rQ"/>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INmlp_VAQ7mzq6IVSRO8R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lHR88yKYoIpgiwOsVltyaw"/>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y6u6aU4D82_qqPQppM7smg"/>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3._4DuKgMJBpIuuxDcl0GA"/>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A_9LJ3v27zJrmtJrwFl11Q"/>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vGqHrvkxIUWhiw_W1g9a4A"/>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XZoNykNFsYf7nLaBt9CPeQ"/>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B2AEFK3h151WOJDElOQa.g"/>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KCRfh82UqvpESsVsDtpyA"/>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hZcBzi0eab5GEf84J5VOJQ"/>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Of2vPx3nvfPj4tc7pNAmM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MhENIQaI4ZMuRjQgATupGw"/>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UBZCGgDo3IUHbUfzxIxckQ"/>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1Dvq_kM5WkY4a7HPQ2JDkg"/>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pITpgjlqFD3MDnMQugwEWBg"/>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pKqxSB4pbwqt32nW7ouklwA"/>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MfC_mUdBU94Mq6zfFQQRfw"/>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Hp.ioRhP1K4ffN7fJ498eQ"/>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fKGeZk.5GaQzczTWV0H_RQ"/>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al29.d87Fx7.2moeDOmkrA"/>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UIw_xfNJySqA2FtRGXBDA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EakoSDah3etPz8vGL40I1Q"/>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eoCVNYZsEghHUWQTwtugAw"/>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yMyqemIKF8AGxza5lWZKNg"/>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1dV.GnKW7kRtpzPweqIUVQ"/>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RWNXykAL1bVcIA5.gKeYiQ"/>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i8abOFzlSCmXeD6gqLdPUQ"/>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h3P7FphUYls1l4hk.7zRVA"/>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z7hwjPwO5Onl7g6vdqTNaw"/>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SbxCjMgFHhUGT0Aca2b_LA"/>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lT6Ni9aoaxm1vlHdHw7OQ"/>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bybD7pFajmMubed7ii0NZ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suO2iKo_Rf3bj5GLEOjK4g"/>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PsMthFU6UH3cXr2SBdKaTg"/>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j8YyTRKP.kdIow3uioibgg"/>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9PQs94zsGwkAvoyaIgGj6Q"/>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XsFVLOO1y5SYbKi1p_nMFw"/>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QKaAMBETNCa6sZe_V_Ig3w"/>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SNNED.qoTTSCjgCoOJpp2Q"/>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Rw.GfVVLM2eSliqtCUMXJw"/>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7Iwu6mwhEVzRHoGyRL_Txw"/>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M3DKpYnpID78Z613BnSAZw"/>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d0pqKLL6T6UTNbfSlewXN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MmJZpDUereNOrUW3KhQTA"/>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oy5mdQyA498x6aE5lPsFwA"/>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X8XedWytosBX8KCloczSfg"/>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qI2Yr_Awjp9FY3KE5UwyZQ"/>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lzHCkBFBkDNbRdD7StNvsg"/>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mN05h6DGs6KQ9cEUD4KQuw"/>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OZARqEb6qKhAKyhwnxuuUw"/>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sacL7jy7vZvzPicVX8CJtA"/>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HLfa2vmKPnqZTmgEAjKqWA"/>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gSwSdMcKRqrtRhTHuY5Rvw"/>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UZDybnGm0cq2d7q0coZrI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jySIsFUiS7k7TlIPolr4UA"/>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tzTotdTGfbwNNQ7g_Pu_XA"/>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RqIEU7.4AW1cCAV.rud_qQ"/>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E8oljL_YWYD50cEnfqUR_w"/>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V75bWwjdBBaKjt7DKoK2.g"/>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kkY4G.1wmJT5uBupFpUUCg"/>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h_IdgHvwW9.yqcwcIwC6hw"/>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J3nZLQn39MSuB3EbkLEbIw"/>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shVtmR_19HRM5UYE1r2fQQ"/>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927ws_OlpC2uru6qif4IfA"/>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3HQP5A9H7RJCl6TXiLIqy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zAIdXREkXj933XyjAmj3mQ"/>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7w4PTJRIGQ_0QI7wVJSVQg"/>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ng4r_oI7OJ7_CAOozqgsqg"/>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qskhswvPuCSDOsBbd26_UA"/>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1gP0VVFPkYuNO9j6ALBbOQ"/>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aqiqwjT2KYbaJMdo7SvOMQ"/>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2ZIuvqm3re0YRpKNriJuQA"/>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ctbnq28925YhuwKTPEU3qw"/>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R5Kfr6TNZZFd5L036.SukQ"/>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yR0_2.phiwxEi2Op0zy5XQ"/>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UwAqY5CnPUFvFSaxgtJb7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5QCgNXHxKzPuFJkaIAwKSQ"/>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dQzBKborcKeF5NnwraVcKw"/>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hFLfUfaargIDOKn8SZOeHg"/>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PKRjhhRXWMNm4np82niwUQ"/>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f2QjmOS4r6CzUTMFNkAYRw"/>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pK_7CB.H6nQOw18CeFaBqw"/>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sOen3W55Uj69SfEzWqDuqQ"/>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SY.XiY5syNAhH3IjP8f_vg"/>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GabuHOqiSamiM5k0CcIb0g"/>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6vsDvLYKDCwfoUJFUXsQSQ"/>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ZccVDhTn3_8zy1Kq7GV7F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iWrCdnPcmFBJYCtikHhKSw"/>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3BZHi8o32mr8UdydcSjtIA"/>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pkmAyQKSarrlzwWhw9MVLRA"/>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Gl6Jc32DzG8u715IZoVuRA"/>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U0kUNDuq.IsgUqcLaNrGOw"/>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kDm4JuAd64huBJJSYckVOg"/>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s_9axYonxcL8QVyAsSsF4w"/>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MyNzHmFmVMGipaYQyH1MNg"/>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t26PtLqpOYon82z2L8MAww"/>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UCxDFMQL1ARH2gI4tTHVM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ayVWKRnuCi9cgX6QE_O0.Q"/>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Wy4jOJ0MuD8xLpKsWFxDMw"/>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eJC6Kz132OR33TjRjebtMQ"/>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R2qsFRQkVD3bkpb49aZNAQ"/>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JOHdTteOrDNw4f6xq8Y.Zg"/>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iQPiOpRhMHkvjMhS.XgAOA"/>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iDop3.zKY8En0QqJO5FS9g"/>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0apjH_2DH2WZAmaK39geLw"/>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rKcVFjicSwblQsT5QFAQ_A"/>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ksrTKHd.QykD5FBJ5oELng"/>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X5X_ld4sB1ges8kCuzS6n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gu2UHTQ4PDqNShT.LpRt_w"/>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aV1UKJrcRrFKNUsGq_Iqew"/>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3jd0me9R1NX.4wkYb2jDrA"/>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SL0M_lZOra1VhS_cwGozKA"/>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_TP_XPt.9XoiQED4Je_Nzw"/>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nJfTkeC5aqfligtsse7EOQ"/>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pYI8mFsL_yTAob367tgkpw"/>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PlBeVmAw1_uv8LPIRF_iEw"/>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iGzuM.HvhD8WjsClGjE0fg"/>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DPN0vFIwhRHCic.Lz4GfSg"/>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BwwUJoJBe6yuejZXFyxBU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m.nJpT9BPgMb8FFjpAj2hA"/>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EE1zCDMoSPbhz48XoP35Gg"/>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UDcqMeizif_DGDvtSQsUjg"/>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umDgBBCer3THPhkKhB3DLQ"/>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tGgzCivOYxLyQVKfRlpAxw"/>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oTf_fxD.OxaduO_0zjoqcQ"/>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oQ3EJCS5MCJ1t4DJ7xgU7g"/>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57Q1J85gtWOZ3fC59mxVFA"/>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paQAIUhh6CAWzzsAiv.n0w"/>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FCaQg3IKsuaoE3H_PjnV6g"/>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YdXLz1gOTx7sWiI8asT_V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y4e_lJjSCRAkXJtkMyCBLQ"/>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N4Kn2L6M.bW6.qQoM7dQOw"/>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E7R1yQZ77apfgQHYKTfQaQ"/>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fOChu6g065d2alotyTmBcA"/>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VnNoobwbteLtQ6TNnjat6Q"/>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9q8bzKUtSf4BCAYVtQhG_w"/>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H0dT5SDJXNmKVeQ_5wmQfQ"/>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pkmAyQKSarrlzwWhw9MVLRA"/>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Q2sQDOH0YZTlqKo6ZOevoA"/>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UHS9HX7suI.rxej_u99gIA"/>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UPltyoEPBEKaJDTv0eFnv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UCv32iPrITSxbKWqpwRLmA"/>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HZnP.JeaV5vxLEU_Us_BfA"/>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nALpGffyWq42VFD8dubnJg"/>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JhgpzUUuErO6eSpg0EZhJQ"/>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LChKd6i3MpFoCBT38m07qw"/>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WTxAeJ3jFkWt4B6KvrmNsg"/>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8q9.BVsyI59XEVE4NGMv.Q"/>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H0GYhnKjE05fR0_HPz5kWA"/>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FMwklG_mUKAajGx5OkKAzg"/>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C6QpA8bONUULsaJY6WjKI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Y83DQV_C8y21bmThzQhY1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OS7NAwAfuQrWW.HQckTA5w"/>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1rdoDWAyBvRu4byh6DPyg"/>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3xW6AvILA0szkqBc2ZKwtg"/>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iFqefDwjRcgEMQCErmJRH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VbYX_r6nDBEIF7Z3WMcL5g"/>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h6AUrvj7VKRzhr9diRsQNg"/>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8lIMUb0O_ZQasxremr4i1A"/>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94pNmCahnrjyLGXrK4WuFw"/>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IAZGBFlFlIfeYEnPynhONg"/>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MMdXy248jNQipdW1ZsTwl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ndG8aoxgYSkDoxWUb6x1kw"/>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Z7r8np4nf07pXoTslA4Yag"/>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4LCouM_GFGZSPCJSr6jcKQ"/>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HffxUIphhv0AwytjrVVjIg"/>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n1SMRsMSJPMP9RM2HmJpyQ"/>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pMrn3Xirle9we3C8a3Nf9_w"/>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pgoHTmaqD786SCTQR5GBJFQ"/>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NpC_AYMYemhmeep8AL5YAg"/>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aEce.KC4T4qMSw2zyXA1NA"/>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3KPBEIvGy5S_DAGFTwZVKQ"/>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loFDX_EmK3UJH122cVEn.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S.UmlTs1BgzMVdLNEFImMw"/>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SpSSqd2J3mawmgK6ah8KQA"/>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gRX5OXZNCn9LauMMessZtw"/>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Sg5ZTSHo8O2XQGUKn3PPEw"/>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p51CkMOulSPOw_stIaR9hA"/>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EOB0u0b954O0gRVkbbxldg"/>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v49vTQcS9031Jjlzxe5uZA"/>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g2i_clytf3hj063Aa9mJlw"/>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NLKWITGji3VCMOQ5shSRAA"/>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LrD0.SNNnyGxwBE2VUp8Sg"/>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oef3LcDPakw6kxvYj0p_W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2mt_3kPHKdE.oCraYR.OLA"/>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WiJSNbJz9y7Wb3Ne3eK1Lw"/>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SIUohB6tsbVtaaRA.u1uFg"/>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HXq4AUwvBYPEzybsATzrwQ"/>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H8PxoIr1IkGcvCI5sM5FGA"/>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D0BxswCIy7ZuZ7k6JbzRLw"/>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BorC_rQSjTQh95Gwe3OQKQ"/>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yRsHqNy8Okir08i4eBbaUw"/>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SUa5EdH98UMBMsLKgR0Qtw"/>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emodfhLhkKWaspmfhtwO.Q"/>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Zh7SdhfCRKrnGEucsDwRT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AWSYtGz1vFFooF44y9LaPA"/>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YDBCOIMsa7P06856kbzGfA"/>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F5PEb97TEvWEyUeGsAzOqw"/>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pmQYBeYbHltaslJF9TFRKg"/>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Qw9MEe9f9r8rQoETrWG_NQ"/>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F_P8i5GX6fLCkkvxoCloOg"/>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Z3r1DIxTudhBOsJ.CbWZVg"/>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ZXP2cEhuLdsA91.PMgWTg"/>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eCmLDmkMBOfKIwg.8qVHXQ"/>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LfQil_.KZ0JK60wsvSFrmQ"/>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Ne5ZyGCUNRF1wad72CVZW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3UV_J7ZhBPQIXwCejxpI3A"/>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ohLpeb0ftRdAH1CSL4Yxsw"/>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i6SToi2T8cY1Azu_nZC2FQ"/>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L2h9NE61thAbwpmJ3UhdEQ"/>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x1GbTS0NK8t6nV8kVbT_sA"/>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pzvPUOemYIZqTjikOv.ICcA"/>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pITGU._NbCPZKR2OS8nmnuQ"/>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za5suhBsUqF7JrcybxPtgQ"/>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93IX6omCqDoi.UtpAipu_g"/>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l.OgvWULUBAMW9bd807oGQ"/>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I3UkdomJEL6pMy3lj7gmj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2bkGypozK3xql8OQ9iv62w"/>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FljHpeTTTc3KKaUNNAnFvA"/>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8wv3oTfU3SmYY0cmaPbG8Q"/>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F_LPXqzlNlO7ub6V8J0heQ"/>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Uur_Mh5GunF4A6fUq4czag"/>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X9nG_JEuu25_2ltrN3PRag"/>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NEVg6RfWt8bUlfKtwo6BfA"/>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MK5EiTSdUa1P6sATU2EvkQ"/>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488k8hQ_NHZveFgs9q9o4A"/>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ya1dQeGc4rjBpVgRMNFYXQ"/>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HEPM4nZ6O_ZtXES0zH6Ym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IBC3aWF5aiNNGiHro6jMxw"/>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PDy2VcBMl0CNWKcbESDnfg"/>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15bwk8NiqEL6jslR61EVMw"/>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6dwn_PZRaU_eOjTc2qmLzA"/>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yY__n67jG_WtYzlxvK2viQ"/>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q_3YH5YBsNNVJbtHnhFaA"/>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jHZWtZFi779cQ3xbswRPzw"/>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d3BaZ80cnGz27MIoD7QJQ"/>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pD.u1MnIVU7oUOzCZ7C3RpQ"/>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_qu6PPRfjEOxN4czDL8HmA"/>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_qu6PPRfjEOxN4czDL8Hm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kmAyQKSarrlzwWhw9MVLR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kmAyQKSarrlzwWhw9MVLR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KC9Mqqq7mX2ibycajFcCs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Ouhn0C1a2SMj6RHp2zxBE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UOTLz.SfCGoW0jMyOzl88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lY.q6SnyrWaHhToGxZ7AE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PteRBXFZNiixfxnadyaPO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W6zzpnLsuSrJDIhMzrl3K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txASigQZNfam4nSFSI6lA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x18wIYsSuVvIf_Q.IJ9wP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y9I2WY093ImvKSOzTHonn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IkkkFdJ3Ky3oaHXeBw1Ps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B0nU2JVCwg1JmW.8HE4wF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T.BkxjfQuVyrMX6vFGfwa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BRElmvWhmCklEq1Mzbk7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5XvBWZ0vjjf6g1AjUH7yu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oToaNqlQMsgQHoItocSFH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kmAyQKSarrlzwWhw9MVLR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ysbnuNkUlOtsUjzcGgwI.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bRrBTohVyI2CvQKvjMufe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NOYIGjCgo4me.I4RwknZz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4PR1uDQ9CbpR4cz8nv_t6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iMFooqXmSV.Eq5e33D0aI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iPi8mcfeJCoNlJX45K2Cc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C29c7G.YEvHutOB.0YNqm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HQXVFFxDlml8_UtPqiD6e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z1FZ.1EyyAQ_Jsuyl1kEA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ZPKe.H1RrKVQPGvpbHhuSA"/>
</p:tagLst>
</file>

<file path=ppt/theme/theme1.xml><?xml version="1.0" encoding="utf-8"?>
<a:theme xmlns:a="http://schemas.openxmlformats.org/drawingml/2006/main" name="Office Theme">
  <a:themeElements>
    <a:clrScheme name="Personalizzati 1">
      <a:dk1>
        <a:srgbClr val="000000"/>
      </a:dk1>
      <a:lt1>
        <a:srgbClr val="FFFFFF"/>
      </a:lt1>
      <a:dk2>
        <a:srgbClr val="632E62"/>
      </a:dk2>
      <a:lt2>
        <a:srgbClr val="EAE5EB"/>
      </a:lt2>
      <a:accent1>
        <a:srgbClr val="472CD5"/>
      </a:accent1>
      <a:accent2>
        <a:srgbClr val="55258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153A45B90F8D64898EEFA79DDFF9661" ma:contentTypeVersion="15" ma:contentTypeDescription="Creare un nuovo documento." ma:contentTypeScope="" ma:versionID="734d7f848cb20dfe3f30950522e1c4d1">
  <xsd:schema xmlns:xsd="http://www.w3.org/2001/XMLSchema" xmlns:xs="http://www.w3.org/2001/XMLSchema" xmlns:p="http://schemas.microsoft.com/office/2006/metadata/properties" xmlns:ns2="0e256adb-544c-4e8e-9bae-5d53548e3a93" xmlns:ns3="bd4bf930-e7c9-4b7c-a8da-30ce6b8d5fe9" targetNamespace="http://schemas.microsoft.com/office/2006/metadata/properties" ma:root="true" ma:fieldsID="54e4ac70998eb39b8b2f72823ecd3b2d" ns2:_="" ns3:_="">
    <xsd:import namespace="0e256adb-544c-4e8e-9bae-5d53548e3a93"/>
    <xsd:import namespace="bd4bf930-e7c9-4b7c-a8da-30ce6b8d5fe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256adb-544c-4e8e-9bae-5d53548e3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Tag immagine" ma:readOnly="false" ma:fieldId="{5cf76f15-5ced-4ddc-b409-7134ff3c332f}" ma:taxonomyMulti="true" ma:sspId="d52a78f2-f92c-4d97-bd2c-ee94d78900c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description="" ma:indexed="true" ma:internalName="MediaServiceLocation"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4bf930-e7c9-4b7c-a8da-30ce6b8d5fe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fad22f9-0196-4a2f-ad50-e29207df5146}" ma:internalName="TaxCatchAll" ma:showField="CatchAllData" ma:web="bd4bf930-e7c9-4b7c-a8da-30ce6b8d5fe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256adb-544c-4e8e-9bae-5d53548e3a93">
      <Terms xmlns="http://schemas.microsoft.com/office/infopath/2007/PartnerControls"/>
    </lcf76f155ced4ddcb4097134ff3c332f>
    <TaxCatchAll xmlns="bd4bf930-e7c9-4b7c-a8da-30ce6b8d5fe9" xsi:nil="true"/>
  </documentManagement>
</p:properties>
</file>

<file path=customXml/itemProps1.xml><?xml version="1.0" encoding="utf-8"?>
<ds:datastoreItem xmlns:ds="http://schemas.openxmlformats.org/officeDocument/2006/customXml" ds:itemID="{C3BC42F8-03F2-4DEC-90AA-6DC07B1614AC}">
  <ds:schemaRefs>
    <ds:schemaRef ds:uri="http://schemas.microsoft.com/sharepoint/v3/contenttype/forms"/>
  </ds:schemaRefs>
</ds:datastoreItem>
</file>

<file path=customXml/itemProps2.xml><?xml version="1.0" encoding="utf-8"?>
<ds:datastoreItem xmlns:ds="http://schemas.openxmlformats.org/officeDocument/2006/customXml" ds:itemID="{E0A43092-6C01-4342-9613-77CF30E224E3}">
  <ds:schemaRefs>
    <ds:schemaRef ds:uri="0e256adb-544c-4e8e-9bae-5d53548e3a93"/>
    <ds:schemaRef ds:uri="bd4bf930-e7c9-4b7c-a8da-30ce6b8d5f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7AD0F7-BF13-4A2E-BC5E-22148B451549}">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0e256adb-544c-4e8e-9bae-5d53548e3a93"/>
    <ds:schemaRef ds:uri="bd4bf930-e7c9-4b7c-a8da-30ce6b8d5fe9"/>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2488</TotalTime>
  <Words>5379</Words>
  <Application>Microsoft Office PowerPoint</Application>
  <PresentationFormat>Widescreen</PresentationFormat>
  <Paragraphs>1404</Paragraphs>
  <Slides>50</Slides>
  <Notes>1</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50</vt:i4>
      </vt:variant>
    </vt:vector>
  </HeadingPairs>
  <TitlesOfParts>
    <vt:vector size="59" baseType="lpstr">
      <vt:lpstr>Arial</vt:lpstr>
      <vt:lpstr>Avenir Next LT Pro</vt:lpstr>
      <vt:lpstr>Calibri</vt:lpstr>
      <vt:lpstr>Courier New</vt:lpstr>
      <vt:lpstr>Source Sans 3</vt:lpstr>
      <vt:lpstr>Trebuchet MS</vt:lpstr>
      <vt:lpstr>Wingdings</vt:lpstr>
      <vt:lpstr>Office Theme</vt:lpstr>
      <vt:lpstr>think-cell Slide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Boston Consulting Group</dc:creator>
  <cp:lastModifiedBy>David Bruschi</cp:lastModifiedBy>
  <cp:revision>90</cp:revision>
  <cp:lastPrinted>2025-06-17T13:21:58Z</cp:lastPrinted>
  <dcterms:created xsi:type="dcterms:W3CDTF">2024-12-03T15:34:32Z</dcterms:created>
  <dcterms:modified xsi:type="dcterms:W3CDTF">2025-07-07T14:57:03Z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2024-12-03T00:00:00Z</vt:filetime>
  </property>
  <property fmtid="{D5CDD505-2E9C-101B-9397-08002B2CF9AE}" pid="3" name="Creator">
    <vt:lpwstr>Microsoft® PowerPoint® per Microsoft 365</vt:lpwstr>
  </property>
  <property fmtid="{D5CDD505-2E9C-101B-9397-08002B2CF9AE}" pid="4" name="LastSaved">
    <vt:filetime>2024-12-03T00:00:00Z</vt:filetime>
  </property>
  <property fmtid="{D5CDD505-2E9C-101B-9397-08002B2CF9AE}" pid="5" name="Producer">
    <vt:lpwstr>Microsoft® PowerPoint® per Microsoft 365</vt:lpwstr>
  </property>
  <property fmtid="{D5CDD505-2E9C-101B-9397-08002B2CF9AE}" pid="6" name="ContentTypeId">
    <vt:lpwstr>0x0101002153A45B90F8D64898EEFA79DDFF9661</vt:lpwstr>
  </property>
</Properties>
</file>